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10"/>
  </p:notesMasterIdLst>
  <p:sldIdLst>
    <p:sldId id="256" r:id="rId2"/>
    <p:sldId id="257" r:id="rId3"/>
    <p:sldId id="298" r:id="rId4"/>
    <p:sldId id="264" r:id="rId5"/>
    <p:sldId id="299" r:id="rId6"/>
    <p:sldId id="300" r:id="rId7"/>
    <p:sldId id="270" r:id="rId8"/>
    <p:sldId id="260" r:id="rId9"/>
  </p:sldIdLst>
  <p:sldSz cx="9144000" cy="5143500" type="screen16x9"/>
  <p:notesSz cx="6858000" cy="9144000"/>
  <p:embeddedFontLst>
    <p:embeddedFont>
      <p:font typeface="Bahiana" panose="020B0604020202020204" charset="0"/>
      <p:regular r:id="rId11"/>
    </p:embeddedFont>
    <p:embeddedFont>
      <p:font typeface="Roboto Condensed" panose="020B0604020202020204" charset="0"/>
      <p:regular r:id="rId12"/>
      <p:bold r:id="rId13"/>
      <p:italic r:id="rId14"/>
      <p:boldItalic r:id="rId15"/>
    </p:embeddedFont>
    <p:embeddedFont>
      <p:font typeface="Roboto Condensed Light" panose="020B0604020202020204" charset="0"/>
      <p:regular r:id="rId16"/>
      <p:bold r:id="rId17"/>
      <p:italic r:id="rId18"/>
      <p:boldItalic r:id="rId19"/>
    </p:embeddedFont>
    <p:embeddedFont>
      <p:font typeface="Rokkitt Regular" panose="020B0604020202020204" charset="0"/>
      <p:regular r:id="rId20"/>
      <p:bold r:id="rId21"/>
    </p:embeddedFont>
    <p:embeddedFont>
      <p:font typeface="Staatliches" panose="020B0604020202020204" charset="0"/>
      <p:regular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2880">
          <p15:clr>
            <a:srgbClr val="9AA0A6"/>
          </p15:clr>
        </p15:guide>
        <p15:guide id="2" orient="horz" pos="1105">
          <p15:clr>
            <a:srgbClr val="9AA0A6"/>
          </p15:clr>
        </p15:guide>
        <p15:guide id="3" pos="69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69B332E-11C3-45EB-B72F-8898634C1652}">
  <a:tblStyle styleId="{B69B332E-11C3-45EB-B72F-8898634C165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816" y="114"/>
      </p:cViewPr>
      <p:guideLst>
        <p:guide pos="2880"/>
        <p:guide orient="horz" pos="1105"/>
        <p:guide pos="6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643d697d24_0_5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643d697d24_0_5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643d697d24_0_10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643d697d24_0_10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643d697d24_0_10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643d697d24_0_10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4010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Google Shape;830;g643d697d24_0_23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1" name="Google Shape;831;g643d697d24_0_23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Google Shape;830;g643d697d24_0_23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1" name="Google Shape;831;g643d697d24_0_23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241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Google Shape;830;g643d697d24_0_23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1" name="Google Shape;831;g643d697d24_0_23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4698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Google Shape;1163;g643d697d24_0_33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4" name="Google Shape;1164;g643d697d24_0_33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643d697d24_0_18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643d697d24_0_18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3" y="743510"/>
            <a:ext cx="9143954" cy="3673211"/>
            <a:chOff x="-3" y="743510"/>
            <a:chExt cx="9143954" cy="3673211"/>
          </a:xfrm>
        </p:grpSpPr>
        <p:sp>
          <p:nvSpPr>
            <p:cNvPr id="10" name="Google Shape;10;p2"/>
            <p:cNvSpPr/>
            <p:nvPr/>
          </p:nvSpPr>
          <p:spPr>
            <a:xfrm>
              <a:off x="4565400" y="743510"/>
              <a:ext cx="3879627" cy="2833610"/>
            </a:xfrm>
            <a:custGeom>
              <a:avLst/>
              <a:gdLst/>
              <a:ahLst/>
              <a:cxnLst/>
              <a:rect l="l" t="t" r="r" b="b"/>
              <a:pathLst>
                <a:path w="86018" h="62826" extrusionOk="0">
                  <a:moveTo>
                    <a:pt x="41060" y="12315"/>
                  </a:moveTo>
                  <a:lnTo>
                    <a:pt x="41060" y="19526"/>
                  </a:lnTo>
                  <a:lnTo>
                    <a:pt x="26906" y="19526"/>
                  </a:lnTo>
                  <a:lnTo>
                    <a:pt x="27090" y="12315"/>
                  </a:lnTo>
                  <a:close/>
                  <a:moveTo>
                    <a:pt x="58867" y="12315"/>
                  </a:moveTo>
                  <a:lnTo>
                    <a:pt x="59050" y="19526"/>
                  </a:lnTo>
                  <a:lnTo>
                    <a:pt x="45567" y="19526"/>
                  </a:lnTo>
                  <a:lnTo>
                    <a:pt x="45567" y="12315"/>
                  </a:lnTo>
                  <a:close/>
                  <a:moveTo>
                    <a:pt x="1" y="0"/>
                  </a:moveTo>
                  <a:lnTo>
                    <a:pt x="7686" y="7942"/>
                  </a:lnTo>
                  <a:lnTo>
                    <a:pt x="7686" y="12315"/>
                  </a:lnTo>
                  <a:lnTo>
                    <a:pt x="22437" y="12315"/>
                  </a:lnTo>
                  <a:lnTo>
                    <a:pt x="21877" y="19526"/>
                  </a:lnTo>
                  <a:lnTo>
                    <a:pt x="15798" y="19526"/>
                  </a:lnTo>
                  <a:lnTo>
                    <a:pt x="15798" y="16822"/>
                  </a:lnTo>
                  <a:lnTo>
                    <a:pt x="13094" y="16822"/>
                  </a:lnTo>
                  <a:lnTo>
                    <a:pt x="13094" y="19526"/>
                  </a:lnTo>
                  <a:lnTo>
                    <a:pt x="10390" y="19526"/>
                  </a:lnTo>
                  <a:lnTo>
                    <a:pt x="10390" y="24044"/>
                  </a:lnTo>
                  <a:lnTo>
                    <a:pt x="13094" y="24044"/>
                  </a:lnTo>
                  <a:lnTo>
                    <a:pt x="13094" y="25847"/>
                  </a:lnTo>
                  <a:lnTo>
                    <a:pt x="15798" y="25847"/>
                  </a:lnTo>
                  <a:lnTo>
                    <a:pt x="15798" y="24044"/>
                  </a:lnTo>
                  <a:lnTo>
                    <a:pt x="21536" y="24044"/>
                  </a:lnTo>
                  <a:lnTo>
                    <a:pt x="18332" y="62826"/>
                  </a:lnTo>
                  <a:lnTo>
                    <a:pt x="25726" y="62826"/>
                  </a:lnTo>
                  <a:lnTo>
                    <a:pt x="26797" y="24044"/>
                  </a:lnTo>
                  <a:lnTo>
                    <a:pt x="59160" y="24044"/>
                  </a:lnTo>
                  <a:lnTo>
                    <a:pt x="60231" y="62826"/>
                  </a:lnTo>
                  <a:lnTo>
                    <a:pt x="67625" y="62826"/>
                  </a:lnTo>
                  <a:lnTo>
                    <a:pt x="64421" y="24044"/>
                  </a:lnTo>
                  <a:lnTo>
                    <a:pt x="71718" y="24044"/>
                  </a:lnTo>
                  <a:lnTo>
                    <a:pt x="71718" y="25847"/>
                  </a:lnTo>
                  <a:lnTo>
                    <a:pt x="74422" y="25847"/>
                  </a:lnTo>
                  <a:lnTo>
                    <a:pt x="74422" y="24044"/>
                  </a:lnTo>
                  <a:lnTo>
                    <a:pt x="78027" y="24044"/>
                  </a:lnTo>
                  <a:lnTo>
                    <a:pt x="78027" y="19526"/>
                  </a:lnTo>
                  <a:lnTo>
                    <a:pt x="74422" y="19526"/>
                  </a:lnTo>
                  <a:lnTo>
                    <a:pt x="74422" y="16822"/>
                  </a:lnTo>
                  <a:lnTo>
                    <a:pt x="71718" y="16822"/>
                  </a:lnTo>
                  <a:lnTo>
                    <a:pt x="71718" y="19526"/>
                  </a:lnTo>
                  <a:lnTo>
                    <a:pt x="64080" y="19526"/>
                  </a:lnTo>
                  <a:lnTo>
                    <a:pt x="63520" y="12315"/>
                  </a:lnTo>
                  <a:lnTo>
                    <a:pt x="78940" y="12315"/>
                  </a:lnTo>
                  <a:lnTo>
                    <a:pt x="78940" y="7942"/>
                  </a:lnTo>
                  <a:lnTo>
                    <a:pt x="86017" y="0"/>
                  </a:lnTo>
                  <a:lnTo>
                    <a:pt x="86017" y="0"/>
                  </a:lnTo>
                  <a:cubicBezTo>
                    <a:pt x="86016" y="1"/>
                    <a:pt x="67016" y="6453"/>
                    <a:pt x="41530" y="6453"/>
                  </a:cubicBezTo>
                  <a:cubicBezTo>
                    <a:pt x="28787" y="6453"/>
                    <a:pt x="14422" y="4840"/>
                    <a:pt x="1" y="0"/>
                  </a:cubicBezTo>
                  <a:close/>
                </a:path>
              </a:pathLst>
            </a:custGeom>
            <a:solidFill>
              <a:srgbClr val="FCA0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-3" y="3465050"/>
              <a:ext cx="9143954" cy="951671"/>
            </a:xfrm>
            <a:custGeom>
              <a:avLst/>
              <a:gdLst/>
              <a:ahLst/>
              <a:cxnLst/>
              <a:rect l="l" t="t" r="r" b="b"/>
              <a:pathLst>
                <a:path w="131781" h="40735" extrusionOk="0">
                  <a:moveTo>
                    <a:pt x="1" y="0"/>
                  </a:moveTo>
                  <a:lnTo>
                    <a:pt x="1" y="40734"/>
                  </a:lnTo>
                  <a:lnTo>
                    <a:pt x="131780" y="40734"/>
                  </a:lnTo>
                  <a:lnTo>
                    <a:pt x="131780" y="0"/>
                  </a:lnTo>
                  <a:close/>
                </a:path>
              </a:pathLst>
            </a:custGeom>
            <a:solidFill>
              <a:srgbClr val="FCA0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720000" y="2661250"/>
            <a:ext cx="3879600" cy="87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720000" y="3570475"/>
            <a:ext cx="4719300" cy="3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TITLE_1_1_1">
    <p:bg>
      <p:bgPr>
        <a:solidFill>
          <a:schemeClr val="dk1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720000" y="36135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720000" y="106880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92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"/>
              <a:buAutoNum type="arabicPeriod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Josefin Slab SemiBold"/>
              <a:buAutoNum type="alphaLcPeriod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Josefin Slab SemiBold"/>
              <a:buAutoNum type="romanLcPeriod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Josefin Slab SemiBold"/>
              <a:buAutoNum type="arabicPeriod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Josefin Slab SemiBold"/>
              <a:buAutoNum type="alphaLcPeriod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Josefin Slab SemiBold"/>
              <a:buAutoNum type="romanLcPeriod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Josefin Slab SemiBold"/>
              <a:buAutoNum type="arabicPeriod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Josefin Slab SemiBold"/>
              <a:buAutoNum type="alphaLcPeriod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Josefin Slab SemiBold"/>
              <a:buAutoNum type="romanL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720000" y="36135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ubTitle" idx="1"/>
          </p:nvPr>
        </p:nvSpPr>
        <p:spPr>
          <a:xfrm>
            <a:off x="953525" y="3284975"/>
            <a:ext cx="32568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ubTitle" idx="2"/>
          </p:nvPr>
        </p:nvSpPr>
        <p:spPr>
          <a:xfrm>
            <a:off x="4926875" y="3284975"/>
            <a:ext cx="32568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ubTitle" idx="3"/>
          </p:nvPr>
        </p:nvSpPr>
        <p:spPr>
          <a:xfrm>
            <a:off x="1128150" y="2824100"/>
            <a:ext cx="2907900" cy="46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ahiana"/>
              <a:buNone/>
              <a:defRPr sz="240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ahiana"/>
              <a:buNone/>
              <a:defRPr sz="1800">
                <a:latin typeface="Bahiana"/>
                <a:ea typeface="Bahiana"/>
                <a:cs typeface="Bahiana"/>
                <a:sym typeface="Bahiana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ahiana"/>
              <a:buNone/>
              <a:defRPr sz="1800">
                <a:latin typeface="Bahiana"/>
                <a:ea typeface="Bahiana"/>
                <a:cs typeface="Bahiana"/>
                <a:sym typeface="Bahiana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ahiana"/>
              <a:buNone/>
              <a:defRPr sz="1800">
                <a:latin typeface="Bahiana"/>
                <a:ea typeface="Bahiana"/>
                <a:cs typeface="Bahiana"/>
                <a:sym typeface="Bahiana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ahiana"/>
              <a:buNone/>
              <a:defRPr sz="1800">
                <a:latin typeface="Bahiana"/>
                <a:ea typeface="Bahiana"/>
                <a:cs typeface="Bahiana"/>
                <a:sym typeface="Bahiana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ahiana"/>
              <a:buNone/>
              <a:defRPr sz="1800">
                <a:latin typeface="Bahiana"/>
                <a:ea typeface="Bahiana"/>
                <a:cs typeface="Bahiana"/>
                <a:sym typeface="Bahiana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ahiana"/>
              <a:buNone/>
              <a:defRPr sz="1800">
                <a:latin typeface="Bahiana"/>
                <a:ea typeface="Bahiana"/>
                <a:cs typeface="Bahiana"/>
                <a:sym typeface="Bahiana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ahiana"/>
              <a:buNone/>
              <a:defRPr sz="1800">
                <a:latin typeface="Bahiana"/>
                <a:ea typeface="Bahiana"/>
                <a:cs typeface="Bahiana"/>
                <a:sym typeface="Bahiana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ahiana"/>
              <a:buNone/>
              <a:defRPr sz="1800">
                <a:latin typeface="Bahiana"/>
                <a:ea typeface="Bahiana"/>
                <a:cs typeface="Bahiana"/>
                <a:sym typeface="Bahiana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ubTitle" idx="4"/>
          </p:nvPr>
        </p:nvSpPr>
        <p:spPr>
          <a:xfrm>
            <a:off x="5101325" y="2824100"/>
            <a:ext cx="2907900" cy="46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ahiana"/>
              <a:buNone/>
              <a:defRPr sz="240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ahiana"/>
              <a:buNone/>
              <a:defRPr sz="1800">
                <a:latin typeface="Bahiana"/>
                <a:ea typeface="Bahiana"/>
                <a:cs typeface="Bahiana"/>
                <a:sym typeface="Bahiana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ahiana"/>
              <a:buNone/>
              <a:defRPr sz="1800">
                <a:latin typeface="Bahiana"/>
                <a:ea typeface="Bahiana"/>
                <a:cs typeface="Bahiana"/>
                <a:sym typeface="Bahiana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ahiana"/>
              <a:buNone/>
              <a:defRPr sz="1800">
                <a:latin typeface="Bahiana"/>
                <a:ea typeface="Bahiana"/>
                <a:cs typeface="Bahiana"/>
                <a:sym typeface="Bahiana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ahiana"/>
              <a:buNone/>
              <a:defRPr sz="1800">
                <a:latin typeface="Bahiana"/>
                <a:ea typeface="Bahiana"/>
                <a:cs typeface="Bahiana"/>
                <a:sym typeface="Bahiana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ahiana"/>
              <a:buNone/>
              <a:defRPr sz="1800">
                <a:latin typeface="Bahiana"/>
                <a:ea typeface="Bahiana"/>
                <a:cs typeface="Bahiana"/>
                <a:sym typeface="Bahiana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ahiana"/>
              <a:buNone/>
              <a:defRPr sz="1800">
                <a:latin typeface="Bahiana"/>
                <a:ea typeface="Bahiana"/>
                <a:cs typeface="Bahiana"/>
                <a:sym typeface="Bahiana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ahiana"/>
              <a:buNone/>
              <a:defRPr sz="1800">
                <a:latin typeface="Bahiana"/>
                <a:ea typeface="Bahiana"/>
                <a:cs typeface="Bahiana"/>
                <a:sym typeface="Bahiana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ahiana"/>
              <a:buNone/>
              <a:defRPr sz="1800">
                <a:latin typeface="Bahiana"/>
                <a:ea typeface="Bahiana"/>
                <a:cs typeface="Bahiana"/>
                <a:sym typeface="Bahian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subTitle" idx="1"/>
          </p:nvPr>
        </p:nvSpPr>
        <p:spPr>
          <a:xfrm>
            <a:off x="4156191" y="1656950"/>
            <a:ext cx="4240500" cy="1194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Rokkitt Regular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Rokkitt Regular"/>
              <a:buNone/>
              <a:defRPr sz="1000">
                <a:latin typeface="Rokkitt Regular"/>
                <a:ea typeface="Rokkitt Regular"/>
                <a:cs typeface="Rokkitt Regular"/>
                <a:sym typeface="Rokkitt Regular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Rokkitt Regular"/>
              <a:buNone/>
              <a:defRPr sz="1000">
                <a:latin typeface="Rokkitt Regular"/>
                <a:ea typeface="Rokkitt Regular"/>
                <a:cs typeface="Rokkitt Regular"/>
                <a:sym typeface="Rokkitt Regular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Rokkitt Regular"/>
              <a:buNone/>
              <a:defRPr sz="1000">
                <a:latin typeface="Rokkitt Regular"/>
                <a:ea typeface="Rokkitt Regular"/>
                <a:cs typeface="Rokkitt Regular"/>
                <a:sym typeface="Rokkitt Regular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Rokkitt Regular"/>
              <a:buNone/>
              <a:defRPr sz="1000">
                <a:latin typeface="Rokkitt Regular"/>
                <a:ea typeface="Rokkitt Regular"/>
                <a:cs typeface="Rokkitt Regular"/>
                <a:sym typeface="Rokkitt Regular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Rokkitt Regular"/>
              <a:buNone/>
              <a:defRPr sz="1000">
                <a:latin typeface="Rokkitt Regular"/>
                <a:ea typeface="Rokkitt Regular"/>
                <a:cs typeface="Rokkitt Regular"/>
                <a:sym typeface="Rokkitt Regular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Rokkitt Regular"/>
              <a:buNone/>
              <a:defRPr sz="1000">
                <a:latin typeface="Rokkitt Regular"/>
                <a:ea typeface="Rokkitt Regular"/>
                <a:cs typeface="Rokkitt Regular"/>
                <a:sym typeface="Rokkitt Regular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Rokkitt Regular"/>
              <a:buNone/>
              <a:defRPr sz="1000">
                <a:latin typeface="Rokkitt Regular"/>
                <a:ea typeface="Rokkitt Regular"/>
                <a:cs typeface="Rokkitt Regular"/>
                <a:sym typeface="Rokkitt Regular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Rokkitt Regular"/>
              <a:buNone/>
              <a:defRPr sz="1000">
                <a:latin typeface="Rokkitt Regular"/>
                <a:ea typeface="Rokkitt Regular"/>
                <a:cs typeface="Rokkitt Regular"/>
                <a:sym typeface="Rokkitt Regular"/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ctrTitle"/>
          </p:nvPr>
        </p:nvSpPr>
        <p:spPr>
          <a:xfrm>
            <a:off x="5844549" y="3026000"/>
            <a:ext cx="2552100" cy="30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7200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ubTitle" idx="1"/>
          </p:nvPr>
        </p:nvSpPr>
        <p:spPr>
          <a:xfrm>
            <a:off x="720000" y="2803075"/>
            <a:ext cx="6547500" cy="189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BLANK_1_1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title"/>
          </p:nvPr>
        </p:nvSpPr>
        <p:spPr>
          <a:xfrm>
            <a:off x="720000" y="36135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ubTitle" idx="1"/>
          </p:nvPr>
        </p:nvSpPr>
        <p:spPr>
          <a:xfrm>
            <a:off x="752325" y="3068997"/>
            <a:ext cx="20577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ubTitle" idx="2"/>
          </p:nvPr>
        </p:nvSpPr>
        <p:spPr>
          <a:xfrm>
            <a:off x="752325" y="2546100"/>
            <a:ext cx="20577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taatliches"/>
              <a:buNone/>
              <a:defRPr sz="240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taatliches"/>
              <a:buNone/>
              <a:defRPr sz="1800"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taatliches"/>
              <a:buNone/>
              <a:defRPr sz="1800"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taatliches"/>
              <a:buNone/>
              <a:defRPr sz="1800"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taatliches"/>
              <a:buNone/>
              <a:defRPr sz="1800"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taatliches"/>
              <a:buNone/>
              <a:defRPr sz="1800"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taatliches"/>
              <a:buNone/>
              <a:defRPr sz="1800"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taatliches"/>
              <a:buNone/>
              <a:defRPr sz="1800"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taatliches"/>
              <a:buNone/>
              <a:defRPr sz="180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ubTitle" idx="3"/>
          </p:nvPr>
        </p:nvSpPr>
        <p:spPr>
          <a:xfrm>
            <a:off x="3543150" y="3068997"/>
            <a:ext cx="20577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subTitle" idx="4"/>
          </p:nvPr>
        </p:nvSpPr>
        <p:spPr>
          <a:xfrm>
            <a:off x="3543150" y="2546200"/>
            <a:ext cx="20577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taatliches"/>
              <a:buNone/>
              <a:defRPr sz="240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taatliches"/>
              <a:buNone/>
              <a:defRPr sz="1800"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taatliches"/>
              <a:buNone/>
              <a:defRPr sz="1800"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taatliches"/>
              <a:buNone/>
              <a:defRPr sz="1800"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taatliches"/>
              <a:buNone/>
              <a:defRPr sz="1800"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taatliches"/>
              <a:buNone/>
              <a:defRPr sz="1800"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taatliches"/>
              <a:buNone/>
              <a:defRPr sz="1800"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taatliches"/>
              <a:buNone/>
              <a:defRPr sz="1800"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taatliches"/>
              <a:buNone/>
              <a:defRPr sz="180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subTitle" idx="5"/>
          </p:nvPr>
        </p:nvSpPr>
        <p:spPr>
          <a:xfrm>
            <a:off x="6333975" y="3068997"/>
            <a:ext cx="20577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subTitle" idx="6"/>
          </p:nvPr>
        </p:nvSpPr>
        <p:spPr>
          <a:xfrm>
            <a:off x="6333975" y="2546200"/>
            <a:ext cx="20577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taatliches"/>
              <a:buNone/>
              <a:defRPr sz="2400">
                <a:latin typeface="Staatliches"/>
                <a:ea typeface="Staatliches"/>
                <a:cs typeface="Staatliches"/>
                <a:sym typeface="Staatliche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taatliches"/>
              <a:buNone/>
              <a:defRPr sz="1800"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taatliches"/>
              <a:buNone/>
              <a:defRPr sz="1800"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taatliches"/>
              <a:buNone/>
              <a:defRPr sz="1800"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taatliches"/>
              <a:buNone/>
              <a:defRPr sz="1800"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taatliches"/>
              <a:buNone/>
              <a:defRPr sz="1800"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taatliches"/>
              <a:buNone/>
              <a:defRPr sz="1800"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taatliches"/>
              <a:buNone/>
              <a:defRPr sz="1800"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taatliches"/>
              <a:buNone/>
              <a:defRPr sz="180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BLANK_1_1_1">
    <p:bg>
      <p:bgPr>
        <a:solidFill>
          <a:schemeClr val="dk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subTitle" idx="1"/>
          </p:nvPr>
        </p:nvSpPr>
        <p:spPr>
          <a:xfrm>
            <a:off x="1000050" y="1312039"/>
            <a:ext cx="1963800" cy="39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title" hasCustomPrompt="1"/>
          </p:nvPr>
        </p:nvSpPr>
        <p:spPr>
          <a:xfrm>
            <a:off x="1000050" y="726850"/>
            <a:ext cx="1801500" cy="69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2400"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74" name="Google Shape;74;p16"/>
          <p:cNvSpPr txBox="1">
            <a:spLocks noGrp="1"/>
          </p:cNvSpPr>
          <p:nvPr>
            <p:ph type="subTitle" idx="2"/>
          </p:nvPr>
        </p:nvSpPr>
        <p:spPr>
          <a:xfrm>
            <a:off x="1000050" y="2293526"/>
            <a:ext cx="1963800" cy="39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title" idx="3" hasCustomPrompt="1"/>
          </p:nvPr>
        </p:nvSpPr>
        <p:spPr>
          <a:xfrm>
            <a:off x="1000050" y="1708341"/>
            <a:ext cx="1801500" cy="69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2400"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76" name="Google Shape;76;p16"/>
          <p:cNvSpPr txBox="1">
            <a:spLocks noGrp="1"/>
          </p:cNvSpPr>
          <p:nvPr>
            <p:ph type="subTitle" idx="4"/>
          </p:nvPr>
        </p:nvSpPr>
        <p:spPr>
          <a:xfrm>
            <a:off x="1000050" y="3275025"/>
            <a:ext cx="1963800" cy="39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title" idx="5" hasCustomPrompt="1"/>
          </p:nvPr>
        </p:nvSpPr>
        <p:spPr>
          <a:xfrm>
            <a:off x="1000050" y="2689845"/>
            <a:ext cx="1801500" cy="69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2400"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78" name="Google Shape;78;p16"/>
          <p:cNvSpPr txBox="1">
            <a:spLocks noGrp="1"/>
          </p:cNvSpPr>
          <p:nvPr>
            <p:ph type="title" idx="6"/>
          </p:nvPr>
        </p:nvSpPr>
        <p:spPr>
          <a:xfrm>
            <a:off x="720000" y="36135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ubTitle" idx="7"/>
          </p:nvPr>
        </p:nvSpPr>
        <p:spPr>
          <a:xfrm>
            <a:off x="1000050" y="4256525"/>
            <a:ext cx="1963800" cy="39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title" idx="8" hasCustomPrompt="1"/>
          </p:nvPr>
        </p:nvSpPr>
        <p:spPr>
          <a:xfrm>
            <a:off x="1000050" y="3671345"/>
            <a:ext cx="1801500" cy="69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TITLE_1_1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3F3F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Staatliches"/>
              <a:buNone/>
              <a:defRPr sz="2800">
                <a:solidFill>
                  <a:srgbClr val="434343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Staatliches"/>
              <a:buNone/>
              <a:defRPr sz="2800">
                <a:solidFill>
                  <a:srgbClr val="434343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Staatliches"/>
              <a:buNone/>
              <a:defRPr sz="2800">
                <a:solidFill>
                  <a:srgbClr val="434343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Staatliches"/>
              <a:buNone/>
              <a:defRPr sz="2800">
                <a:solidFill>
                  <a:srgbClr val="434343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Staatliches"/>
              <a:buNone/>
              <a:defRPr sz="2800">
                <a:solidFill>
                  <a:srgbClr val="434343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Staatliches"/>
              <a:buNone/>
              <a:defRPr sz="2800">
                <a:solidFill>
                  <a:srgbClr val="434343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Staatliches"/>
              <a:buNone/>
              <a:defRPr sz="2800">
                <a:solidFill>
                  <a:srgbClr val="434343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Staatliches"/>
              <a:buNone/>
              <a:defRPr sz="2800">
                <a:solidFill>
                  <a:srgbClr val="434343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Staatliches"/>
              <a:buNone/>
              <a:defRPr sz="2800">
                <a:solidFill>
                  <a:srgbClr val="434343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 sz="1200">
                <a:solidFill>
                  <a:srgbClr val="434343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 sz="1200">
                <a:solidFill>
                  <a:srgbClr val="434343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 sz="1200">
                <a:solidFill>
                  <a:srgbClr val="434343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 sz="1200">
                <a:solidFill>
                  <a:srgbClr val="434343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 sz="1200">
                <a:solidFill>
                  <a:srgbClr val="434343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 sz="1200">
                <a:solidFill>
                  <a:srgbClr val="434343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 sz="1200">
                <a:solidFill>
                  <a:srgbClr val="434343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 sz="1200">
                <a:solidFill>
                  <a:srgbClr val="434343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0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 sz="1200">
                <a:solidFill>
                  <a:srgbClr val="434343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4" r:id="rId4"/>
    <p:sldLayoutId id="2147483655" r:id="rId5"/>
    <p:sldLayoutId id="2147483658" r:id="rId6"/>
    <p:sldLayoutId id="2147483661" r:id="rId7"/>
    <p:sldLayoutId id="2147483662" r:id="rId8"/>
    <p:sldLayoutId id="2147483668" r:id="rId9"/>
    <p:sldLayoutId id="214748366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6"/>
          <p:cNvSpPr txBox="1">
            <a:spLocks noGrp="1"/>
          </p:cNvSpPr>
          <p:nvPr>
            <p:ph type="ctrTitle"/>
          </p:nvPr>
        </p:nvSpPr>
        <p:spPr>
          <a:xfrm>
            <a:off x="273186" y="0"/>
            <a:ext cx="4551075" cy="35333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it-IT" sz="4400" dirty="0"/>
              <a:t>Menanam Toleransi Dalam Keragaman Beragama di Indonesia</a:t>
            </a:r>
            <a:endParaRPr sz="4400" dirty="0"/>
          </a:p>
        </p:txBody>
      </p:sp>
      <p:grpSp>
        <p:nvGrpSpPr>
          <p:cNvPr id="130" name="Google Shape;130;p26"/>
          <p:cNvGrpSpPr/>
          <p:nvPr/>
        </p:nvGrpSpPr>
        <p:grpSpPr>
          <a:xfrm>
            <a:off x="5532105" y="2347292"/>
            <a:ext cx="3343745" cy="2828609"/>
            <a:chOff x="4694905" y="2347292"/>
            <a:chExt cx="3343745" cy="2828609"/>
          </a:xfrm>
        </p:grpSpPr>
        <p:sp>
          <p:nvSpPr>
            <p:cNvPr id="131" name="Google Shape;131;p26"/>
            <p:cNvSpPr/>
            <p:nvPr/>
          </p:nvSpPr>
          <p:spPr>
            <a:xfrm>
              <a:off x="6622935" y="4273675"/>
              <a:ext cx="2428" cy="18951"/>
            </a:xfrm>
            <a:custGeom>
              <a:avLst/>
              <a:gdLst/>
              <a:ahLst/>
              <a:cxnLst/>
              <a:rect l="l" t="t" r="r" b="b"/>
              <a:pathLst>
                <a:path w="51" h="398" extrusionOk="0">
                  <a:moveTo>
                    <a:pt x="0" y="1"/>
                  </a:moveTo>
                  <a:cubicBezTo>
                    <a:pt x="11" y="130"/>
                    <a:pt x="31" y="259"/>
                    <a:pt x="50" y="398"/>
                  </a:cubicBezTo>
                  <a:cubicBezTo>
                    <a:pt x="31" y="259"/>
                    <a:pt x="11" y="130"/>
                    <a:pt x="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6"/>
            <p:cNvSpPr/>
            <p:nvPr/>
          </p:nvSpPr>
          <p:spPr>
            <a:xfrm>
              <a:off x="6647505" y="3576538"/>
              <a:ext cx="571" cy="19475"/>
            </a:xfrm>
            <a:custGeom>
              <a:avLst/>
              <a:gdLst/>
              <a:ahLst/>
              <a:cxnLst/>
              <a:rect l="l" t="t" r="r" b="b"/>
              <a:pathLst>
                <a:path w="12" h="409" extrusionOk="0">
                  <a:moveTo>
                    <a:pt x="11" y="1"/>
                  </a:moveTo>
                  <a:cubicBezTo>
                    <a:pt x="11" y="130"/>
                    <a:pt x="1" y="259"/>
                    <a:pt x="11" y="409"/>
                  </a:cubicBezTo>
                  <a:lnTo>
                    <a:pt x="11" y="409"/>
                  </a:lnTo>
                  <a:cubicBezTo>
                    <a:pt x="1" y="259"/>
                    <a:pt x="11" y="130"/>
                    <a:pt x="11" y="1"/>
                  </a:cubicBezTo>
                  <a:close/>
                </a:path>
              </a:pathLst>
            </a:custGeom>
            <a:solidFill>
              <a:srgbClr val="EDCF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6"/>
            <p:cNvSpPr/>
            <p:nvPr/>
          </p:nvSpPr>
          <p:spPr>
            <a:xfrm rot="469650">
              <a:off x="6856501" y="2667337"/>
              <a:ext cx="945888" cy="1286985"/>
            </a:xfrm>
            <a:custGeom>
              <a:avLst/>
              <a:gdLst/>
              <a:ahLst/>
              <a:cxnLst/>
              <a:rect l="l" t="t" r="r" b="b"/>
              <a:pathLst>
                <a:path w="18208" h="24774" extrusionOk="0">
                  <a:moveTo>
                    <a:pt x="8821" y="0"/>
                  </a:moveTo>
                  <a:cubicBezTo>
                    <a:pt x="6959" y="0"/>
                    <a:pt x="5245" y="785"/>
                    <a:pt x="4272" y="2101"/>
                  </a:cubicBezTo>
                  <a:cubicBezTo>
                    <a:pt x="4272" y="2101"/>
                    <a:pt x="4046" y="2043"/>
                    <a:pt x="3708" y="2043"/>
                  </a:cubicBezTo>
                  <a:cubicBezTo>
                    <a:pt x="2991" y="2043"/>
                    <a:pt x="1771" y="2304"/>
                    <a:pt x="1144" y="3938"/>
                  </a:cubicBezTo>
                  <a:cubicBezTo>
                    <a:pt x="428" y="5816"/>
                    <a:pt x="1372" y="5507"/>
                    <a:pt x="766" y="6739"/>
                  </a:cubicBezTo>
                  <a:cubicBezTo>
                    <a:pt x="150" y="7961"/>
                    <a:pt x="1" y="9749"/>
                    <a:pt x="1302" y="10961"/>
                  </a:cubicBezTo>
                  <a:cubicBezTo>
                    <a:pt x="2603" y="12173"/>
                    <a:pt x="2007" y="13742"/>
                    <a:pt x="1769" y="14844"/>
                  </a:cubicBezTo>
                  <a:cubicBezTo>
                    <a:pt x="1531" y="15957"/>
                    <a:pt x="2226" y="17347"/>
                    <a:pt x="2544" y="19344"/>
                  </a:cubicBezTo>
                  <a:cubicBezTo>
                    <a:pt x="2872" y="21350"/>
                    <a:pt x="2395" y="24271"/>
                    <a:pt x="2395" y="24271"/>
                  </a:cubicBezTo>
                  <a:cubicBezTo>
                    <a:pt x="2395" y="24271"/>
                    <a:pt x="5559" y="24773"/>
                    <a:pt x="8937" y="24773"/>
                  </a:cubicBezTo>
                  <a:cubicBezTo>
                    <a:pt x="11509" y="24773"/>
                    <a:pt x="14205" y="24482"/>
                    <a:pt x="15725" y="23456"/>
                  </a:cubicBezTo>
                  <a:cubicBezTo>
                    <a:pt x="15725" y="23456"/>
                    <a:pt x="16032" y="22781"/>
                    <a:pt x="15953" y="21717"/>
                  </a:cubicBezTo>
                  <a:lnTo>
                    <a:pt x="15953" y="21717"/>
                  </a:lnTo>
                  <a:cubicBezTo>
                    <a:pt x="15953" y="21718"/>
                    <a:pt x="16638" y="22770"/>
                    <a:pt x="16449" y="23267"/>
                  </a:cubicBezTo>
                  <a:cubicBezTo>
                    <a:pt x="16449" y="23267"/>
                    <a:pt x="18208" y="23118"/>
                    <a:pt x="18098" y="21221"/>
                  </a:cubicBezTo>
                  <a:cubicBezTo>
                    <a:pt x="17979" y="19324"/>
                    <a:pt x="16946" y="19512"/>
                    <a:pt x="16877" y="18291"/>
                  </a:cubicBezTo>
                  <a:cubicBezTo>
                    <a:pt x="16797" y="17069"/>
                    <a:pt x="18058" y="16165"/>
                    <a:pt x="17215" y="13841"/>
                  </a:cubicBezTo>
                  <a:cubicBezTo>
                    <a:pt x="16370" y="11517"/>
                    <a:pt x="15098" y="10722"/>
                    <a:pt x="15257" y="8805"/>
                  </a:cubicBezTo>
                  <a:cubicBezTo>
                    <a:pt x="15407" y="6878"/>
                    <a:pt x="15486" y="2945"/>
                    <a:pt x="12496" y="1077"/>
                  </a:cubicBezTo>
                  <a:cubicBezTo>
                    <a:pt x="11318" y="336"/>
                    <a:pt x="10038" y="0"/>
                    <a:pt x="8821" y="0"/>
                  </a:cubicBezTo>
                  <a:close/>
                </a:path>
              </a:pathLst>
            </a:custGeom>
            <a:solidFill>
              <a:srgbClr val="2B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6"/>
            <p:cNvSpPr/>
            <p:nvPr/>
          </p:nvSpPr>
          <p:spPr>
            <a:xfrm>
              <a:off x="5186772" y="2608986"/>
              <a:ext cx="556715" cy="841881"/>
            </a:xfrm>
            <a:custGeom>
              <a:avLst/>
              <a:gdLst/>
              <a:ahLst/>
              <a:cxnLst/>
              <a:rect l="l" t="t" r="r" b="b"/>
              <a:pathLst>
                <a:path w="11692" h="17681" extrusionOk="0">
                  <a:moveTo>
                    <a:pt x="5851" y="0"/>
                  </a:moveTo>
                  <a:cubicBezTo>
                    <a:pt x="0" y="0"/>
                    <a:pt x="110" y="5463"/>
                    <a:pt x="249" y="10807"/>
                  </a:cubicBezTo>
                  <a:cubicBezTo>
                    <a:pt x="318" y="13240"/>
                    <a:pt x="973" y="17680"/>
                    <a:pt x="5821" y="17680"/>
                  </a:cubicBezTo>
                  <a:cubicBezTo>
                    <a:pt x="9694" y="17680"/>
                    <a:pt x="11393" y="13806"/>
                    <a:pt x="11393" y="10807"/>
                  </a:cubicBezTo>
                  <a:cubicBezTo>
                    <a:pt x="11393" y="7062"/>
                    <a:pt x="11691" y="0"/>
                    <a:pt x="5851" y="0"/>
                  </a:cubicBezTo>
                  <a:close/>
                </a:path>
              </a:pathLst>
            </a:custGeom>
            <a:solidFill>
              <a:srgbClr val="9A64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6"/>
            <p:cNvSpPr/>
            <p:nvPr/>
          </p:nvSpPr>
          <p:spPr>
            <a:xfrm>
              <a:off x="7030298" y="2836921"/>
              <a:ext cx="556715" cy="699988"/>
            </a:xfrm>
            <a:custGeom>
              <a:avLst/>
              <a:gdLst/>
              <a:ahLst/>
              <a:cxnLst/>
              <a:rect l="l" t="t" r="r" b="b"/>
              <a:pathLst>
                <a:path w="11692" h="14701" extrusionOk="0">
                  <a:moveTo>
                    <a:pt x="5851" y="1"/>
                  </a:moveTo>
                  <a:cubicBezTo>
                    <a:pt x="0" y="1"/>
                    <a:pt x="100" y="4629"/>
                    <a:pt x="249" y="9973"/>
                  </a:cubicBezTo>
                  <a:cubicBezTo>
                    <a:pt x="318" y="12406"/>
                    <a:pt x="3507" y="14701"/>
                    <a:pt x="5821" y="14701"/>
                  </a:cubicBezTo>
                  <a:cubicBezTo>
                    <a:pt x="7589" y="14701"/>
                    <a:pt x="11394" y="12973"/>
                    <a:pt x="11394" y="9973"/>
                  </a:cubicBezTo>
                  <a:cubicBezTo>
                    <a:pt x="11394" y="6228"/>
                    <a:pt x="11691" y="1"/>
                    <a:pt x="5851" y="1"/>
                  </a:cubicBezTo>
                  <a:close/>
                </a:path>
              </a:pathLst>
            </a:custGeom>
            <a:solidFill>
              <a:srgbClr val="A96C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6"/>
            <p:cNvSpPr/>
            <p:nvPr/>
          </p:nvSpPr>
          <p:spPr>
            <a:xfrm rot="1219708">
              <a:off x="5417776" y="3001038"/>
              <a:ext cx="78425" cy="179422"/>
            </a:xfrm>
            <a:custGeom>
              <a:avLst/>
              <a:gdLst/>
              <a:ahLst/>
              <a:cxnLst/>
              <a:rect l="l" t="t" r="r" b="b"/>
              <a:pathLst>
                <a:path w="1292" h="2956" extrusionOk="0">
                  <a:moveTo>
                    <a:pt x="80" y="0"/>
                  </a:moveTo>
                  <a:cubicBezTo>
                    <a:pt x="62" y="0"/>
                    <a:pt x="45" y="8"/>
                    <a:pt x="30" y="23"/>
                  </a:cubicBezTo>
                  <a:cubicBezTo>
                    <a:pt x="0" y="42"/>
                    <a:pt x="0" y="92"/>
                    <a:pt x="20" y="112"/>
                  </a:cubicBezTo>
                  <a:cubicBezTo>
                    <a:pt x="417" y="559"/>
                    <a:pt x="1013" y="1552"/>
                    <a:pt x="1123" y="1890"/>
                  </a:cubicBezTo>
                  <a:cubicBezTo>
                    <a:pt x="1143" y="1930"/>
                    <a:pt x="1133" y="1949"/>
                    <a:pt x="1133" y="1949"/>
                  </a:cubicBezTo>
                  <a:cubicBezTo>
                    <a:pt x="1123" y="1955"/>
                    <a:pt x="1090" y="1957"/>
                    <a:pt x="1053" y="1957"/>
                  </a:cubicBezTo>
                  <a:cubicBezTo>
                    <a:pt x="1016" y="1957"/>
                    <a:pt x="974" y="1955"/>
                    <a:pt x="944" y="1949"/>
                  </a:cubicBezTo>
                  <a:cubicBezTo>
                    <a:pt x="907" y="1948"/>
                    <a:pt x="866" y="1946"/>
                    <a:pt x="824" y="1946"/>
                  </a:cubicBezTo>
                  <a:cubicBezTo>
                    <a:pt x="641" y="1946"/>
                    <a:pt x="427" y="1980"/>
                    <a:pt x="338" y="2198"/>
                  </a:cubicBezTo>
                  <a:cubicBezTo>
                    <a:pt x="298" y="2287"/>
                    <a:pt x="298" y="2377"/>
                    <a:pt x="348" y="2466"/>
                  </a:cubicBezTo>
                  <a:cubicBezTo>
                    <a:pt x="448" y="2665"/>
                    <a:pt x="726" y="2794"/>
                    <a:pt x="944" y="2874"/>
                  </a:cubicBezTo>
                  <a:cubicBezTo>
                    <a:pt x="1083" y="2923"/>
                    <a:pt x="1192" y="2953"/>
                    <a:pt x="1203" y="2953"/>
                  </a:cubicBezTo>
                  <a:cubicBezTo>
                    <a:pt x="1209" y="2955"/>
                    <a:pt x="1215" y="2955"/>
                    <a:pt x="1221" y="2955"/>
                  </a:cubicBezTo>
                  <a:cubicBezTo>
                    <a:pt x="1252" y="2955"/>
                    <a:pt x="1273" y="2936"/>
                    <a:pt x="1282" y="2903"/>
                  </a:cubicBezTo>
                  <a:cubicBezTo>
                    <a:pt x="1292" y="2863"/>
                    <a:pt x="1272" y="2824"/>
                    <a:pt x="1232" y="2814"/>
                  </a:cubicBezTo>
                  <a:cubicBezTo>
                    <a:pt x="1053" y="2774"/>
                    <a:pt x="576" y="2615"/>
                    <a:pt x="468" y="2406"/>
                  </a:cubicBezTo>
                  <a:cubicBezTo>
                    <a:pt x="448" y="2357"/>
                    <a:pt x="437" y="2307"/>
                    <a:pt x="468" y="2247"/>
                  </a:cubicBezTo>
                  <a:cubicBezTo>
                    <a:pt x="523" y="2111"/>
                    <a:pt x="645" y="2085"/>
                    <a:pt x="809" y="2085"/>
                  </a:cubicBezTo>
                  <a:cubicBezTo>
                    <a:pt x="848" y="2085"/>
                    <a:pt x="890" y="2087"/>
                    <a:pt x="934" y="2088"/>
                  </a:cubicBezTo>
                  <a:cubicBezTo>
                    <a:pt x="977" y="2092"/>
                    <a:pt x="1019" y="2095"/>
                    <a:pt x="1058" y="2095"/>
                  </a:cubicBezTo>
                  <a:cubicBezTo>
                    <a:pt x="1136" y="2095"/>
                    <a:pt x="1203" y="2082"/>
                    <a:pt x="1242" y="2029"/>
                  </a:cubicBezTo>
                  <a:cubicBezTo>
                    <a:pt x="1292" y="1960"/>
                    <a:pt x="1262" y="1880"/>
                    <a:pt x="1262" y="1850"/>
                  </a:cubicBezTo>
                  <a:cubicBezTo>
                    <a:pt x="1133" y="1473"/>
                    <a:pt x="507" y="450"/>
                    <a:pt x="130" y="23"/>
                  </a:cubicBezTo>
                  <a:cubicBezTo>
                    <a:pt x="115" y="8"/>
                    <a:pt x="97" y="0"/>
                    <a:pt x="80" y="0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6"/>
            <p:cNvSpPr/>
            <p:nvPr/>
          </p:nvSpPr>
          <p:spPr>
            <a:xfrm rot="1219687">
              <a:off x="7281402" y="3175009"/>
              <a:ext cx="59394" cy="135882"/>
            </a:xfrm>
            <a:custGeom>
              <a:avLst/>
              <a:gdLst/>
              <a:ahLst/>
              <a:cxnLst/>
              <a:rect l="l" t="t" r="r" b="b"/>
              <a:pathLst>
                <a:path w="1292" h="2956" extrusionOk="0">
                  <a:moveTo>
                    <a:pt x="80" y="0"/>
                  </a:moveTo>
                  <a:cubicBezTo>
                    <a:pt x="62" y="0"/>
                    <a:pt x="45" y="8"/>
                    <a:pt x="30" y="23"/>
                  </a:cubicBezTo>
                  <a:cubicBezTo>
                    <a:pt x="0" y="42"/>
                    <a:pt x="0" y="92"/>
                    <a:pt x="20" y="112"/>
                  </a:cubicBezTo>
                  <a:cubicBezTo>
                    <a:pt x="417" y="559"/>
                    <a:pt x="1013" y="1552"/>
                    <a:pt x="1123" y="1890"/>
                  </a:cubicBezTo>
                  <a:cubicBezTo>
                    <a:pt x="1143" y="1930"/>
                    <a:pt x="1133" y="1949"/>
                    <a:pt x="1133" y="1949"/>
                  </a:cubicBezTo>
                  <a:cubicBezTo>
                    <a:pt x="1123" y="1955"/>
                    <a:pt x="1090" y="1957"/>
                    <a:pt x="1053" y="1957"/>
                  </a:cubicBezTo>
                  <a:cubicBezTo>
                    <a:pt x="1016" y="1957"/>
                    <a:pt x="974" y="1955"/>
                    <a:pt x="944" y="1949"/>
                  </a:cubicBezTo>
                  <a:cubicBezTo>
                    <a:pt x="907" y="1948"/>
                    <a:pt x="866" y="1946"/>
                    <a:pt x="824" y="1946"/>
                  </a:cubicBezTo>
                  <a:cubicBezTo>
                    <a:pt x="641" y="1946"/>
                    <a:pt x="427" y="1980"/>
                    <a:pt x="338" y="2198"/>
                  </a:cubicBezTo>
                  <a:cubicBezTo>
                    <a:pt x="298" y="2287"/>
                    <a:pt x="298" y="2377"/>
                    <a:pt x="348" y="2466"/>
                  </a:cubicBezTo>
                  <a:cubicBezTo>
                    <a:pt x="448" y="2665"/>
                    <a:pt x="726" y="2794"/>
                    <a:pt x="944" y="2874"/>
                  </a:cubicBezTo>
                  <a:cubicBezTo>
                    <a:pt x="1083" y="2923"/>
                    <a:pt x="1192" y="2953"/>
                    <a:pt x="1203" y="2953"/>
                  </a:cubicBezTo>
                  <a:cubicBezTo>
                    <a:pt x="1209" y="2955"/>
                    <a:pt x="1215" y="2955"/>
                    <a:pt x="1221" y="2955"/>
                  </a:cubicBezTo>
                  <a:cubicBezTo>
                    <a:pt x="1252" y="2955"/>
                    <a:pt x="1273" y="2936"/>
                    <a:pt x="1282" y="2903"/>
                  </a:cubicBezTo>
                  <a:cubicBezTo>
                    <a:pt x="1292" y="2863"/>
                    <a:pt x="1272" y="2824"/>
                    <a:pt x="1232" y="2814"/>
                  </a:cubicBezTo>
                  <a:cubicBezTo>
                    <a:pt x="1053" y="2774"/>
                    <a:pt x="576" y="2615"/>
                    <a:pt x="468" y="2406"/>
                  </a:cubicBezTo>
                  <a:cubicBezTo>
                    <a:pt x="448" y="2357"/>
                    <a:pt x="437" y="2307"/>
                    <a:pt x="468" y="2247"/>
                  </a:cubicBezTo>
                  <a:cubicBezTo>
                    <a:pt x="523" y="2111"/>
                    <a:pt x="645" y="2085"/>
                    <a:pt x="809" y="2085"/>
                  </a:cubicBezTo>
                  <a:cubicBezTo>
                    <a:pt x="848" y="2085"/>
                    <a:pt x="890" y="2087"/>
                    <a:pt x="934" y="2088"/>
                  </a:cubicBezTo>
                  <a:cubicBezTo>
                    <a:pt x="977" y="2092"/>
                    <a:pt x="1019" y="2095"/>
                    <a:pt x="1058" y="2095"/>
                  </a:cubicBezTo>
                  <a:cubicBezTo>
                    <a:pt x="1136" y="2095"/>
                    <a:pt x="1203" y="2082"/>
                    <a:pt x="1242" y="2029"/>
                  </a:cubicBezTo>
                  <a:cubicBezTo>
                    <a:pt x="1292" y="1960"/>
                    <a:pt x="1262" y="1880"/>
                    <a:pt x="1262" y="1850"/>
                  </a:cubicBezTo>
                  <a:cubicBezTo>
                    <a:pt x="1133" y="1473"/>
                    <a:pt x="507" y="450"/>
                    <a:pt x="130" y="23"/>
                  </a:cubicBezTo>
                  <a:cubicBezTo>
                    <a:pt x="115" y="8"/>
                    <a:pt x="97" y="0"/>
                    <a:pt x="80" y="0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6"/>
            <p:cNvSpPr/>
            <p:nvPr/>
          </p:nvSpPr>
          <p:spPr>
            <a:xfrm>
              <a:off x="5983664" y="4632688"/>
              <a:ext cx="892496" cy="510814"/>
            </a:xfrm>
            <a:custGeom>
              <a:avLst/>
              <a:gdLst/>
              <a:ahLst/>
              <a:cxnLst/>
              <a:rect l="l" t="t" r="r" b="b"/>
              <a:pathLst>
                <a:path w="18744" h="10728" extrusionOk="0">
                  <a:moveTo>
                    <a:pt x="2385" y="0"/>
                  </a:moveTo>
                  <a:lnTo>
                    <a:pt x="1" y="10728"/>
                  </a:lnTo>
                  <a:lnTo>
                    <a:pt x="18743" y="10728"/>
                  </a:lnTo>
                  <a:lnTo>
                    <a:pt x="17889" y="0"/>
                  </a:lnTo>
                  <a:close/>
                </a:path>
              </a:pathLst>
            </a:custGeom>
            <a:solidFill>
              <a:srgbClr val="0C3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6"/>
            <p:cNvSpPr/>
            <p:nvPr/>
          </p:nvSpPr>
          <p:spPr>
            <a:xfrm>
              <a:off x="6032565" y="3095853"/>
              <a:ext cx="841738" cy="333686"/>
            </a:xfrm>
            <a:custGeom>
              <a:avLst/>
              <a:gdLst/>
              <a:ahLst/>
              <a:cxnLst/>
              <a:rect l="l" t="t" r="r" b="b"/>
              <a:pathLst>
                <a:path w="17678" h="7008" extrusionOk="0">
                  <a:moveTo>
                    <a:pt x="8623" y="1"/>
                  </a:moveTo>
                  <a:cubicBezTo>
                    <a:pt x="7525" y="1"/>
                    <a:pt x="6355" y="170"/>
                    <a:pt x="5301" y="631"/>
                  </a:cubicBezTo>
                  <a:cubicBezTo>
                    <a:pt x="2701" y="1765"/>
                    <a:pt x="0" y="7008"/>
                    <a:pt x="1604" y="7008"/>
                  </a:cubicBezTo>
                  <a:cubicBezTo>
                    <a:pt x="1673" y="7008"/>
                    <a:pt x="1750" y="6998"/>
                    <a:pt x="1834" y="6978"/>
                  </a:cubicBezTo>
                  <a:cubicBezTo>
                    <a:pt x="3753" y="6528"/>
                    <a:pt x="7804" y="6511"/>
                    <a:pt x="8404" y="6511"/>
                  </a:cubicBezTo>
                  <a:cubicBezTo>
                    <a:pt x="8453" y="6511"/>
                    <a:pt x="8479" y="6511"/>
                    <a:pt x="8479" y="6511"/>
                  </a:cubicBezTo>
                  <a:cubicBezTo>
                    <a:pt x="10207" y="6610"/>
                    <a:pt x="11489" y="6541"/>
                    <a:pt x="14697" y="6978"/>
                  </a:cubicBezTo>
                  <a:cubicBezTo>
                    <a:pt x="14822" y="6995"/>
                    <a:pt x="14938" y="7003"/>
                    <a:pt x="15045" y="7003"/>
                  </a:cubicBezTo>
                  <a:cubicBezTo>
                    <a:pt x="17678" y="7003"/>
                    <a:pt x="15012" y="2144"/>
                    <a:pt x="12522" y="770"/>
                  </a:cubicBezTo>
                  <a:cubicBezTo>
                    <a:pt x="11874" y="413"/>
                    <a:pt x="10336" y="1"/>
                    <a:pt x="8623" y="1"/>
                  </a:cubicBezTo>
                  <a:close/>
                </a:path>
              </a:pathLst>
            </a:custGeom>
            <a:solidFill>
              <a:srgbClr val="134F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6"/>
            <p:cNvSpPr/>
            <p:nvPr/>
          </p:nvSpPr>
          <p:spPr>
            <a:xfrm>
              <a:off x="6695943" y="3402401"/>
              <a:ext cx="874497" cy="510195"/>
            </a:xfrm>
            <a:custGeom>
              <a:avLst/>
              <a:gdLst/>
              <a:ahLst/>
              <a:cxnLst/>
              <a:rect l="l" t="t" r="r" b="b"/>
              <a:pathLst>
                <a:path w="18366" h="10715" extrusionOk="0">
                  <a:moveTo>
                    <a:pt x="223" y="1"/>
                  </a:moveTo>
                  <a:cubicBezTo>
                    <a:pt x="78" y="1"/>
                    <a:pt x="0" y="4"/>
                    <a:pt x="0" y="4"/>
                  </a:cubicBezTo>
                  <a:cubicBezTo>
                    <a:pt x="0" y="4"/>
                    <a:pt x="228" y="5288"/>
                    <a:pt x="1420" y="6341"/>
                  </a:cubicBezTo>
                  <a:cubicBezTo>
                    <a:pt x="2612" y="7384"/>
                    <a:pt x="4530" y="10016"/>
                    <a:pt x="9913" y="10592"/>
                  </a:cubicBezTo>
                  <a:cubicBezTo>
                    <a:pt x="10697" y="10677"/>
                    <a:pt x="11413" y="10714"/>
                    <a:pt x="12066" y="10714"/>
                  </a:cubicBezTo>
                  <a:cubicBezTo>
                    <a:pt x="17010" y="10714"/>
                    <a:pt x="18365" y="8576"/>
                    <a:pt x="18365" y="8576"/>
                  </a:cubicBezTo>
                  <a:cubicBezTo>
                    <a:pt x="18365" y="8576"/>
                    <a:pt x="13131" y="4692"/>
                    <a:pt x="8602" y="2219"/>
                  </a:cubicBezTo>
                  <a:cubicBezTo>
                    <a:pt x="4800" y="142"/>
                    <a:pt x="1146" y="1"/>
                    <a:pt x="223" y="1"/>
                  </a:cubicBezTo>
                  <a:close/>
                </a:path>
              </a:pathLst>
            </a:custGeom>
            <a:solidFill>
              <a:srgbClr val="134F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6"/>
            <p:cNvSpPr/>
            <p:nvPr/>
          </p:nvSpPr>
          <p:spPr>
            <a:xfrm>
              <a:off x="5145109" y="3374641"/>
              <a:ext cx="1123762" cy="427107"/>
            </a:xfrm>
            <a:custGeom>
              <a:avLst/>
              <a:gdLst/>
              <a:ahLst/>
              <a:cxnLst/>
              <a:rect l="l" t="t" r="r" b="b"/>
              <a:pathLst>
                <a:path w="23601" h="8970" extrusionOk="0">
                  <a:moveTo>
                    <a:pt x="23601" y="1"/>
                  </a:moveTo>
                  <a:lnTo>
                    <a:pt x="23601" y="1"/>
                  </a:lnTo>
                  <a:cubicBezTo>
                    <a:pt x="23600" y="1"/>
                    <a:pt x="16023" y="1252"/>
                    <a:pt x="11573" y="2901"/>
                  </a:cubicBezTo>
                  <a:cubicBezTo>
                    <a:pt x="9847" y="3541"/>
                    <a:pt x="7804" y="3736"/>
                    <a:pt x="5949" y="3736"/>
                  </a:cubicBezTo>
                  <a:cubicBezTo>
                    <a:pt x="3023" y="3736"/>
                    <a:pt x="568" y="3249"/>
                    <a:pt x="568" y="3249"/>
                  </a:cubicBezTo>
                  <a:lnTo>
                    <a:pt x="1" y="6884"/>
                  </a:lnTo>
                  <a:cubicBezTo>
                    <a:pt x="1" y="6884"/>
                    <a:pt x="7674" y="8970"/>
                    <a:pt x="12555" y="8970"/>
                  </a:cubicBezTo>
                  <a:cubicBezTo>
                    <a:pt x="12749" y="8970"/>
                    <a:pt x="12938" y="8967"/>
                    <a:pt x="13122" y="8960"/>
                  </a:cubicBezTo>
                  <a:cubicBezTo>
                    <a:pt x="18526" y="8761"/>
                    <a:pt x="20959" y="7967"/>
                    <a:pt x="22151" y="6924"/>
                  </a:cubicBezTo>
                  <a:cubicBezTo>
                    <a:pt x="23343" y="5871"/>
                    <a:pt x="23601" y="1"/>
                    <a:pt x="23601" y="1"/>
                  </a:cubicBezTo>
                  <a:close/>
                </a:path>
              </a:pathLst>
            </a:custGeom>
            <a:solidFill>
              <a:srgbClr val="134F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6"/>
            <p:cNvSpPr/>
            <p:nvPr/>
          </p:nvSpPr>
          <p:spPr>
            <a:xfrm>
              <a:off x="6639352" y="3672054"/>
              <a:ext cx="560571" cy="775553"/>
            </a:xfrm>
            <a:custGeom>
              <a:avLst/>
              <a:gdLst/>
              <a:ahLst/>
              <a:cxnLst/>
              <a:rect l="l" t="t" r="r" b="b"/>
              <a:pathLst>
                <a:path w="11773" h="16288" extrusionOk="0">
                  <a:moveTo>
                    <a:pt x="7831" y="1"/>
                  </a:moveTo>
                  <a:cubicBezTo>
                    <a:pt x="7525" y="1"/>
                    <a:pt x="6604" y="232"/>
                    <a:pt x="5585" y="2724"/>
                  </a:cubicBezTo>
                  <a:cubicBezTo>
                    <a:pt x="4830" y="4571"/>
                    <a:pt x="1453" y="11435"/>
                    <a:pt x="619" y="13113"/>
                  </a:cubicBezTo>
                  <a:cubicBezTo>
                    <a:pt x="0" y="14357"/>
                    <a:pt x="604" y="16288"/>
                    <a:pt x="2157" y="16288"/>
                  </a:cubicBezTo>
                  <a:cubicBezTo>
                    <a:pt x="2701" y="16288"/>
                    <a:pt x="3360" y="16052"/>
                    <a:pt x="4124" y="15468"/>
                  </a:cubicBezTo>
                  <a:cubicBezTo>
                    <a:pt x="7064" y="13213"/>
                    <a:pt x="9717" y="10203"/>
                    <a:pt x="9717" y="10203"/>
                  </a:cubicBezTo>
                  <a:cubicBezTo>
                    <a:pt x="9717" y="10203"/>
                    <a:pt x="11773" y="1383"/>
                    <a:pt x="7939" y="12"/>
                  </a:cubicBezTo>
                  <a:cubicBezTo>
                    <a:pt x="7939" y="12"/>
                    <a:pt x="7901" y="1"/>
                    <a:pt x="7831" y="1"/>
                  </a:cubicBezTo>
                  <a:close/>
                </a:path>
              </a:pathLst>
            </a:custGeom>
            <a:solidFill>
              <a:srgbClr val="DAB0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6"/>
            <p:cNvSpPr/>
            <p:nvPr/>
          </p:nvSpPr>
          <p:spPr>
            <a:xfrm>
              <a:off x="5893337" y="3348643"/>
              <a:ext cx="1060862" cy="1491111"/>
            </a:xfrm>
            <a:custGeom>
              <a:avLst/>
              <a:gdLst/>
              <a:ahLst/>
              <a:cxnLst/>
              <a:rect l="l" t="t" r="r" b="b"/>
              <a:pathLst>
                <a:path w="22280" h="31316" extrusionOk="0">
                  <a:moveTo>
                    <a:pt x="12101" y="1"/>
                  </a:moveTo>
                  <a:cubicBezTo>
                    <a:pt x="12099" y="1"/>
                    <a:pt x="12098" y="1"/>
                    <a:pt x="12098" y="1"/>
                  </a:cubicBezTo>
                  <a:cubicBezTo>
                    <a:pt x="9933" y="1"/>
                    <a:pt x="6556" y="805"/>
                    <a:pt x="5533" y="1133"/>
                  </a:cubicBezTo>
                  <a:cubicBezTo>
                    <a:pt x="4500" y="1471"/>
                    <a:pt x="855" y="2791"/>
                    <a:pt x="289" y="6029"/>
                  </a:cubicBezTo>
                  <a:cubicBezTo>
                    <a:pt x="0" y="7689"/>
                    <a:pt x="3834" y="17790"/>
                    <a:pt x="2236" y="22100"/>
                  </a:cubicBezTo>
                  <a:cubicBezTo>
                    <a:pt x="368" y="27137"/>
                    <a:pt x="3328" y="27554"/>
                    <a:pt x="3328" y="27554"/>
                  </a:cubicBezTo>
                  <a:lnTo>
                    <a:pt x="2781" y="29629"/>
                  </a:lnTo>
                  <a:cubicBezTo>
                    <a:pt x="2781" y="29629"/>
                    <a:pt x="5232" y="31316"/>
                    <a:pt x="10770" y="31316"/>
                  </a:cubicBezTo>
                  <a:cubicBezTo>
                    <a:pt x="13540" y="31316"/>
                    <a:pt x="17081" y="30894"/>
                    <a:pt x="21475" y="29629"/>
                  </a:cubicBezTo>
                  <a:lnTo>
                    <a:pt x="20620" y="27733"/>
                  </a:lnTo>
                  <a:cubicBezTo>
                    <a:pt x="20620" y="27733"/>
                    <a:pt x="22280" y="26729"/>
                    <a:pt x="20353" y="22100"/>
                  </a:cubicBezTo>
                  <a:cubicBezTo>
                    <a:pt x="18316" y="17224"/>
                    <a:pt x="21534" y="7371"/>
                    <a:pt x="21534" y="7371"/>
                  </a:cubicBezTo>
                  <a:cubicBezTo>
                    <a:pt x="22121" y="3745"/>
                    <a:pt x="20044" y="2007"/>
                    <a:pt x="17373" y="994"/>
                  </a:cubicBezTo>
                  <a:cubicBezTo>
                    <a:pt x="14745" y="11"/>
                    <a:pt x="12203" y="1"/>
                    <a:pt x="1210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6"/>
            <p:cNvSpPr/>
            <p:nvPr/>
          </p:nvSpPr>
          <p:spPr>
            <a:xfrm>
              <a:off x="6210694" y="3797942"/>
              <a:ext cx="696227" cy="1041911"/>
            </a:xfrm>
            <a:custGeom>
              <a:avLst/>
              <a:gdLst/>
              <a:ahLst/>
              <a:cxnLst/>
              <a:rect l="l" t="t" r="r" b="b"/>
              <a:pathLst>
                <a:path w="14622" h="21882" extrusionOk="0">
                  <a:moveTo>
                    <a:pt x="11115" y="18773"/>
                  </a:moveTo>
                  <a:cubicBezTo>
                    <a:pt x="11244" y="18992"/>
                    <a:pt x="11344" y="19220"/>
                    <a:pt x="11423" y="19449"/>
                  </a:cubicBezTo>
                  <a:cubicBezTo>
                    <a:pt x="11503" y="19677"/>
                    <a:pt x="11582" y="19915"/>
                    <a:pt x="11611" y="20164"/>
                  </a:cubicBezTo>
                  <a:cubicBezTo>
                    <a:pt x="11472" y="19955"/>
                    <a:pt x="11383" y="19727"/>
                    <a:pt x="11294" y="19489"/>
                  </a:cubicBezTo>
                  <a:cubicBezTo>
                    <a:pt x="11214" y="19260"/>
                    <a:pt x="11145" y="19021"/>
                    <a:pt x="11115" y="18773"/>
                  </a:cubicBezTo>
                  <a:close/>
                  <a:moveTo>
                    <a:pt x="9893" y="19111"/>
                  </a:moveTo>
                  <a:lnTo>
                    <a:pt x="9893" y="19111"/>
                  </a:lnTo>
                  <a:cubicBezTo>
                    <a:pt x="10042" y="19330"/>
                    <a:pt x="10152" y="19558"/>
                    <a:pt x="10251" y="19796"/>
                  </a:cubicBezTo>
                  <a:cubicBezTo>
                    <a:pt x="10350" y="20034"/>
                    <a:pt x="10439" y="20283"/>
                    <a:pt x="10489" y="20541"/>
                  </a:cubicBezTo>
                  <a:cubicBezTo>
                    <a:pt x="10340" y="20323"/>
                    <a:pt x="10231" y="20085"/>
                    <a:pt x="10132" y="19846"/>
                  </a:cubicBezTo>
                  <a:cubicBezTo>
                    <a:pt x="10033" y="19608"/>
                    <a:pt x="9943" y="19369"/>
                    <a:pt x="9893" y="19111"/>
                  </a:cubicBezTo>
                  <a:close/>
                  <a:moveTo>
                    <a:pt x="1699" y="19339"/>
                  </a:moveTo>
                  <a:cubicBezTo>
                    <a:pt x="1729" y="19568"/>
                    <a:pt x="1718" y="19787"/>
                    <a:pt x="1699" y="20005"/>
                  </a:cubicBezTo>
                  <a:cubicBezTo>
                    <a:pt x="1669" y="20224"/>
                    <a:pt x="1629" y="20442"/>
                    <a:pt x="1550" y="20661"/>
                  </a:cubicBezTo>
                  <a:cubicBezTo>
                    <a:pt x="1530" y="20432"/>
                    <a:pt x="1540" y="20213"/>
                    <a:pt x="1560" y="19995"/>
                  </a:cubicBezTo>
                  <a:cubicBezTo>
                    <a:pt x="1590" y="19767"/>
                    <a:pt x="1629" y="19548"/>
                    <a:pt x="1699" y="19339"/>
                  </a:cubicBezTo>
                  <a:close/>
                  <a:moveTo>
                    <a:pt x="8493" y="19438"/>
                  </a:moveTo>
                  <a:lnTo>
                    <a:pt x="8493" y="19438"/>
                  </a:lnTo>
                  <a:cubicBezTo>
                    <a:pt x="8602" y="19628"/>
                    <a:pt x="8662" y="19826"/>
                    <a:pt x="8721" y="20034"/>
                  </a:cubicBezTo>
                  <a:cubicBezTo>
                    <a:pt x="8781" y="20233"/>
                    <a:pt x="8821" y="20442"/>
                    <a:pt x="8830" y="20661"/>
                  </a:cubicBezTo>
                  <a:cubicBezTo>
                    <a:pt x="8721" y="20471"/>
                    <a:pt x="8651" y="20273"/>
                    <a:pt x="8592" y="20065"/>
                  </a:cubicBezTo>
                  <a:cubicBezTo>
                    <a:pt x="8543" y="19866"/>
                    <a:pt x="8493" y="19657"/>
                    <a:pt x="8493" y="19438"/>
                  </a:cubicBezTo>
                  <a:close/>
                  <a:moveTo>
                    <a:pt x="3149" y="19528"/>
                  </a:moveTo>
                  <a:cubicBezTo>
                    <a:pt x="3199" y="19747"/>
                    <a:pt x="3219" y="19955"/>
                    <a:pt x="3219" y="20164"/>
                  </a:cubicBezTo>
                  <a:cubicBezTo>
                    <a:pt x="3219" y="20382"/>
                    <a:pt x="3199" y="20591"/>
                    <a:pt x="3149" y="20800"/>
                  </a:cubicBezTo>
                  <a:cubicBezTo>
                    <a:pt x="3100" y="20591"/>
                    <a:pt x="3080" y="20382"/>
                    <a:pt x="3080" y="20164"/>
                  </a:cubicBezTo>
                  <a:cubicBezTo>
                    <a:pt x="3080" y="19955"/>
                    <a:pt x="3100" y="19747"/>
                    <a:pt x="3149" y="19528"/>
                  </a:cubicBezTo>
                  <a:close/>
                  <a:moveTo>
                    <a:pt x="7142" y="19528"/>
                  </a:moveTo>
                  <a:lnTo>
                    <a:pt x="7142" y="19528"/>
                  </a:lnTo>
                  <a:cubicBezTo>
                    <a:pt x="7221" y="19736"/>
                    <a:pt x="7261" y="19945"/>
                    <a:pt x="7291" y="20154"/>
                  </a:cubicBezTo>
                  <a:cubicBezTo>
                    <a:pt x="7320" y="20372"/>
                    <a:pt x="7340" y="20581"/>
                    <a:pt x="7311" y="20800"/>
                  </a:cubicBezTo>
                  <a:cubicBezTo>
                    <a:pt x="7232" y="20601"/>
                    <a:pt x="7192" y="20382"/>
                    <a:pt x="7162" y="20174"/>
                  </a:cubicBezTo>
                  <a:cubicBezTo>
                    <a:pt x="7132" y="19965"/>
                    <a:pt x="7112" y="19747"/>
                    <a:pt x="7142" y="19528"/>
                  </a:cubicBezTo>
                  <a:close/>
                  <a:moveTo>
                    <a:pt x="4380" y="19697"/>
                  </a:moveTo>
                  <a:cubicBezTo>
                    <a:pt x="4440" y="19906"/>
                    <a:pt x="4450" y="20114"/>
                    <a:pt x="4450" y="20323"/>
                  </a:cubicBezTo>
                  <a:cubicBezTo>
                    <a:pt x="4450" y="20531"/>
                    <a:pt x="4440" y="20740"/>
                    <a:pt x="4380" y="20939"/>
                  </a:cubicBezTo>
                  <a:cubicBezTo>
                    <a:pt x="4331" y="20740"/>
                    <a:pt x="4321" y="20531"/>
                    <a:pt x="4311" y="20323"/>
                  </a:cubicBezTo>
                  <a:cubicBezTo>
                    <a:pt x="4321" y="20114"/>
                    <a:pt x="4331" y="19906"/>
                    <a:pt x="4380" y="19697"/>
                  </a:cubicBezTo>
                  <a:close/>
                  <a:moveTo>
                    <a:pt x="5612" y="19697"/>
                  </a:moveTo>
                  <a:lnTo>
                    <a:pt x="5612" y="19697"/>
                  </a:lnTo>
                  <a:cubicBezTo>
                    <a:pt x="5702" y="19895"/>
                    <a:pt x="5751" y="20094"/>
                    <a:pt x="5801" y="20303"/>
                  </a:cubicBezTo>
                  <a:cubicBezTo>
                    <a:pt x="5841" y="20511"/>
                    <a:pt x="5870" y="20720"/>
                    <a:pt x="5861" y="20939"/>
                  </a:cubicBezTo>
                  <a:cubicBezTo>
                    <a:pt x="5761" y="20750"/>
                    <a:pt x="5711" y="20541"/>
                    <a:pt x="5662" y="20332"/>
                  </a:cubicBezTo>
                  <a:cubicBezTo>
                    <a:pt x="5622" y="20124"/>
                    <a:pt x="5592" y="19915"/>
                    <a:pt x="5612" y="19697"/>
                  </a:cubicBezTo>
                  <a:close/>
                  <a:moveTo>
                    <a:pt x="14284" y="1"/>
                  </a:moveTo>
                  <a:lnTo>
                    <a:pt x="14284" y="1"/>
                  </a:lnTo>
                  <a:cubicBezTo>
                    <a:pt x="12148" y="4192"/>
                    <a:pt x="11969" y="11075"/>
                    <a:pt x="12774" y="12794"/>
                  </a:cubicBezTo>
                  <a:cubicBezTo>
                    <a:pt x="13708" y="14780"/>
                    <a:pt x="13280" y="17125"/>
                    <a:pt x="10370" y="17531"/>
                  </a:cubicBezTo>
                  <a:cubicBezTo>
                    <a:pt x="8989" y="17721"/>
                    <a:pt x="6784" y="17869"/>
                    <a:pt x="4589" y="17869"/>
                  </a:cubicBezTo>
                  <a:cubicBezTo>
                    <a:pt x="3030" y="17869"/>
                    <a:pt x="1471" y="17800"/>
                    <a:pt x="199" y="17601"/>
                  </a:cubicBezTo>
                  <a:cubicBezTo>
                    <a:pt x="189" y="17899"/>
                    <a:pt x="179" y="18187"/>
                    <a:pt x="169" y="18465"/>
                  </a:cubicBezTo>
                  <a:cubicBezTo>
                    <a:pt x="1361" y="18644"/>
                    <a:pt x="3248" y="18853"/>
                    <a:pt x="5563" y="18853"/>
                  </a:cubicBezTo>
                  <a:cubicBezTo>
                    <a:pt x="7122" y="18853"/>
                    <a:pt x="8880" y="18754"/>
                    <a:pt x="10757" y="18495"/>
                  </a:cubicBezTo>
                  <a:lnTo>
                    <a:pt x="10757" y="18495"/>
                  </a:lnTo>
                  <a:cubicBezTo>
                    <a:pt x="10757" y="18495"/>
                    <a:pt x="7887" y="19339"/>
                    <a:pt x="4530" y="19339"/>
                  </a:cubicBezTo>
                  <a:cubicBezTo>
                    <a:pt x="3109" y="19339"/>
                    <a:pt x="1590" y="19180"/>
                    <a:pt x="159" y="18754"/>
                  </a:cubicBezTo>
                  <a:cubicBezTo>
                    <a:pt x="149" y="18922"/>
                    <a:pt x="140" y="19091"/>
                    <a:pt x="140" y="19260"/>
                  </a:cubicBezTo>
                  <a:cubicBezTo>
                    <a:pt x="159" y="19180"/>
                    <a:pt x="179" y="19091"/>
                    <a:pt x="219" y="19012"/>
                  </a:cubicBezTo>
                  <a:lnTo>
                    <a:pt x="219" y="19012"/>
                  </a:lnTo>
                  <a:cubicBezTo>
                    <a:pt x="239" y="19250"/>
                    <a:pt x="219" y="19478"/>
                    <a:pt x="189" y="19707"/>
                  </a:cubicBezTo>
                  <a:cubicBezTo>
                    <a:pt x="159" y="19866"/>
                    <a:pt x="129" y="20034"/>
                    <a:pt x="90" y="20193"/>
                  </a:cubicBezTo>
                  <a:cubicBezTo>
                    <a:pt x="60" y="20670"/>
                    <a:pt x="30" y="21107"/>
                    <a:pt x="1" y="21524"/>
                  </a:cubicBezTo>
                  <a:cubicBezTo>
                    <a:pt x="1113" y="21733"/>
                    <a:pt x="2473" y="21882"/>
                    <a:pt x="4102" y="21882"/>
                  </a:cubicBezTo>
                  <a:cubicBezTo>
                    <a:pt x="6744" y="21882"/>
                    <a:pt x="10072" y="21495"/>
                    <a:pt x="14184" y="20372"/>
                  </a:cubicBezTo>
                  <a:cubicBezTo>
                    <a:pt x="14234" y="20134"/>
                    <a:pt x="14293" y="19895"/>
                    <a:pt x="14363" y="19657"/>
                  </a:cubicBezTo>
                  <a:cubicBezTo>
                    <a:pt x="14194" y="19568"/>
                    <a:pt x="14105" y="19478"/>
                    <a:pt x="14105" y="19389"/>
                  </a:cubicBezTo>
                  <a:cubicBezTo>
                    <a:pt x="14105" y="19349"/>
                    <a:pt x="14125" y="19310"/>
                    <a:pt x="14154" y="19270"/>
                  </a:cubicBezTo>
                  <a:cubicBezTo>
                    <a:pt x="14154" y="19270"/>
                    <a:pt x="14164" y="19260"/>
                    <a:pt x="14174" y="19240"/>
                  </a:cubicBezTo>
                  <a:cubicBezTo>
                    <a:pt x="14194" y="19200"/>
                    <a:pt x="14224" y="19131"/>
                    <a:pt x="14284" y="19012"/>
                  </a:cubicBezTo>
                  <a:lnTo>
                    <a:pt x="13955" y="18297"/>
                  </a:lnTo>
                  <a:cubicBezTo>
                    <a:pt x="13955" y="18297"/>
                    <a:pt x="14621" y="17899"/>
                    <a:pt x="14621" y="16439"/>
                  </a:cubicBezTo>
                  <a:cubicBezTo>
                    <a:pt x="14621" y="15585"/>
                    <a:pt x="14393" y="14373"/>
                    <a:pt x="13688" y="12664"/>
                  </a:cubicBezTo>
                  <a:cubicBezTo>
                    <a:pt x="13688" y="12655"/>
                    <a:pt x="13677" y="12655"/>
                    <a:pt x="13677" y="12655"/>
                  </a:cubicBezTo>
                  <a:lnTo>
                    <a:pt x="13677" y="12645"/>
                  </a:lnTo>
                  <a:cubicBezTo>
                    <a:pt x="13677" y="12635"/>
                    <a:pt x="13677" y="12635"/>
                    <a:pt x="13668" y="12635"/>
                  </a:cubicBezTo>
                  <a:lnTo>
                    <a:pt x="13668" y="12625"/>
                  </a:lnTo>
                  <a:lnTo>
                    <a:pt x="13668" y="12615"/>
                  </a:lnTo>
                  <a:lnTo>
                    <a:pt x="13668" y="12605"/>
                  </a:lnTo>
                  <a:lnTo>
                    <a:pt x="13658" y="12605"/>
                  </a:lnTo>
                  <a:lnTo>
                    <a:pt x="13658" y="12595"/>
                  </a:lnTo>
                  <a:cubicBezTo>
                    <a:pt x="13658" y="12585"/>
                    <a:pt x="13648" y="12585"/>
                    <a:pt x="13648" y="12585"/>
                  </a:cubicBezTo>
                  <a:lnTo>
                    <a:pt x="13648" y="12575"/>
                  </a:lnTo>
                  <a:lnTo>
                    <a:pt x="13648" y="12565"/>
                  </a:lnTo>
                  <a:lnTo>
                    <a:pt x="13638" y="12556"/>
                  </a:lnTo>
                  <a:lnTo>
                    <a:pt x="13638" y="12545"/>
                  </a:lnTo>
                  <a:lnTo>
                    <a:pt x="13638" y="12536"/>
                  </a:lnTo>
                  <a:cubicBezTo>
                    <a:pt x="13638" y="12536"/>
                    <a:pt x="13628" y="12536"/>
                    <a:pt x="13628" y="12525"/>
                  </a:cubicBezTo>
                  <a:lnTo>
                    <a:pt x="13628" y="12516"/>
                  </a:lnTo>
                  <a:lnTo>
                    <a:pt x="13618" y="12506"/>
                  </a:lnTo>
                  <a:lnTo>
                    <a:pt x="13618" y="12496"/>
                  </a:lnTo>
                  <a:lnTo>
                    <a:pt x="13618" y="12486"/>
                  </a:lnTo>
                  <a:cubicBezTo>
                    <a:pt x="13608" y="12486"/>
                    <a:pt x="13608" y="12476"/>
                    <a:pt x="13608" y="12476"/>
                  </a:cubicBezTo>
                  <a:lnTo>
                    <a:pt x="13608" y="12466"/>
                  </a:lnTo>
                  <a:cubicBezTo>
                    <a:pt x="13608" y="12466"/>
                    <a:pt x="13608" y="12456"/>
                    <a:pt x="13598" y="12456"/>
                  </a:cubicBezTo>
                  <a:lnTo>
                    <a:pt x="13598" y="12446"/>
                  </a:lnTo>
                  <a:lnTo>
                    <a:pt x="13598" y="12436"/>
                  </a:lnTo>
                  <a:lnTo>
                    <a:pt x="13588" y="12426"/>
                  </a:lnTo>
                  <a:lnTo>
                    <a:pt x="13588" y="12417"/>
                  </a:lnTo>
                  <a:lnTo>
                    <a:pt x="13588" y="12406"/>
                  </a:lnTo>
                  <a:lnTo>
                    <a:pt x="13578" y="12406"/>
                  </a:lnTo>
                  <a:lnTo>
                    <a:pt x="13578" y="12397"/>
                  </a:lnTo>
                  <a:lnTo>
                    <a:pt x="13578" y="12386"/>
                  </a:lnTo>
                  <a:lnTo>
                    <a:pt x="13578" y="12377"/>
                  </a:lnTo>
                  <a:lnTo>
                    <a:pt x="13569" y="12377"/>
                  </a:lnTo>
                  <a:lnTo>
                    <a:pt x="13569" y="12366"/>
                  </a:lnTo>
                  <a:lnTo>
                    <a:pt x="13569" y="12357"/>
                  </a:lnTo>
                  <a:lnTo>
                    <a:pt x="13569" y="12347"/>
                  </a:lnTo>
                  <a:cubicBezTo>
                    <a:pt x="13558" y="12347"/>
                    <a:pt x="13558" y="12347"/>
                    <a:pt x="13558" y="12337"/>
                  </a:cubicBezTo>
                  <a:lnTo>
                    <a:pt x="13558" y="12327"/>
                  </a:lnTo>
                  <a:lnTo>
                    <a:pt x="13549" y="12317"/>
                  </a:lnTo>
                  <a:lnTo>
                    <a:pt x="13549" y="12307"/>
                  </a:lnTo>
                  <a:lnTo>
                    <a:pt x="13549" y="12297"/>
                  </a:lnTo>
                  <a:lnTo>
                    <a:pt x="13538" y="12287"/>
                  </a:lnTo>
                  <a:lnTo>
                    <a:pt x="13538" y="12277"/>
                  </a:lnTo>
                  <a:lnTo>
                    <a:pt x="13538" y="12267"/>
                  </a:lnTo>
                  <a:cubicBezTo>
                    <a:pt x="13538" y="12267"/>
                    <a:pt x="13529" y="12267"/>
                    <a:pt x="13529" y="12258"/>
                  </a:cubicBezTo>
                  <a:lnTo>
                    <a:pt x="13529" y="12247"/>
                  </a:lnTo>
                  <a:lnTo>
                    <a:pt x="13529" y="12238"/>
                  </a:lnTo>
                  <a:cubicBezTo>
                    <a:pt x="13518" y="12238"/>
                    <a:pt x="13518" y="12227"/>
                    <a:pt x="13518" y="12227"/>
                  </a:cubicBezTo>
                  <a:lnTo>
                    <a:pt x="13518" y="12218"/>
                  </a:lnTo>
                  <a:lnTo>
                    <a:pt x="13518" y="12208"/>
                  </a:lnTo>
                  <a:cubicBezTo>
                    <a:pt x="13509" y="12198"/>
                    <a:pt x="13509" y="12188"/>
                    <a:pt x="13509" y="12188"/>
                  </a:cubicBezTo>
                  <a:lnTo>
                    <a:pt x="13509" y="12178"/>
                  </a:lnTo>
                  <a:cubicBezTo>
                    <a:pt x="13509" y="12178"/>
                    <a:pt x="13499" y="12168"/>
                    <a:pt x="13499" y="12158"/>
                  </a:cubicBezTo>
                  <a:cubicBezTo>
                    <a:pt x="13499" y="12148"/>
                    <a:pt x="13489" y="12148"/>
                    <a:pt x="13489" y="12138"/>
                  </a:cubicBezTo>
                  <a:cubicBezTo>
                    <a:pt x="13489" y="12128"/>
                    <a:pt x="13489" y="12119"/>
                    <a:pt x="13479" y="12108"/>
                  </a:cubicBezTo>
                  <a:cubicBezTo>
                    <a:pt x="12783" y="9903"/>
                    <a:pt x="12962" y="6914"/>
                    <a:pt x="13390" y="4242"/>
                  </a:cubicBezTo>
                  <a:lnTo>
                    <a:pt x="13390" y="4232"/>
                  </a:lnTo>
                  <a:lnTo>
                    <a:pt x="13390" y="4222"/>
                  </a:lnTo>
                  <a:lnTo>
                    <a:pt x="13390" y="4212"/>
                  </a:lnTo>
                  <a:lnTo>
                    <a:pt x="13390" y="4202"/>
                  </a:lnTo>
                  <a:lnTo>
                    <a:pt x="13390" y="4192"/>
                  </a:lnTo>
                  <a:cubicBezTo>
                    <a:pt x="13648" y="2593"/>
                    <a:pt x="13986" y="1123"/>
                    <a:pt x="14284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6"/>
            <p:cNvSpPr/>
            <p:nvPr/>
          </p:nvSpPr>
          <p:spPr>
            <a:xfrm>
              <a:off x="6289640" y="3211940"/>
              <a:ext cx="301784" cy="242694"/>
            </a:xfrm>
            <a:custGeom>
              <a:avLst/>
              <a:gdLst/>
              <a:ahLst/>
              <a:cxnLst/>
              <a:rect l="l" t="t" r="r" b="b"/>
              <a:pathLst>
                <a:path w="6338" h="5097" extrusionOk="0">
                  <a:moveTo>
                    <a:pt x="1" y="1"/>
                  </a:moveTo>
                  <a:lnTo>
                    <a:pt x="1" y="4153"/>
                  </a:lnTo>
                  <a:lnTo>
                    <a:pt x="3199" y="5097"/>
                  </a:lnTo>
                  <a:lnTo>
                    <a:pt x="6338" y="4153"/>
                  </a:lnTo>
                  <a:lnTo>
                    <a:pt x="6338" y="1"/>
                  </a:lnTo>
                  <a:close/>
                </a:path>
              </a:pathLst>
            </a:custGeom>
            <a:solidFill>
              <a:srgbClr val="EAAF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6"/>
            <p:cNvSpPr/>
            <p:nvPr/>
          </p:nvSpPr>
          <p:spPr>
            <a:xfrm>
              <a:off x="5958618" y="4407134"/>
              <a:ext cx="141369" cy="116847"/>
            </a:xfrm>
            <a:custGeom>
              <a:avLst/>
              <a:gdLst/>
              <a:ahLst/>
              <a:cxnLst/>
              <a:rect l="l" t="t" r="r" b="b"/>
              <a:pathLst>
                <a:path w="2969" h="2454" extrusionOk="0">
                  <a:moveTo>
                    <a:pt x="520" y="1"/>
                  </a:moveTo>
                  <a:cubicBezTo>
                    <a:pt x="394" y="1"/>
                    <a:pt x="298" y="71"/>
                    <a:pt x="229" y="238"/>
                  </a:cubicBezTo>
                  <a:cubicBezTo>
                    <a:pt x="0" y="764"/>
                    <a:pt x="139" y="1182"/>
                    <a:pt x="586" y="1420"/>
                  </a:cubicBezTo>
                  <a:cubicBezTo>
                    <a:pt x="1033" y="1658"/>
                    <a:pt x="1381" y="1847"/>
                    <a:pt x="1381" y="1847"/>
                  </a:cubicBezTo>
                  <a:cubicBezTo>
                    <a:pt x="1989" y="2231"/>
                    <a:pt x="2415" y="2454"/>
                    <a:pt x="2669" y="2454"/>
                  </a:cubicBezTo>
                  <a:cubicBezTo>
                    <a:pt x="2876" y="2454"/>
                    <a:pt x="2968" y="2306"/>
                    <a:pt x="2950" y="1976"/>
                  </a:cubicBezTo>
                  <a:cubicBezTo>
                    <a:pt x="2920" y="1241"/>
                    <a:pt x="2672" y="1232"/>
                    <a:pt x="1798" y="695"/>
                  </a:cubicBezTo>
                  <a:cubicBezTo>
                    <a:pt x="1202" y="322"/>
                    <a:pt x="791" y="1"/>
                    <a:pt x="520" y="1"/>
                  </a:cubicBezTo>
                  <a:close/>
                </a:path>
              </a:pathLst>
            </a:custGeom>
            <a:solidFill>
              <a:srgbClr val="ECCD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6"/>
            <p:cNvSpPr/>
            <p:nvPr/>
          </p:nvSpPr>
          <p:spPr>
            <a:xfrm>
              <a:off x="5954809" y="4462416"/>
              <a:ext cx="119847" cy="126132"/>
            </a:xfrm>
            <a:custGeom>
              <a:avLst/>
              <a:gdLst/>
              <a:ahLst/>
              <a:cxnLst/>
              <a:rect l="l" t="t" r="r" b="b"/>
              <a:pathLst>
                <a:path w="2517" h="2649" extrusionOk="0">
                  <a:moveTo>
                    <a:pt x="338" y="1"/>
                  </a:moveTo>
                  <a:cubicBezTo>
                    <a:pt x="1" y="537"/>
                    <a:pt x="40" y="1302"/>
                    <a:pt x="289" y="1501"/>
                  </a:cubicBezTo>
                  <a:cubicBezTo>
                    <a:pt x="537" y="1709"/>
                    <a:pt x="1759" y="2554"/>
                    <a:pt x="2106" y="2643"/>
                  </a:cubicBezTo>
                  <a:cubicBezTo>
                    <a:pt x="2122" y="2647"/>
                    <a:pt x="2138" y="2649"/>
                    <a:pt x="2153" y="2649"/>
                  </a:cubicBezTo>
                  <a:cubicBezTo>
                    <a:pt x="2461" y="2649"/>
                    <a:pt x="2516" y="1796"/>
                    <a:pt x="2156" y="1541"/>
                  </a:cubicBezTo>
                  <a:cubicBezTo>
                    <a:pt x="1788" y="1263"/>
                    <a:pt x="1014" y="815"/>
                    <a:pt x="1014" y="815"/>
                  </a:cubicBezTo>
                  <a:lnTo>
                    <a:pt x="1232" y="557"/>
                  </a:lnTo>
                  <a:lnTo>
                    <a:pt x="338" y="1"/>
                  </a:lnTo>
                  <a:close/>
                </a:path>
              </a:pathLst>
            </a:custGeom>
            <a:solidFill>
              <a:srgbClr val="ECCD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6"/>
            <p:cNvSpPr/>
            <p:nvPr/>
          </p:nvSpPr>
          <p:spPr>
            <a:xfrm>
              <a:off x="5952476" y="4536219"/>
              <a:ext cx="87993" cy="81707"/>
            </a:xfrm>
            <a:custGeom>
              <a:avLst/>
              <a:gdLst/>
              <a:ahLst/>
              <a:cxnLst/>
              <a:rect l="l" t="t" r="r" b="b"/>
              <a:pathLst>
                <a:path w="1848" h="1716" extrusionOk="0">
                  <a:moveTo>
                    <a:pt x="398" y="0"/>
                  </a:moveTo>
                  <a:cubicBezTo>
                    <a:pt x="398" y="0"/>
                    <a:pt x="0" y="626"/>
                    <a:pt x="239" y="993"/>
                  </a:cubicBezTo>
                  <a:cubicBezTo>
                    <a:pt x="418" y="1290"/>
                    <a:pt x="1100" y="1716"/>
                    <a:pt x="1471" y="1716"/>
                  </a:cubicBezTo>
                  <a:cubicBezTo>
                    <a:pt x="1573" y="1716"/>
                    <a:pt x="1651" y="1684"/>
                    <a:pt x="1689" y="1609"/>
                  </a:cubicBezTo>
                  <a:cubicBezTo>
                    <a:pt x="1808" y="1391"/>
                    <a:pt x="1848" y="964"/>
                    <a:pt x="1629" y="835"/>
                  </a:cubicBezTo>
                  <a:cubicBezTo>
                    <a:pt x="1420" y="706"/>
                    <a:pt x="398" y="0"/>
                    <a:pt x="398" y="0"/>
                  </a:cubicBezTo>
                  <a:close/>
                </a:path>
              </a:pathLst>
            </a:custGeom>
            <a:solidFill>
              <a:srgbClr val="ECCD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6"/>
            <p:cNvSpPr/>
            <p:nvPr/>
          </p:nvSpPr>
          <p:spPr>
            <a:xfrm>
              <a:off x="5966141" y="4352614"/>
              <a:ext cx="88992" cy="87897"/>
            </a:xfrm>
            <a:custGeom>
              <a:avLst/>
              <a:gdLst/>
              <a:ahLst/>
              <a:cxnLst/>
              <a:rect l="l" t="t" r="r" b="b"/>
              <a:pathLst>
                <a:path w="1869" h="1846" extrusionOk="0">
                  <a:moveTo>
                    <a:pt x="517" y="1"/>
                  </a:moveTo>
                  <a:cubicBezTo>
                    <a:pt x="429" y="1"/>
                    <a:pt x="321" y="40"/>
                    <a:pt x="220" y="181"/>
                  </a:cubicBezTo>
                  <a:cubicBezTo>
                    <a:pt x="1" y="499"/>
                    <a:pt x="51" y="976"/>
                    <a:pt x="289" y="1165"/>
                  </a:cubicBezTo>
                  <a:cubicBezTo>
                    <a:pt x="489" y="1331"/>
                    <a:pt x="1252" y="1845"/>
                    <a:pt x="1536" y="1845"/>
                  </a:cubicBezTo>
                  <a:cubicBezTo>
                    <a:pt x="1592" y="1845"/>
                    <a:pt x="1629" y="1826"/>
                    <a:pt x="1640" y="1781"/>
                  </a:cubicBezTo>
                  <a:cubicBezTo>
                    <a:pt x="1700" y="1503"/>
                    <a:pt x="1868" y="926"/>
                    <a:pt x="1352" y="668"/>
                  </a:cubicBezTo>
                  <a:cubicBezTo>
                    <a:pt x="846" y="410"/>
                    <a:pt x="676" y="370"/>
                    <a:pt x="676" y="370"/>
                  </a:cubicBezTo>
                  <a:lnTo>
                    <a:pt x="707" y="62"/>
                  </a:lnTo>
                  <a:cubicBezTo>
                    <a:pt x="707" y="62"/>
                    <a:pt x="627" y="1"/>
                    <a:pt x="517" y="1"/>
                  </a:cubicBezTo>
                  <a:close/>
                </a:path>
              </a:pathLst>
            </a:custGeom>
            <a:solidFill>
              <a:srgbClr val="ECCD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6"/>
            <p:cNvSpPr/>
            <p:nvPr/>
          </p:nvSpPr>
          <p:spPr>
            <a:xfrm>
              <a:off x="6097179" y="4142250"/>
              <a:ext cx="685323" cy="379063"/>
            </a:xfrm>
            <a:custGeom>
              <a:avLst/>
              <a:gdLst/>
              <a:ahLst/>
              <a:cxnLst/>
              <a:rect l="l" t="t" r="r" b="b"/>
              <a:pathLst>
                <a:path w="14393" h="7961" extrusionOk="0">
                  <a:moveTo>
                    <a:pt x="3129" y="1"/>
                  </a:moveTo>
                  <a:cubicBezTo>
                    <a:pt x="3129" y="1"/>
                    <a:pt x="1" y="2712"/>
                    <a:pt x="1272" y="6566"/>
                  </a:cubicBezTo>
                  <a:cubicBezTo>
                    <a:pt x="1272" y="6566"/>
                    <a:pt x="3647" y="7961"/>
                    <a:pt x="7164" y="7961"/>
                  </a:cubicBezTo>
                  <a:cubicBezTo>
                    <a:pt x="8922" y="7961"/>
                    <a:pt x="10966" y="7612"/>
                    <a:pt x="13141" y="6566"/>
                  </a:cubicBezTo>
                  <a:cubicBezTo>
                    <a:pt x="13141" y="6566"/>
                    <a:pt x="14393" y="2822"/>
                    <a:pt x="11523" y="1"/>
                  </a:cubicBezTo>
                  <a:close/>
                </a:path>
              </a:pathLst>
            </a:custGeom>
            <a:solidFill>
              <a:srgbClr val="134F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6"/>
            <p:cNvSpPr/>
            <p:nvPr/>
          </p:nvSpPr>
          <p:spPr>
            <a:xfrm>
              <a:off x="6139747" y="2564513"/>
              <a:ext cx="625756" cy="726938"/>
            </a:xfrm>
            <a:custGeom>
              <a:avLst/>
              <a:gdLst/>
              <a:ahLst/>
              <a:cxnLst/>
              <a:rect l="l" t="t" r="r" b="b"/>
              <a:pathLst>
                <a:path w="13142" h="15267" extrusionOk="0">
                  <a:moveTo>
                    <a:pt x="6576" y="0"/>
                  </a:moveTo>
                  <a:cubicBezTo>
                    <a:pt x="1" y="0"/>
                    <a:pt x="120" y="3049"/>
                    <a:pt x="288" y="8403"/>
                  </a:cubicBezTo>
                  <a:cubicBezTo>
                    <a:pt x="358" y="10827"/>
                    <a:pt x="239" y="15266"/>
                    <a:pt x="6546" y="15266"/>
                  </a:cubicBezTo>
                  <a:cubicBezTo>
                    <a:pt x="11860" y="15266"/>
                    <a:pt x="12814" y="11393"/>
                    <a:pt x="12814" y="8403"/>
                  </a:cubicBezTo>
                  <a:cubicBezTo>
                    <a:pt x="12814" y="4649"/>
                    <a:pt x="13141" y="0"/>
                    <a:pt x="6576" y="0"/>
                  </a:cubicBezTo>
                  <a:close/>
                </a:path>
              </a:pathLst>
            </a:custGeom>
            <a:solidFill>
              <a:srgbClr val="EAAF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6"/>
            <p:cNvSpPr/>
            <p:nvPr/>
          </p:nvSpPr>
          <p:spPr>
            <a:xfrm>
              <a:off x="6327495" y="2564513"/>
              <a:ext cx="363779" cy="87993"/>
            </a:xfrm>
            <a:custGeom>
              <a:avLst/>
              <a:gdLst/>
              <a:ahLst/>
              <a:cxnLst/>
              <a:rect l="l" t="t" r="r" b="b"/>
              <a:pathLst>
                <a:path w="7640" h="1848" extrusionOk="0">
                  <a:moveTo>
                    <a:pt x="7639" y="1848"/>
                  </a:moveTo>
                  <a:lnTo>
                    <a:pt x="7639" y="1848"/>
                  </a:lnTo>
                  <a:lnTo>
                    <a:pt x="7639" y="1848"/>
                  </a:lnTo>
                  <a:close/>
                  <a:moveTo>
                    <a:pt x="7629" y="1838"/>
                  </a:moveTo>
                  <a:lnTo>
                    <a:pt x="7629" y="1838"/>
                  </a:lnTo>
                  <a:lnTo>
                    <a:pt x="7629" y="1838"/>
                  </a:lnTo>
                  <a:close/>
                  <a:moveTo>
                    <a:pt x="7619" y="1818"/>
                  </a:moveTo>
                  <a:lnTo>
                    <a:pt x="7619" y="1818"/>
                  </a:lnTo>
                  <a:lnTo>
                    <a:pt x="7619" y="1818"/>
                  </a:lnTo>
                  <a:close/>
                  <a:moveTo>
                    <a:pt x="7609" y="1818"/>
                  </a:moveTo>
                  <a:lnTo>
                    <a:pt x="7609" y="1818"/>
                  </a:lnTo>
                  <a:lnTo>
                    <a:pt x="7609" y="1818"/>
                  </a:lnTo>
                  <a:close/>
                  <a:moveTo>
                    <a:pt x="7609" y="1808"/>
                  </a:moveTo>
                  <a:lnTo>
                    <a:pt x="7609" y="1808"/>
                  </a:lnTo>
                  <a:lnTo>
                    <a:pt x="7609" y="1808"/>
                  </a:lnTo>
                  <a:close/>
                  <a:moveTo>
                    <a:pt x="7609" y="1808"/>
                  </a:moveTo>
                  <a:lnTo>
                    <a:pt x="7609" y="1808"/>
                  </a:lnTo>
                  <a:lnTo>
                    <a:pt x="7609" y="1808"/>
                  </a:lnTo>
                  <a:close/>
                  <a:moveTo>
                    <a:pt x="7599" y="1798"/>
                  </a:moveTo>
                  <a:lnTo>
                    <a:pt x="7599" y="1808"/>
                  </a:lnTo>
                  <a:lnTo>
                    <a:pt x="7599" y="1798"/>
                  </a:lnTo>
                  <a:close/>
                  <a:moveTo>
                    <a:pt x="7599" y="1798"/>
                  </a:moveTo>
                  <a:lnTo>
                    <a:pt x="7599" y="1798"/>
                  </a:lnTo>
                  <a:lnTo>
                    <a:pt x="7599" y="1798"/>
                  </a:lnTo>
                  <a:close/>
                  <a:moveTo>
                    <a:pt x="7599" y="1788"/>
                  </a:moveTo>
                  <a:lnTo>
                    <a:pt x="7599" y="1798"/>
                  </a:lnTo>
                  <a:lnTo>
                    <a:pt x="7599" y="1788"/>
                  </a:lnTo>
                  <a:close/>
                  <a:moveTo>
                    <a:pt x="7589" y="1788"/>
                  </a:moveTo>
                  <a:lnTo>
                    <a:pt x="7589" y="1788"/>
                  </a:lnTo>
                  <a:lnTo>
                    <a:pt x="7589" y="1788"/>
                  </a:lnTo>
                  <a:close/>
                  <a:moveTo>
                    <a:pt x="7589" y="1788"/>
                  </a:moveTo>
                  <a:lnTo>
                    <a:pt x="7589" y="1788"/>
                  </a:lnTo>
                  <a:lnTo>
                    <a:pt x="7589" y="1788"/>
                  </a:lnTo>
                  <a:close/>
                  <a:moveTo>
                    <a:pt x="7589" y="1778"/>
                  </a:moveTo>
                  <a:lnTo>
                    <a:pt x="7589" y="1788"/>
                  </a:lnTo>
                  <a:lnTo>
                    <a:pt x="7589" y="1778"/>
                  </a:lnTo>
                  <a:close/>
                  <a:moveTo>
                    <a:pt x="7580" y="1778"/>
                  </a:moveTo>
                  <a:lnTo>
                    <a:pt x="7580" y="1778"/>
                  </a:lnTo>
                  <a:lnTo>
                    <a:pt x="7580" y="1778"/>
                  </a:lnTo>
                  <a:close/>
                  <a:moveTo>
                    <a:pt x="7580" y="1778"/>
                  </a:moveTo>
                  <a:lnTo>
                    <a:pt x="7580" y="1778"/>
                  </a:lnTo>
                  <a:lnTo>
                    <a:pt x="7580" y="1778"/>
                  </a:lnTo>
                  <a:close/>
                  <a:moveTo>
                    <a:pt x="7569" y="1768"/>
                  </a:moveTo>
                  <a:lnTo>
                    <a:pt x="7580" y="1768"/>
                  </a:lnTo>
                  <a:lnTo>
                    <a:pt x="7569" y="1768"/>
                  </a:lnTo>
                  <a:close/>
                  <a:moveTo>
                    <a:pt x="7569" y="1758"/>
                  </a:moveTo>
                  <a:lnTo>
                    <a:pt x="7569" y="1768"/>
                  </a:lnTo>
                  <a:lnTo>
                    <a:pt x="7569" y="1758"/>
                  </a:lnTo>
                  <a:close/>
                  <a:moveTo>
                    <a:pt x="7560" y="1758"/>
                  </a:moveTo>
                  <a:lnTo>
                    <a:pt x="7569" y="1758"/>
                  </a:lnTo>
                  <a:lnTo>
                    <a:pt x="7560" y="1758"/>
                  </a:lnTo>
                  <a:close/>
                  <a:moveTo>
                    <a:pt x="7560" y="1749"/>
                  </a:moveTo>
                  <a:lnTo>
                    <a:pt x="7560" y="1758"/>
                  </a:lnTo>
                  <a:lnTo>
                    <a:pt x="7560" y="1749"/>
                  </a:lnTo>
                  <a:close/>
                  <a:moveTo>
                    <a:pt x="7560" y="1749"/>
                  </a:moveTo>
                  <a:lnTo>
                    <a:pt x="7560" y="1749"/>
                  </a:lnTo>
                  <a:lnTo>
                    <a:pt x="7560" y="1749"/>
                  </a:lnTo>
                  <a:close/>
                  <a:moveTo>
                    <a:pt x="1" y="228"/>
                  </a:moveTo>
                  <a:lnTo>
                    <a:pt x="1" y="228"/>
                  </a:lnTo>
                  <a:lnTo>
                    <a:pt x="1" y="228"/>
                  </a:lnTo>
                  <a:close/>
                  <a:moveTo>
                    <a:pt x="11" y="228"/>
                  </a:moveTo>
                  <a:lnTo>
                    <a:pt x="11" y="228"/>
                  </a:lnTo>
                  <a:lnTo>
                    <a:pt x="11" y="228"/>
                  </a:lnTo>
                  <a:close/>
                  <a:moveTo>
                    <a:pt x="20" y="219"/>
                  </a:moveTo>
                  <a:lnTo>
                    <a:pt x="20" y="228"/>
                  </a:lnTo>
                  <a:lnTo>
                    <a:pt x="20" y="219"/>
                  </a:lnTo>
                  <a:close/>
                  <a:moveTo>
                    <a:pt x="31" y="219"/>
                  </a:moveTo>
                  <a:lnTo>
                    <a:pt x="20" y="219"/>
                  </a:lnTo>
                  <a:lnTo>
                    <a:pt x="31" y="219"/>
                  </a:lnTo>
                  <a:close/>
                  <a:moveTo>
                    <a:pt x="31" y="219"/>
                  </a:moveTo>
                  <a:lnTo>
                    <a:pt x="31" y="219"/>
                  </a:lnTo>
                  <a:lnTo>
                    <a:pt x="31" y="219"/>
                  </a:lnTo>
                  <a:close/>
                  <a:moveTo>
                    <a:pt x="2633" y="0"/>
                  </a:moveTo>
                  <a:cubicBezTo>
                    <a:pt x="1610" y="0"/>
                    <a:pt x="755" y="80"/>
                    <a:pt x="40" y="219"/>
                  </a:cubicBezTo>
                  <a:cubicBezTo>
                    <a:pt x="755" y="80"/>
                    <a:pt x="1610" y="0"/>
                    <a:pt x="2633" y="0"/>
                  </a:cubicBezTo>
                  <a:cubicBezTo>
                    <a:pt x="5156" y="0"/>
                    <a:pt x="6655" y="685"/>
                    <a:pt x="7560" y="1749"/>
                  </a:cubicBezTo>
                  <a:cubicBezTo>
                    <a:pt x="6655" y="685"/>
                    <a:pt x="5156" y="0"/>
                    <a:pt x="2633" y="0"/>
                  </a:cubicBezTo>
                  <a:close/>
                </a:path>
              </a:pathLst>
            </a:custGeom>
            <a:solidFill>
              <a:srgbClr val="AD9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6"/>
            <p:cNvSpPr/>
            <p:nvPr/>
          </p:nvSpPr>
          <p:spPr>
            <a:xfrm>
              <a:off x="6410726" y="3290029"/>
              <a:ext cx="62042" cy="1428"/>
            </a:xfrm>
            <a:custGeom>
              <a:avLst/>
              <a:gdLst/>
              <a:ahLst/>
              <a:cxnLst/>
              <a:rect l="l" t="t" r="r" b="b"/>
              <a:pathLst>
                <a:path w="1303" h="30" extrusionOk="0">
                  <a:moveTo>
                    <a:pt x="845" y="29"/>
                  </a:moveTo>
                  <a:lnTo>
                    <a:pt x="845" y="29"/>
                  </a:lnTo>
                  <a:lnTo>
                    <a:pt x="845" y="29"/>
                  </a:lnTo>
                  <a:close/>
                  <a:moveTo>
                    <a:pt x="865" y="29"/>
                  </a:moveTo>
                  <a:lnTo>
                    <a:pt x="855" y="29"/>
                  </a:lnTo>
                  <a:lnTo>
                    <a:pt x="865" y="29"/>
                  </a:lnTo>
                  <a:close/>
                  <a:moveTo>
                    <a:pt x="835" y="29"/>
                  </a:moveTo>
                  <a:lnTo>
                    <a:pt x="835" y="29"/>
                  </a:lnTo>
                  <a:lnTo>
                    <a:pt x="835" y="29"/>
                  </a:lnTo>
                  <a:close/>
                  <a:moveTo>
                    <a:pt x="885" y="29"/>
                  </a:moveTo>
                  <a:lnTo>
                    <a:pt x="875" y="29"/>
                  </a:lnTo>
                  <a:lnTo>
                    <a:pt x="885" y="29"/>
                  </a:lnTo>
                  <a:close/>
                  <a:moveTo>
                    <a:pt x="825" y="29"/>
                  </a:moveTo>
                  <a:lnTo>
                    <a:pt x="825" y="29"/>
                  </a:lnTo>
                  <a:lnTo>
                    <a:pt x="825" y="29"/>
                  </a:lnTo>
                  <a:close/>
                  <a:moveTo>
                    <a:pt x="806" y="29"/>
                  </a:moveTo>
                  <a:lnTo>
                    <a:pt x="815" y="29"/>
                  </a:lnTo>
                  <a:lnTo>
                    <a:pt x="806" y="29"/>
                  </a:lnTo>
                  <a:close/>
                  <a:moveTo>
                    <a:pt x="905" y="29"/>
                  </a:moveTo>
                  <a:lnTo>
                    <a:pt x="885" y="29"/>
                  </a:lnTo>
                  <a:lnTo>
                    <a:pt x="905" y="29"/>
                  </a:lnTo>
                  <a:close/>
                  <a:moveTo>
                    <a:pt x="795" y="29"/>
                  </a:moveTo>
                  <a:lnTo>
                    <a:pt x="795" y="29"/>
                  </a:lnTo>
                  <a:lnTo>
                    <a:pt x="795" y="29"/>
                  </a:lnTo>
                  <a:close/>
                  <a:moveTo>
                    <a:pt x="914" y="29"/>
                  </a:moveTo>
                  <a:lnTo>
                    <a:pt x="905" y="29"/>
                  </a:lnTo>
                  <a:lnTo>
                    <a:pt x="914" y="29"/>
                  </a:lnTo>
                  <a:close/>
                  <a:moveTo>
                    <a:pt x="786" y="29"/>
                  </a:moveTo>
                  <a:lnTo>
                    <a:pt x="786" y="29"/>
                  </a:lnTo>
                  <a:lnTo>
                    <a:pt x="786" y="29"/>
                  </a:lnTo>
                  <a:close/>
                  <a:moveTo>
                    <a:pt x="775" y="29"/>
                  </a:moveTo>
                  <a:lnTo>
                    <a:pt x="775" y="29"/>
                  </a:lnTo>
                  <a:lnTo>
                    <a:pt x="775" y="29"/>
                  </a:lnTo>
                  <a:close/>
                  <a:moveTo>
                    <a:pt x="934" y="29"/>
                  </a:moveTo>
                  <a:lnTo>
                    <a:pt x="914" y="29"/>
                  </a:lnTo>
                  <a:lnTo>
                    <a:pt x="934" y="29"/>
                  </a:lnTo>
                  <a:close/>
                  <a:moveTo>
                    <a:pt x="766" y="29"/>
                  </a:moveTo>
                  <a:lnTo>
                    <a:pt x="766" y="29"/>
                  </a:lnTo>
                  <a:lnTo>
                    <a:pt x="766" y="29"/>
                  </a:lnTo>
                  <a:close/>
                  <a:moveTo>
                    <a:pt x="756" y="29"/>
                  </a:moveTo>
                  <a:lnTo>
                    <a:pt x="756" y="29"/>
                  </a:lnTo>
                  <a:lnTo>
                    <a:pt x="756" y="29"/>
                  </a:lnTo>
                  <a:close/>
                  <a:moveTo>
                    <a:pt x="945" y="29"/>
                  </a:moveTo>
                  <a:lnTo>
                    <a:pt x="934" y="29"/>
                  </a:lnTo>
                  <a:lnTo>
                    <a:pt x="945" y="29"/>
                  </a:lnTo>
                  <a:close/>
                  <a:moveTo>
                    <a:pt x="746" y="29"/>
                  </a:moveTo>
                  <a:lnTo>
                    <a:pt x="746" y="29"/>
                  </a:lnTo>
                  <a:lnTo>
                    <a:pt x="746" y="29"/>
                  </a:lnTo>
                  <a:close/>
                  <a:moveTo>
                    <a:pt x="965" y="29"/>
                  </a:moveTo>
                  <a:lnTo>
                    <a:pt x="954" y="29"/>
                  </a:lnTo>
                  <a:lnTo>
                    <a:pt x="965" y="29"/>
                  </a:lnTo>
                  <a:close/>
                  <a:moveTo>
                    <a:pt x="726" y="29"/>
                  </a:moveTo>
                  <a:lnTo>
                    <a:pt x="736" y="29"/>
                  </a:lnTo>
                  <a:lnTo>
                    <a:pt x="726" y="29"/>
                  </a:lnTo>
                  <a:close/>
                  <a:moveTo>
                    <a:pt x="716" y="29"/>
                  </a:moveTo>
                  <a:lnTo>
                    <a:pt x="726" y="29"/>
                  </a:lnTo>
                  <a:lnTo>
                    <a:pt x="716" y="29"/>
                  </a:lnTo>
                  <a:close/>
                  <a:moveTo>
                    <a:pt x="974" y="29"/>
                  </a:moveTo>
                  <a:lnTo>
                    <a:pt x="965" y="29"/>
                  </a:lnTo>
                  <a:lnTo>
                    <a:pt x="974" y="29"/>
                  </a:lnTo>
                  <a:close/>
                  <a:moveTo>
                    <a:pt x="706" y="29"/>
                  </a:moveTo>
                  <a:lnTo>
                    <a:pt x="716" y="29"/>
                  </a:lnTo>
                  <a:lnTo>
                    <a:pt x="706" y="29"/>
                  </a:lnTo>
                  <a:close/>
                  <a:moveTo>
                    <a:pt x="994" y="29"/>
                  </a:moveTo>
                  <a:lnTo>
                    <a:pt x="984" y="29"/>
                  </a:lnTo>
                  <a:lnTo>
                    <a:pt x="994" y="29"/>
                  </a:lnTo>
                  <a:close/>
                  <a:moveTo>
                    <a:pt x="696" y="29"/>
                  </a:moveTo>
                  <a:lnTo>
                    <a:pt x="696" y="29"/>
                  </a:lnTo>
                  <a:lnTo>
                    <a:pt x="696" y="29"/>
                  </a:lnTo>
                  <a:close/>
                  <a:moveTo>
                    <a:pt x="1004" y="29"/>
                  </a:moveTo>
                  <a:lnTo>
                    <a:pt x="994" y="29"/>
                  </a:lnTo>
                  <a:lnTo>
                    <a:pt x="1004" y="29"/>
                  </a:lnTo>
                  <a:close/>
                  <a:moveTo>
                    <a:pt x="686" y="29"/>
                  </a:moveTo>
                  <a:lnTo>
                    <a:pt x="686" y="29"/>
                  </a:lnTo>
                  <a:lnTo>
                    <a:pt x="686" y="29"/>
                  </a:lnTo>
                  <a:close/>
                  <a:moveTo>
                    <a:pt x="676" y="29"/>
                  </a:moveTo>
                  <a:lnTo>
                    <a:pt x="676" y="29"/>
                  </a:lnTo>
                  <a:lnTo>
                    <a:pt x="676" y="29"/>
                  </a:lnTo>
                  <a:close/>
                  <a:moveTo>
                    <a:pt x="1024" y="29"/>
                  </a:moveTo>
                  <a:lnTo>
                    <a:pt x="1014" y="29"/>
                  </a:lnTo>
                  <a:lnTo>
                    <a:pt x="1024" y="29"/>
                  </a:lnTo>
                  <a:close/>
                  <a:moveTo>
                    <a:pt x="667" y="29"/>
                  </a:moveTo>
                  <a:lnTo>
                    <a:pt x="667" y="29"/>
                  </a:lnTo>
                  <a:lnTo>
                    <a:pt x="667" y="29"/>
                  </a:lnTo>
                  <a:close/>
                  <a:moveTo>
                    <a:pt x="656" y="29"/>
                  </a:moveTo>
                  <a:lnTo>
                    <a:pt x="656" y="29"/>
                  </a:lnTo>
                  <a:lnTo>
                    <a:pt x="656" y="29"/>
                  </a:lnTo>
                  <a:close/>
                  <a:moveTo>
                    <a:pt x="1044" y="29"/>
                  </a:moveTo>
                  <a:lnTo>
                    <a:pt x="1024" y="29"/>
                  </a:lnTo>
                  <a:lnTo>
                    <a:pt x="1044" y="29"/>
                  </a:lnTo>
                  <a:close/>
                  <a:moveTo>
                    <a:pt x="647" y="29"/>
                  </a:moveTo>
                  <a:lnTo>
                    <a:pt x="647" y="29"/>
                  </a:lnTo>
                  <a:lnTo>
                    <a:pt x="647" y="29"/>
                  </a:lnTo>
                  <a:close/>
                  <a:moveTo>
                    <a:pt x="1054" y="29"/>
                  </a:moveTo>
                  <a:lnTo>
                    <a:pt x="1044" y="29"/>
                  </a:lnTo>
                  <a:lnTo>
                    <a:pt x="1054" y="29"/>
                  </a:lnTo>
                  <a:close/>
                  <a:moveTo>
                    <a:pt x="627" y="29"/>
                  </a:moveTo>
                  <a:lnTo>
                    <a:pt x="636" y="29"/>
                  </a:lnTo>
                  <a:lnTo>
                    <a:pt x="627" y="29"/>
                  </a:lnTo>
                  <a:close/>
                  <a:moveTo>
                    <a:pt x="616" y="29"/>
                  </a:moveTo>
                  <a:lnTo>
                    <a:pt x="627" y="29"/>
                  </a:lnTo>
                  <a:lnTo>
                    <a:pt x="616" y="29"/>
                  </a:lnTo>
                  <a:close/>
                  <a:moveTo>
                    <a:pt x="1073" y="29"/>
                  </a:moveTo>
                  <a:lnTo>
                    <a:pt x="1054" y="29"/>
                  </a:lnTo>
                  <a:lnTo>
                    <a:pt x="1073" y="29"/>
                  </a:lnTo>
                  <a:close/>
                  <a:moveTo>
                    <a:pt x="607" y="29"/>
                  </a:moveTo>
                  <a:lnTo>
                    <a:pt x="616" y="29"/>
                  </a:lnTo>
                  <a:lnTo>
                    <a:pt x="607" y="29"/>
                  </a:lnTo>
                  <a:close/>
                  <a:moveTo>
                    <a:pt x="1084" y="29"/>
                  </a:moveTo>
                  <a:lnTo>
                    <a:pt x="1073" y="29"/>
                  </a:lnTo>
                  <a:lnTo>
                    <a:pt x="1084" y="29"/>
                  </a:lnTo>
                  <a:close/>
                  <a:moveTo>
                    <a:pt x="587" y="29"/>
                  </a:moveTo>
                  <a:lnTo>
                    <a:pt x="587" y="29"/>
                  </a:lnTo>
                  <a:lnTo>
                    <a:pt x="587" y="29"/>
                  </a:lnTo>
                  <a:close/>
                  <a:moveTo>
                    <a:pt x="1104" y="29"/>
                  </a:moveTo>
                  <a:lnTo>
                    <a:pt x="1084" y="29"/>
                  </a:lnTo>
                  <a:lnTo>
                    <a:pt x="1104" y="29"/>
                  </a:lnTo>
                  <a:close/>
                  <a:moveTo>
                    <a:pt x="577" y="29"/>
                  </a:moveTo>
                  <a:lnTo>
                    <a:pt x="577" y="29"/>
                  </a:lnTo>
                  <a:lnTo>
                    <a:pt x="577" y="29"/>
                  </a:lnTo>
                  <a:close/>
                  <a:moveTo>
                    <a:pt x="1113" y="29"/>
                  </a:moveTo>
                  <a:lnTo>
                    <a:pt x="1104" y="29"/>
                  </a:lnTo>
                  <a:lnTo>
                    <a:pt x="1113" y="29"/>
                  </a:lnTo>
                  <a:close/>
                  <a:moveTo>
                    <a:pt x="567" y="29"/>
                  </a:moveTo>
                  <a:lnTo>
                    <a:pt x="567" y="29"/>
                  </a:lnTo>
                  <a:lnTo>
                    <a:pt x="567" y="29"/>
                  </a:lnTo>
                  <a:close/>
                  <a:moveTo>
                    <a:pt x="557" y="29"/>
                  </a:moveTo>
                  <a:lnTo>
                    <a:pt x="557" y="29"/>
                  </a:lnTo>
                  <a:lnTo>
                    <a:pt x="557" y="29"/>
                  </a:lnTo>
                  <a:close/>
                  <a:moveTo>
                    <a:pt x="1133" y="29"/>
                  </a:moveTo>
                  <a:lnTo>
                    <a:pt x="1123" y="29"/>
                  </a:lnTo>
                  <a:lnTo>
                    <a:pt x="1133" y="29"/>
                  </a:lnTo>
                  <a:close/>
                  <a:moveTo>
                    <a:pt x="547" y="29"/>
                  </a:moveTo>
                  <a:lnTo>
                    <a:pt x="547" y="29"/>
                  </a:lnTo>
                  <a:lnTo>
                    <a:pt x="547" y="29"/>
                  </a:lnTo>
                  <a:close/>
                  <a:moveTo>
                    <a:pt x="1143" y="29"/>
                  </a:moveTo>
                  <a:lnTo>
                    <a:pt x="1133" y="29"/>
                  </a:lnTo>
                  <a:lnTo>
                    <a:pt x="1143" y="29"/>
                  </a:lnTo>
                  <a:close/>
                  <a:moveTo>
                    <a:pt x="537" y="29"/>
                  </a:moveTo>
                  <a:lnTo>
                    <a:pt x="537" y="29"/>
                  </a:lnTo>
                  <a:lnTo>
                    <a:pt x="537" y="29"/>
                  </a:lnTo>
                  <a:close/>
                  <a:moveTo>
                    <a:pt x="517" y="29"/>
                  </a:moveTo>
                  <a:lnTo>
                    <a:pt x="527" y="29"/>
                  </a:lnTo>
                  <a:lnTo>
                    <a:pt x="517" y="29"/>
                  </a:lnTo>
                  <a:close/>
                  <a:moveTo>
                    <a:pt x="1163" y="29"/>
                  </a:moveTo>
                  <a:lnTo>
                    <a:pt x="1153" y="29"/>
                  </a:lnTo>
                  <a:lnTo>
                    <a:pt x="1163" y="29"/>
                  </a:lnTo>
                  <a:close/>
                  <a:moveTo>
                    <a:pt x="508" y="29"/>
                  </a:moveTo>
                  <a:lnTo>
                    <a:pt x="517" y="29"/>
                  </a:lnTo>
                  <a:lnTo>
                    <a:pt x="508" y="29"/>
                  </a:lnTo>
                  <a:close/>
                  <a:moveTo>
                    <a:pt x="1173" y="29"/>
                  </a:moveTo>
                  <a:lnTo>
                    <a:pt x="1163" y="29"/>
                  </a:lnTo>
                  <a:lnTo>
                    <a:pt x="1173" y="29"/>
                  </a:lnTo>
                  <a:close/>
                  <a:moveTo>
                    <a:pt x="497" y="29"/>
                  </a:moveTo>
                  <a:lnTo>
                    <a:pt x="508" y="29"/>
                  </a:lnTo>
                  <a:lnTo>
                    <a:pt x="497" y="29"/>
                  </a:lnTo>
                  <a:close/>
                  <a:moveTo>
                    <a:pt x="488" y="29"/>
                  </a:moveTo>
                  <a:lnTo>
                    <a:pt x="488" y="29"/>
                  </a:lnTo>
                  <a:lnTo>
                    <a:pt x="488" y="29"/>
                  </a:lnTo>
                  <a:close/>
                  <a:moveTo>
                    <a:pt x="1193" y="29"/>
                  </a:moveTo>
                  <a:lnTo>
                    <a:pt x="1183" y="29"/>
                  </a:lnTo>
                  <a:lnTo>
                    <a:pt x="1193" y="29"/>
                  </a:lnTo>
                  <a:close/>
                  <a:moveTo>
                    <a:pt x="477" y="29"/>
                  </a:moveTo>
                  <a:lnTo>
                    <a:pt x="477" y="29"/>
                  </a:lnTo>
                  <a:lnTo>
                    <a:pt x="477" y="29"/>
                  </a:lnTo>
                  <a:close/>
                  <a:moveTo>
                    <a:pt x="1203" y="29"/>
                  </a:moveTo>
                  <a:lnTo>
                    <a:pt x="1193" y="29"/>
                  </a:lnTo>
                  <a:lnTo>
                    <a:pt x="1203" y="29"/>
                  </a:lnTo>
                  <a:close/>
                  <a:moveTo>
                    <a:pt x="468" y="29"/>
                  </a:moveTo>
                  <a:lnTo>
                    <a:pt x="468" y="29"/>
                  </a:lnTo>
                  <a:lnTo>
                    <a:pt x="468" y="29"/>
                  </a:lnTo>
                  <a:close/>
                  <a:moveTo>
                    <a:pt x="458" y="29"/>
                  </a:moveTo>
                  <a:lnTo>
                    <a:pt x="458" y="29"/>
                  </a:lnTo>
                  <a:lnTo>
                    <a:pt x="458" y="29"/>
                  </a:lnTo>
                  <a:close/>
                  <a:moveTo>
                    <a:pt x="1212" y="29"/>
                  </a:moveTo>
                  <a:lnTo>
                    <a:pt x="1212" y="29"/>
                  </a:lnTo>
                  <a:lnTo>
                    <a:pt x="1212" y="29"/>
                  </a:lnTo>
                  <a:close/>
                  <a:moveTo>
                    <a:pt x="448" y="29"/>
                  </a:moveTo>
                  <a:lnTo>
                    <a:pt x="448" y="29"/>
                  </a:lnTo>
                  <a:lnTo>
                    <a:pt x="448" y="29"/>
                  </a:lnTo>
                  <a:close/>
                  <a:moveTo>
                    <a:pt x="1232" y="29"/>
                  </a:moveTo>
                  <a:lnTo>
                    <a:pt x="1223" y="29"/>
                  </a:lnTo>
                  <a:lnTo>
                    <a:pt x="1232" y="29"/>
                  </a:lnTo>
                  <a:close/>
                  <a:moveTo>
                    <a:pt x="438" y="29"/>
                  </a:moveTo>
                  <a:lnTo>
                    <a:pt x="438" y="29"/>
                  </a:lnTo>
                  <a:lnTo>
                    <a:pt x="438" y="29"/>
                  </a:lnTo>
                  <a:close/>
                  <a:moveTo>
                    <a:pt x="428" y="29"/>
                  </a:moveTo>
                  <a:lnTo>
                    <a:pt x="428" y="29"/>
                  </a:lnTo>
                  <a:lnTo>
                    <a:pt x="428" y="29"/>
                  </a:lnTo>
                  <a:close/>
                  <a:moveTo>
                    <a:pt x="1252" y="29"/>
                  </a:moveTo>
                  <a:lnTo>
                    <a:pt x="1243" y="29"/>
                  </a:lnTo>
                  <a:lnTo>
                    <a:pt x="1252" y="29"/>
                  </a:lnTo>
                  <a:close/>
                  <a:moveTo>
                    <a:pt x="418" y="29"/>
                  </a:moveTo>
                  <a:lnTo>
                    <a:pt x="418" y="29"/>
                  </a:lnTo>
                  <a:lnTo>
                    <a:pt x="418" y="29"/>
                  </a:lnTo>
                  <a:close/>
                  <a:moveTo>
                    <a:pt x="1262" y="29"/>
                  </a:moveTo>
                  <a:lnTo>
                    <a:pt x="1252" y="29"/>
                  </a:lnTo>
                  <a:lnTo>
                    <a:pt x="1262" y="29"/>
                  </a:lnTo>
                  <a:close/>
                  <a:moveTo>
                    <a:pt x="408" y="29"/>
                  </a:moveTo>
                  <a:lnTo>
                    <a:pt x="408" y="29"/>
                  </a:lnTo>
                  <a:lnTo>
                    <a:pt x="408" y="29"/>
                  </a:lnTo>
                  <a:close/>
                  <a:moveTo>
                    <a:pt x="398" y="20"/>
                  </a:moveTo>
                  <a:lnTo>
                    <a:pt x="398" y="29"/>
                  </a:lnTo>
                  <a:lnTo>
                    <a:pt x="398" y="20"/>
                  </a:lnTo>
                  <a:close/>
                  <a:moveTo>
                    <a:pt x="1272" y="20"/>
                  </a:moveTo>
                  <a:lnTo>
                    <a:pt x="1272" y="29"/>
                  </a:lnTo>
                  <a:lnTo>
                    <a:pt x="1272" y="20"/>
                  </a:lnTo>
                  <a:close/>
                  <a:moveTo>
                    <a:pt x="378" y="20"/>
                  </a:moveTo>
                  <a:lnTo>
                    <a:pt x="388" y="20"/>
                  </a:lnTo>
                  <a:lnTo>
                    <a:pt x="378" y="20"/>
                  </a:lnTo>
                  <a:close/>
                  <a:moveTo>
                    <a:pt x="1292" y="20"/>
                  </a:moveTo>
                  <a:lnTo>
                    <a:pt x="1292" y="20"/>
                  </a:lnTo>
                  <a:lnTo>
                    <a:pt x="1292" y="20"/>
                  </a:lnTo>
                  <a:close/>
                  <a:moveTo>
                    <a:pt x="369" y="20"/>
                  </a:moveTo>
                  <a:lnTo>
                    <a:pt x="378" y="20"/>
                  </a:lnTo>
                  <a:lnTo>
                    <a:pt x="369" y="20"/>
                  </a:lnTo>
                  <a:close/>
                  <a:moveTo>
                    <a:pt x="358" y="20"/>
                  </a:moveTo>
                  <a:lnTo>
                    <a:pt x="369" y="20"/>
                  </a:lnTo>
                  <a:lnTo>
                    <a:pt x="358" y="20"/>
                  </a:lnTo>
                  <a:close/>
                  <a:moveTo>
                    <a:pt x="1302" y="20"/>
                  </a:moveTo>
                  <a:lnTo>
                    <a:pt x="1302" y="20"/>
                  </a:lnTo>
                  <a:lnTo>
                    <a:pt x="1302" y="20"/>
                  </a:lnTo>
                  <a:close/>
                  <a:moveTo>
                    <a:pt x="338" y="20"/>
                  </a:moveTo>
                  <a:lnTo>
                    <a:pt x="338" y="20"/>
                  </a:lnTo>
                  <a:lnTo>
                    <a:pt x="338" y="20"/>
                  </a:lnTo>
                  <a:close/>
                  <a:moveTo>
                    <a:pt x="329" y="20"/>
                  </a:moveTo>
                  <a:lnTo>
                    <a:pt x="329" y="20"/>
                  </a:lnTo>
                  <a:lnTo>
                    <a:pt x="329" y="20"/>
                  </a:lnTo>
                  <a:close/>
                  <a:moveTo>
                    <a:pt x="318" y="20"/>
                  </a:moveTo>
                  <a:lnTo>
                    <a:pt x="318" y="20"/>
                  </a:lnTo>
                  <a:lnTo>
                    <a:pt x="318" y="20"/>
                  </a:lnTo>
                  <a:close/>
                  <a:moveTo>
                    <a:pt x="309" y="20"/>
                  </a:moveTo>
                  <a:lnTo>
                    <a:pt x="309" y="20"/>
                  </a:lnTo>
                  <a:lnTo>
                    <a:pt x="309" y="20"/>
                  </a:lnTo>
                  <a:close/>
                  <a:moveTo>
                    <a:pt x="289" y="20"/>
                  </a:moveTo>
                  <a:lnTo>
                    <a:pt x="289" y="20"/>
                  </a:lnTo>
                  <a:lnTo>
                    <a:pt x="289" y="20"/>
                  </a:lnTo>
                  <a:close/>
                  <a:moveTo>
                    <a:pt x="279" y="20"/>
                  </a:moveTo>
                  <a:lnTo>
                    <a:pt x="279" y="20"/>
                  </a:lnTo>
                  <a:lnTo>
                    <a:pt x="279" y="20"/>
                  </a:lnTo>
                  <a:close/>
                  <a:moveTo>
                    <a:pt x="269" y="20"/>
                  </a:moveTo>
                  <a:lnTo>
                    <a:pt x="269" y="20"/>
                  </a:lnTo>
                  <a:lnTo>
                    <a:pt x="269" y="20"/>
                  </a:lnTo>
                  <a:close/>
                  <a:moveTo>
                    <a:pt x="249" y="20"/>
                  </a:moveTo>
                  <a:lnTo>
                    <a:pt x="249" y="20"/>
                  </a:lnTo>
                  <a:lnTo>
                    <a:pt x="249" y="20"/>
                  </a:lnTo>
                  <a:close/>
                  <a:moveTo>
                    <a:pt x="239" y="20"/>
                  </a:moveTo>
                  <a:lnTo>
                    <a:pt x="239" y="20"/>
                  </a:lnTo>
                  <a:lnTo>
                    <a:pt x="239" y="20"/>
                  </a:lnTo>
                  <a:close/>
                  <a:moveTo>
                    <a:pt x="229" y="20"/>
                  </a:moveTo>
                  <a:lnTo>
                    <a:pt x="229" y="20"/>
                  </a:lnTo>
                  <a:lnTo>
                    <a:pt x="229" y="20"/>
                  </a:lnTo>
                  <a:close/>
                  <a:moveTo>
                    <a:pt x="219" y="20"/>
                  </a:moveTo>
                  <a:lnTo>
                    <a:pt x="219" y="20"/>
                  </a:lnTo>
                  <a:lnTo>
                    <a:pt x="219" y="20"/>
                  </a:lnTo>
                  <a:close/>
                  <a:moveTo>
                    <a:pt x="190" y="20"/>
                  </a:moveTo>
                  <a:lnTo>
                    <a:pt x="199" y="20"/>
                  </a:lnTo>
                  <a:lnTo>
                    <a:pt x="190" y="20"/>
                  </a:lnTo>
                  <a:close/>
                  <a:moveTo>
                    <a:pt x="179" y="20"/>
                  </a:moveTo>
                  <a:lnTo>
                    <a:pt x="190" y="20"/>
                  </a:lnTo>
                  <a:lnTo>
                    <a:pt x="179" y="20"/>
                  </a:lnTo>
                  <a:close/>
                  <a:moveTo>
                    <a:pt x="170" y="10"/>
                  </a:moveTo>
                  <a:lnTo>
                    <a:pt x="170" y="10"/>
                  </a:lnTo>
                  <a:lnTo>
                    <a:pt x="170" y="10"/>
                  </a:lnTo>
                  <a:close/>
                  <a:moveTo>
                    <a:pt x="150" y="10"/>
                  </a:moveTo>
                  <a:lnTo>
                    <a:pt x="150" y="10"/>
                  </a:lnTo>
                  <a:lnTo>
                    <a:pt x="150" y="10"/>
                  </a:lnTo>
                  <a:close/>
                  <a:moveTo>
                    <a:pt x="140" y="10"/>
                  </a:moveTo>
                  <a:lnTo>
                    <a:pt x="140" y="10"/>
                  </a:lnTo>
                  <a:lnTo>
                    <a:pt x="140" y="10"/>
                  </a:lnTo>
                  <a:close/>
                  <a:moveTo>
                    <a:pt x="130" y="10"/>
                  </a:moveTo>
                  <a:lnTo>
                    <a:pt x="130" y="10"/>
                  </a:lnTo>
                  <a:lnTo>
                    <a:pt x="130" y="10"/>
                  </a:lnTo>
                  <a:close/>
                  <a:moveTo>
                    <a:pt x="120" y="10"/>
                  </a:moveTo>
                  <a:lnTo>
                    <a:pt x="120" y="10"/>
                  </a:lnTo>
                  <a:lnTo>
                    <a:pt x="120" y="10"/>
                  </a:lnTo>
                  <a:close/>
                  <a:moveTo>
                    <a:pt x="100" y="10"/>
                  </a:moveTo>
                  <a:lnTo>
                    <a:pt x="100" y="10"/>
                  </a:lnTo>
                  <a:lnTo>
                    <a:pt x="100" y="10"/>
                  </a:lnTo>
                  <a:close/>
                  <a:moveTo>
                    <a:pt x="90" y="10"/>
                  </a:moveTo>
                  <a:lnTo>
                    <a:pt x="90" y="10"/>
                  </a:lnTo>
                  <a:lnTo>
                    <a:pt x="90" y="10"/>
                  </a:lnTo>
                  <a:close/>
                  <a:moveTo>
                    <a:pt x="80" y="10"/>
                  </a:moveTo>
                  <a:lnTo>
                    <a:pt x="80" y="10"/>
                  </a:lnTo>
                  <a:lnTo>
                    <a:pt x="80" y="10"/>
                  </a:lnTo>
                  <a:close/>
                  <a:moveTo>
                    <a:pt x="51" y="10"/>
                  </a:moveTo>
                  <a:lnTo>
                    <a:pt x="51" y="10"/>
                  </a:lnTo>
                  <a:lnTo>
                    <a:pt x="51" y="10"/>
                  </a:lnTo>
                  <a:close/>
                  <a:moveTo>
                    <a:pt x="40" y="10"/>
                  </a:moveTo>
                  <a:lnTo>
                    <a:pt x="40" y="10"/>
                  </a:lnTo>
                  <a:lnTo>
                    <a:pt x="40" y="10"/>
                  </a:lnTo>
                  <a:close/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492C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6"/>
            <p:cNvSpPr/>
            <p:nvPr/>
          </p:nvSpPr>
          <p:spPr>
            <a:xfrm>
              <a:off x="6172364" y="3125899"/>
              <a:ext cx="537335" cy="165557"/>
            </a:xfrm>
            <a:custGeom>
              <a:avLst/>
              <a:gdLst/>
              <a:ahLst/>
              <a:cxnLst/>
              <a:rect l="l" t="t" r="r" b="b"/>
              <a:pathLst>
                <a:path w="11285" h="3477" extrusionOk="0">
                  <a:moveTo>
                    <a:pt x="1" y="0"/>
                  </a:moveTo>
                  <a:lnTo>
                    <a:pt x="1" y="0"/>
                  </a:lnTo>
                  <a:cubicBezTo>
                    <a:pt x="517" y="1689"/>
                    <a:pt x="1799" y="3218"/>
                    <a:pt x="5007" y="3447"/>
                  </a:cubicBezTo>
                  <a:cubicBezTo>
                    <a:pt x="5017" y="3447"/>
                    <a:pt x="5027" y="3457"/>
                    <a:pt x="5046" y="3457"/>
                  </a:cubicBezTo>
                  <a:lnTo>
                    <a:pt x="5176" y="3457"/>
                  </a:lnTo>
                  <a:lnTo>
                    <a:pt x="5185" y="3467"/>
                  </a:lnTo>
                  <a:lnTo>
                    <a:pt x="5404" y="3467"/>
                  </a:lnTo>
                  <a:lnTo>
                    <a:pt x="5404" y="3476"/>
                  </a:lnTo>
                  <a:lnTo>
                    <a:pt x="6278" y="3476"/>
                  </a:lnTo>
                  <a:lnTo>
                    <a:pt x="6278" y="3467"/>
                  </a:lnTo>
                  <a:lnTo>
                    <a:pt x="6308" y="3467"/>
                  </a:lnTo>
                  <a:cubicBezTo>
                    <a:pt x="9000" y="3357"/>
                    <a:pt x="10489" y="2185"/>
                    <a:pt x="11284" y="675"/>
                  </a:cubicBezTo>
                  <a:lnTo>
                    <a:pt x="11284" y="675"/>
                  </a:lnTo>
                  <a:cubicBezTo>
                    <a:pt x="10261" y="1838"/>
                    <a:pt x="8295" y="3030"/>
                    <a:pt x="5712" y="3030"/>
                  </a:cubicBezTo>
                  <a:lnTo>
                    <a:pt x="5543" y="3030"/>
                  </a:lnTo>
                  <a:cubicBezTo>
                    <a:pt x="2603" y="2970"/>
                    <a:pt x="825" y="1609"/>
                    <a:pt x="1" y="0"/>
                  </a:cubicBezTo>
                  <a:close/>
                </a:path>
              </a:pathLst>
            </a:custGeom>
            <a:solidFill>
              <a:srgbClr val="C89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6"/>
            <p:cNvSpPr/>
            <p:nvPr/>
          </p:nvSpPr>
          <p:spPr>
            <a:xfrm>
              <a:off x="6294878" y="2866680"/>
              <a:ext cx="43092" cy="65328"/>
            </a:xfrm>
            <a:custGeom>
              <a:avLst/>
              <a:gdLst/>
              <a:ahLst/>
              <a:cxnLst/>
              <a:rect l="l" t="t" r="r" b="b"/>
              <a:pathLst>
                <a:path w="905" h="1372" extrusionOk="0">
                  <a:moveTo>
                    <a:pt x="457" y="1"/>
                  </a:moveTo>
                  <a:cubicBezTo>
                    <a:pt x="219" y="1"/>
                    <a:pt x="10" y="309"/>
                    <a:pt x="10" y="687"/>
                  </a:cubicBezTo>
                  <a:cubicBezTo>
                    <a:pt x="1" y="1064"/>
                    <a:pt x="199" y="1372"/>
                    <a:pt x="447" y="1372"/>
                  </a:cubicBezTo>
                  <a:cubicBezTo>
                    <a:pt x="451" y="1372"/>
                    <a:pt x="455" y="1372"/>
                    <a:pt x="459" y="1372"/>
                  </a:cubicBezTo>
                  <a:cubicBezTo>
                    <a:pt x="702" y="1372"/>
                    <a:pt x="894" y="1068"/>
                    <a:pt x="894" y="696"/>
                  </a:cubicBezTo>
                  <a:cubicBezTo>
                    <a:pt x="904" y="319"/>
                    <a:pt x="705" y="1"/>
                    <a:pt x="457" y="1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6"/>
            <p:cNvSpPr/>
            <p:nvPr/>
          </p:nvSpPr>
          <p:spPr>
            <a:xfrm>
              <a:off x="6524242" y="2866680"/>
              <a:ext cx="43092" cy="65328"/>
            </a:xfrm>
            <a:custGeom>
              <a:avLst/>
              <a:gdLst/>
              <a:ahLst/>
              <a:cxnLst/>
              <a:rect l="l" t="t" r="r" b="b"/>
              <a:pathLst>
                <a:path w="905" h="1372" extrusionOk="0">
                  <a:moveTo>
                    <a:pt x="457" y="1"/>
                  </a:moveTo>
                  <a:cubicBezTo>
                    <a:pt x="209" y="1"/>
                    <a:pt x="11" y="309"/>
                    <a:pt x="0" y="687"/>
                  </a:cubicBezTo>
                  <a:cubicBezTo>
                    <a:pt x="0" y="1064"/>
                    <a:pt x="199" y="1372"/>
                    <a:pt x="438" y="1372"/>
                  </a:cubicBezTo>
                  <a:cubicBezTo>
                    <a:pt x="442" y="1372"/>
                    <a:pt x="446" y="1372"/>
                    <a:pt x="450" y="1372"/>
                  </a:cubicBezTo>
                  <a:cubicBezTo>
                    <a:pt x="693" y="1372"/>
                    <a:pt x="894" y="1068"/>
                    <a:pt x="894" y="696"/>
                  </a:cubicBezTo>
                  <a:cubicBezTo>
                    <a:pt x="905" y="319"/>
                    <a:pt x="706" y="1"/>
                    <a:pt x="457" y="1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6"/>
            <p:cNvSpPr/>
            <p:nvPr/>
          </p:nvSpPr>
          <p:spPr>
            <a:xfrm>
              <a:off x="6385438" y="2943112"/>
              <a:ext cx="68600" cy="96375"/>
            </a:xfrm>
            <a:custGeom>
              <a:avLst/>
              <a:gdLst/>
              <a:ahLst/>
              <a:cxnLst/>
              <a:rect l="l" t="t" r="r" b="b"/>
              <a:pathLst>
                <a:path w="2394" h="3363" extrusionOk="0">
                  <a:moveTo>
                    <a:pt x="1440" y="1"/>
                  </a:moveTo>
                  <a:cubicBezTo>
                    <a:pt x="1490" y="239"/>
                    <a:pt x="1510" y="507"/>
                    <a:pt x="1430" y="716"/>
                  </a:cubicBezTo>
                  <a:cubicBezTo>
                    <a:pt x="1400" y="825"/>
                    <a:pt x="1331" y="894"/>
                    <a:pt x="1232" y="924"/>
                  </a:cubicBezTo>
                  <a:cubicBezTo>
                    <a:pt x="1132" y="964"/>
                    <a:pt x="993" y="994"/>
                    <a:pt x="874" y="1043"/>
                  </a:cubicBezTo>
                  <a:cubicBezTo>
                    <a:pt x="755" y="1083"/>
                    <a:pt x="636" y="1133"/>
                    <a:pt x="517" y="1212"/>
                  </a:cubicBezTo>
                  <a:cubicBezTo>
                    <a:pt x="397" y="1281"/>
                    <a:pt x="288" y="1371"/>
                    <a:pt x="208" y="1490"/>
                  </a:cubicBezTo>
                  <a:cubicBezTo>
                    <a:pt x="159" y="1550"/>
                    <a:pt x="129" y="1619"/>
                    <a:pt x="99" y="1679"/>
                  </a:cubicBezTo>
                  <a:cubicBezTo>
                    <a:pt x="80" y="1749"/>
                    <a:pt x="40" y="1808"/>
                    <a:pt x="40" y="1877"/>
                  </a:cubicBezTo>
                  <a:lnTo>
                    <a:pt x="20" y="1987"/>
                  </a:lnTo>
                  <a:lnTo>
                    <a:pt x="10" y="2086"/>
                  </a:lnTo>
                  <a:cubicBezTo>
                    <a:pt x="0" y="2156"/>
                    <a:pt x="10" y="2225"/>
                    <a:pt x="10" y="2295"/>
                  </a:cubicBezTo>
                  <a:cubicBezTo>
                    <a:pt x="10" y="2365"/>
                    <a:pt x="29" y="2424"/>
                    <a:pt x="40" y="2493"/>
                  </a:cubicBezTo>
                  <a:cubicBezTo>
                    <a:pt x="49" y="2563"/>
                    <a:pt x="69" y="2623"/>
                    <a:pt x="89" y="2692"/>
                  </a:cubicBezTo>
                  <a:cubicBezTo>
                    <a:pt x="139" y="2831"/>
                    <a:pt x="219" y="2960"/>
                    <a:pt x="318" y="3060"/>
                  </a:cubicBezTo>
                  <a:cubicBezTo>
                    <a:pt x="536" y="3268"/>
                    <a:pt x="815" y="3347"/>
                    <a:pt x="1082" y="3358"/>
                  </a:cubicBezTo>
                  <a:cubicBezTo>
                    <a:pt x="1122" y="3361"/>
                    <a:pt x="1161" y="3362"/>
                    <a:pt x="1200" y="3362"/>
                  </a:cubicBezTo>
                  <a:cubicBezTo>
                    <a:pt x="1427" y="3362"/>
                    <a:pt x="1646" y="3315"/>
                    <a:pt x="1857" y="3239"/>
                  </a:cubicBezTo>
                  <a:cubicBezTo>
                    <a:pt x="1976" y="3189"/>
                    <a:pt x="2095" y="3129"/>
                    <a:pt x="2195" y="3040"/>
                  </a:cubicBezTo>
                  <a:cubicBezTo>
                    <a:pt x="2294" y="2970"/>
                    <a:pt x="2393" y="2851"/>
                    <a:pt x="2393" y="2722"/>
                  </a:cubicBezTo>
                  <a:lnTo>
                    <a:pt x="2393" y="2722"/>
                  </a:lnTo>
                  <a:cubicBezTo>
                    <a:pt x="2374" y="2782"/>
                    <a:pt x="2344" y="2831"/>
                    <a:pt x="2294" y="2881"/>
                  </a:cubicBezTo>
                  <a:cubicBezTo>
                    <a:pt x="2254" y="2921"/>
                    <a:pt x="2205" y="2950"/>
                    <a:pt x="2146" y="2980"/>
                  </a:cubicBezTo>
                  <a:cubicBezTo>
                    <a:pt x="2046" y="3030"/>
                    <a:pt x="1927" y="3080"/>
                    <a:pt x="1808" y="3100"/>
                  </a:cubicBezTo>
                  <a:cubicBezTo>
                    <a:pt x="1661" y="3138"/>
                    <a:pt x="1507" y="3155"/>
                    <a:pt x="1354" y="3155"/>
                  </a:cubicBezTo>
                  <a:cubicBezTo>
                    <a:pt x="1269" y="3155"/>
                    <a:pt x="1184" y="3150"/>
                    <a:pt x="1102" y="3139"/>
                  </a:cubicBezTo>
                  <a:cubicBezTo>
                    <a:pt x="874" y="3109"/>
                    <a:pt x="656" y="3020"/>
                    <a:pt x="517" y="2871"/>
                  </a:cubicBezTo>
                  <a:cubicBezTo>
                    <a:pt x="437" y="2791"/>
                    <a:pt x="387" y="2702"/>
                    <a:pt x="358" y="2603"/>
                  </a:cubicBezTo>
                  <a:cubicBezTo>
                    <a:pt x="338" y="2553"/>
                    <a:pt x="327" y="2504"/>
                    <a:pt x="318" y="2444"/>
                  </a:cubicBezTo>
                  <a:cubicBezTo>
                    <a:pt x="308" y="2384"/>
                    <a:pt x="298" y="2325"/>
                    <a:pt x="298" y="2275"/>
                  </a:cubicBezTo>
                  <a:cubicBezTo>
                    <a:pt x="278" y="2047"/>
                    <a:pt x="308" y="1818"/>
                    <a:pt x="427" y="1649"/>
                  </a:cubicBezTo>
                  <a:cubicBezTo>
                    <a:pt x="536" y="1471"/>
                    <a:pt x="745" y="1351"/>
                    <a:pt x="963" y="1242"/>
                  </a:cubicBezTo>
                  <a:cubicBezTo>
                    <a:pt x="1073" y="1192"/>
                    <a:pt x="1182" y="1153"/>
                    <a:pt x="1311" y="1093"/>
                  </a:cubicBezTo>
                  <a:cubicBezTo>
                    <a:pt x="1450" y="1034"/>
                    <a:pt x="1539" y="894"/>
                    <a:pt x="1569" y="755"/>
                  </a:cubicBezTo>
                  <a:cubicBezTo>
                    <a:pt x="1619" y="477"/>
                    <a:pt x="1539" y="229"/>
                    <a:pt x="1440" y="1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6"/>
            <p:cNvSpPr/>
            <p:nvPr/>
          </p:nvSpPr>
          <p:spPr>
            <a:xfrm>
              <a:off x="6195981" y="2813161"/>
              <a:ext cx="194412" cy="30474"/>
            </a:xfrm>
            <a:custGeom>
              <a:avLst/>
              <a:gdLst/>
              <a:ahLst/>
              <a:cxnLst/>
              <a:rect l="l" t="t" r="r" b="b"/>
              <a:pathLst>
                <a:path w="4083" h="640" extrusionOk="0">
                  <a:moveTo>
                    <a:pt x="2253" y="0"/>
                  </a:moveTo>
                  <a:cubicBezTo>
                    <a:pt x="2181" y="0"/>
                    <a:pt x="2106" y="1"/>
                    <a:pt x="2027" y="3"/>
                  </a:cubicBezTo>
                  <a:cubicBezTo>
                    <a:pt x="0" y="51"/>
                    <a:pt x="663" y="640"/>
                    <a:pt x="2093" y="640"/>
                  </a:cubicBezTo>
                  <a:cubicBezTo>
                    <a:pt x="2127" y="640"/>
                    <a:pt x="2162" y="639"/>
                    <a:pt x="2197" y="639"/>
                  </a:cubicBezTo>
                  <a:cubicBezTo>
                    <a:pt x="3907" y="590"/>
                    <a:pt x="4082" y="0"/>
                    <a:pt x="2253" y="0"/>
                  </a:cubicBezTo>
                  <a:close/>
                </a:path>
              </a:pathLst>
            </a:custGeom>
            <a:solidFill>
              <a:srgbClr val="1D2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6"/>
            <p:cNvSpPr/>
            <p:nvPr/>
          </p:nvSpPr>
          <p:spPr>
            <a:xfrm>
              <a:off x="6459389" y="2813161"/>
              <a:ext cx="194888" cy="30474"/>
            </a:xfrm>
            <a:custGeom>
              <a:avLst/>
              <a:gdLst/>
              <a:ahLst/>
              <a:cxnLst/>
              <a:rect l="l" t="t" r="r" b="b"/>
              <a:pathLst>
                <a:path w="4093" h="640" extrusionOk="0">
                  <a:moveTo>
                    <a:pt x="2255" y="0"/>
                  </a:moveTo>
                  <a:cubicBezTo>
                    <a:pt x="2182" y="0"/>
                    <a:pt x="2107" y="1"/>
                    <a:pt x="2028" y="3"/>
                  </a:cubicBezTo>
                  <a:cubicBezTo>
                    <a:pt x="0" y="51"/>
                    <a:pt x="673" y="640"/>
                    <a:pt x="2104" y="640"/>
                  </a:cubicBezTo>
                  <a:cubicBezTo>
                    <a:pt x="2138" y="640"/>
                    <a:pt x="2172" y="639"/>
                    <a:pt x="2207" y="639"/>
                  </a:cubicBezTo>
                  <a:cubicBezTo>
                    <a:pt x="3917" y="590"/>
                    <a:pt x="4092" y="0"/>
                    <a:pt x="2255" y="0"/>
                  </a:cubicBezTo>
                  <a:close/>
                </a:path>
              </a:pathLst>
            </a:custGeom>
            <a:solidFill>
              <a:srgbClr val="1D2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6"/>
            <p:cNvSpPr/>
            <p:nvPr/>
          </p:nvSpPr>
          <p:spPr>
            <a:xfrm>
              <a:off x="6023327" y="2848634"/>
              <a:ext cx="156653" cy="179223"/>
            </a:xfrm>
            <a:custGeom>
              <a:avLst/>
              <a:gdLst/>
              <a:ahLst/>
              <a:cxnLst/>
              <a:rect l="l" t="t" r="r" b="b"/>
              <a:pathLst>
                <a:path w="3290" h="3764" extrusionOk="0">
                  <a:moveTo>
                    <a:pt x="1758" y="0"/>
                  </a:moveTo>
                  <a:cubicBezTo>
                    <a:pt x="587" y="0"/>
                    <a:pt x="0" y="1291"/>
                    <a:pt x="369" y="2645"/>
                  </a:cubicBezTo>
                  <a:cubicBezTo>
                    <a:pt x="615" y="3531"/>
                    <a:pt x="1229" y="3764"/>
                    <a:pt x="1807" y="3764"/>
                  </a:cubicBezTo>
                  <a:cubicBezTo>
                    <a:pt x="2447" y="3764"/>
                    <a:pt x="3042" y="3479"/>
                    <a:pt x="3042" y="3479"/>
                  </a:cubicBezTo>
                  <a:lnTo>
                    <a:pt x="3290" y="598"/>
                  </a:lnTo>
                  <a:cubicBezTo>
                    <a:pt x="2711" y="179"/>
                    <a:pt x="2194" y="0"/>
                    <a:pt x="1758" y="0"/>
                  </a:cubicBezTo>
                  <a:close/>
                </a:path>
              </a:pathLst>
            </a:custGeom>
            <a:solidFill>
              <a:srgbClr val="EAAF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6"/>
            <p:cNvSpPr/>
            <p:nvPr/>
          </p:nvSpPr>
          <p:spPr>
            <a:xfrm>
              <a:off x="6058420" y="2872537"/>
              <a:ext cx="99373" cy="108229"/>
            </a:xfrm>
            <a:custGeom>
              <a:avLst/>
              <a:gdLst/>
              <a:ahLst/>
              <a:cxnLst/>
              <a:rect l="l" t="t" r="r" b="b"/>
              <a:pathLst>
                <a:path w="2087" h="2273" extrusionOk="0">
                  <a:moveTo>
                    <a:pt x="1157" y="1"/>
                  </a:moveTo>
                  <a:cubicBezTo>
                    <a:pt x="1090" y="1"/>
                    <a:pt x="1024" y="20"/>
                    <a:pt x="963" y="27"/>
                  </a:cubicBezTo>
                  <a:cubicBezTo>
                    <a:pt x="884" y="57"/>
                    <a:pt x="804" y="87"/>
                    <a:pt x="735" y="116"/>
                  </a:cubicBezTo>
                  <a:cubicBezTo>
                    <a:pt x="457" y="255"/>
                    <a:pt x="199" y="494"/>
                    <a:pt x="109" y="792"/>
                  </a:cubicBezTo>
                  <a:cubicBezTo>
                    <a:pt x="0" y="1090"/>
                    <a:pt x="30" y="1418"/>
                    <a:pt x="139" y="1686"/>
                  </a:cubicBezTo>
                  <a:cubicBezTo>
                    <a:pt x="109" y="1398"/>
                    <a:pt x="139" y="1100"/>
                    <a:pt x="268" y="862"/>
                  </a:cubicBezTo>
                  <a:cubicBezTo>
                    <a:pt x="387" y="623"/>
                    <a:pt x="606" y="464"/>
                    <a:pt x="844" y="355"/>
                  </a:cubicBezTo>
                  <a:cubicBezTo>
                    <a:pt x="904" y="325"/>
                    <a:pt x="974" y="315"/>
                    <a:pt x="1033" y="295"/>
                  </a:cubicBezTo>
                  <a:cubicBezTo>
                    <a:pt x="1067" y="289"/>
                    <a:pt x="1111" y="277"/>
                    <a:pt x="1151" y="277"/>
                  </a:cubicBezTo>
                  <a:cubicBezTo>
                    <a:pt x="1169" y="277"/>
                    <a:pt x="1186" y="279"/>
                    <a:pt x="1202" y="286"/>
                  </a:cubicBezTo>
                  <a:cubicBezTo>
                    <a:pt x="1301" y="286"/>
                    <a:pt x="1391" y="345"/>
                    <a:pt x="1450" y="434"/>
                  </a:cubicBezTo>
                  <a:cubicBezTo>
                    <a:pt x="1569" y="608"/>
                    <a:pt x="1612" y="875"/>
                    <a:pt x="1626" y="1125"/>
                  </a:cubicBezTo>
                  <a:lnTo>
                    <a:pt x="1626" y="1125"/>
                  </a:lnTo>
                  <a:cubicBezTo>
                    <a:pt x="1522" y="1188"/>
                    <a:pt x="1430" y="1265"/>
                    <a:pt x="1351" y="1368"/>
                  </a:cubicBezTo>
                  <a:cubicBezTo>
                    <a:pt x="1301" y="1438"/>
                    <a:pt x="1261" y="1527"/>
                    <a:pt x="1261" y="1617"/>
                  </a:cubicBezTo>
                  <a:cubicBezTo>
                    <a:pt x="1261" y="1716"/>
                    <a:pt x="1301" y="1795"/>
                    <a:pt x="1351" y="1855"/>
                  </a:cubicBezTo>
                  <a:cubicBezTo>
                    <a:pt x="1440" y="1984"/>
                    <a:pt x="1570" y="2063"/>
                    <a:pt x="1698" y="2123"/>
                  </a:cubicBezTo>
                  <a:cubicBezTo>
                    <a:pt x="1818" y="2193"/>
                    <a:pt x="1957" y="2232"/>
                    <a:pt x="2086" y="2272"/>
                  </a:cubicBezTo>
                  <a:cubicBezTo>
                    <a:pt x="1967" y="2193"/>
                    <a:pt x="1848" y="2123"/>
                    <a:pt x="1748" y="2043"/>
                  </a:cubicBezTo>
                  <a:cubicBezTo>
                    <a:pt x="1639" y="1964"/>
                    <a:pt x="1539" y="1864"/>
                    <a:pt x="1490" y="1765"/>
                  </a:cubicBezTo>
                  <a:cubicBezTo>
                    <a:pt x="1431" y="1666"/>
                    <a:pt x="1450" y="1586"/>
                    <a:pt x="1520" y="1497"/>
                  </a:cubicBezTo>
                  <a:cubicBezTo>
                    <a:pt x="1589" y="1418"/>
                    <a:pt x="1709" y="1348"/>
                    <a:pt x="1808" y="1308"/>
                  </a:cubicBezTo>
                  <a:cubicBezTo>
                    <a:pt x="1848" y="1288"/>
                    <a:pt x="1877" y="1249"/>
                    <a:pt x="1887" y="1199"/>
                  </a:cubicBezTo>
                  <a:cubicBezTo>
                    <a:pt x="1887" y="1040"/>
                    <a:pt x="1887" y="891"/>
                    <a:pt x="1857" y="732"/>
                  </a:cubicBezTo>
                  <a:cubicBezTo>
                    <a:pt x="1828" y="584"/>
                    <a:pt x="1788" y="425"/>
                    <a:pt x="1689" y="275"/>
                  </a:cubicBezTo>
                  <a:cubicBezTo>
                    <a:pt x="1589" y="127"/>
                    <a:pt x="1411" y="7"/>
                    <a:pt x="1222" y="7"/>
                  </a:cubicBezTo>
                  <a:cubicBezTo>
                    <a:pt x="1200" y="3"/>
                    <a:pt x="1178" y="1"/>
                    <a:pt x="1157" y="1"/>
                  </a:cubicBezTo>
                  <a:close/>
                </a:path>
              </a:pathLst>
            </a:custGeom>
            <a:solidFill>
              <a:srgbClr val="2D1B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6"/>
            <p:cNvSpPr/>
            <p:nvPr/>
          </p:nvSpPr>
          <p:spPr>
            <a:xfrm>
              <a:off x="6714846" y="2848634"/>
              <a:ext cx="156653" cy="179223"/>
            </a:xfrm>
            <a:custGeom>
              <a:avLst/>
              <a:gdLst/>
              <a:ahLst/>
              <a:cxnLst/>
              <a:rect l="l" t="t" r="r" b="b"/>
              <a:pathLst>
                <a:path w="3290" h="3764" extrusionOk="0">
                  <a:moveTo>
                    <a:pt x="1532" y="0"/>
                  </a:moveTo>
                  <a:cubicBezTo>
                    <a:pt x="1096" y="0"/>
                    <a:pt x="579" y="179"/>
                    <a:pt x="1" y="598"/>
                  </a:cubicBezTo>
                  <a:lnTo>
                    <a:pt x="249" y="3479"/>
                  </a:lnTo>
                  <a:cubicBezTo>
                    <a:pt x="249" y="3479"/>
                    <a:pt x="843" y="3764"/>
                    <a:pt x="1483" y="3764"/>
                  </a:cubicBezTo>
                  <a:cubicBezTo>
                    <a:pt x="2061" y="3764"/>
                    <a:pt x="2676" y="3531"/>
                    <a:pt x="2921" y="2645"/>
                  </a:cubicBezTo>
                  <a:cubicBezTo>
                    <a:pt x="3290" y="1291"/>
                    <a:pt x="2704" y="0"/>
                    <a:pt x="1532" y="0"/>
                  </a:cubicBezTo>
                  <a:close/>
                </a:path>
              </a:pathLst>
            </a:custGeom>
            <a:solidFill>
              <a:srgbClr val="EAAF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6"/>
            <p:cNvSpPr/>
            <p:nvPr/>
          </p:nvSpPr>
          <p:spPr>
            <a:xfrm>
              <a:off x="6737083" y="2872537"/>
              <a:ext cx="99373" cy="108229"/>
            </a:xfrm>
            <a:custGeom>
              <a:avLst/>
              <a:gdLst/>
              <a:ahLst/>
              <a:cxnLst/>
              <a:rect l="l" t="t" r="r" b="b"/>
              <a:pathLst>
                <a:path w="2087" h="2273" extrusionOk="0">
                  <a:moveTo>
                    <a:pt x="929" y="1"/>
                  </a:moveTo>
                  <a:cubicBezTo>
                    <a:pt x="908" y="1"/>
                    <a:pt x="886" y="3"/>
                    <a:pt x="865" y="7"/>
                  </a:cubicBezTo>
                  <a:cubicBezTo>
                    <a:pt x="676" y="7"/>
                    <a:pt x="497" y="127"/>
                    <a:pt x="397" y="275"/>
                  </a:cubicBezTo>
                  <a:cubicBezTo>
                    <a:pt x="298" y="425"/>
                    <a:pt x="258" y="584"/>
                    <a:pt x="229" y="732"/>
                  </a:cubicBezTo>
                  <a:cubicBezTo>
                    <a:pt x="199" y="891"/>
                    <a:pt x="199" y="1040"/>
                    <a:pt x="199" y="1199"/>
                  </a:cubicBezTo>
                  <a:cubicBezTo>
                    <a:pt x="209" y="1249"/>
                    <a:pt x="229" y="1288"/>
                    <a:pt x="278" y="1308"/>
                  </a:cubicBezTo>
                  <a:cubicBezTo>
                    <a:pt x="378" y="1348"/>
                    <a:pt x="497" y="1418"/>
                    <a:pt x="567" y="1497"/>
                  </a:cubicBezTo>
                  <a:cubicBezTo>
                    <a:pt x="636" y="1586"/>
                    <a:pt x="656" y="1666"/>
                    <a:pt x="596" y="1765"/>
                  </a:cubicBezTo>
                  <a:cubicBezTo>
                    <a:pt x="537" y="1864"/>
                    <a:pt x="448" y="1964"/>
                    <a:pt x="338" y="2043"/>
                  </a:cubicBezTo>
                  <a:cubicBezTo>
                    <a:pt x="239" y="2123"/>
                    <a:pt x="119" y="2193"/>
                    <a:pt x="0" y="2272"/>
                  </a:cubicBezTo>
                  <a:cubicBezTo>
                    <a:pt x="130" y="2232"/>
                    <a:pt x="269" y="2193"/>
                    <a:pt x="388" y="2123"/>
                  </a:cubicBezTo>
                  <a:cubicBezTo>
                    <a:pt x="517" y="2063"/>
                    <a:pt x="646" y="1984"/>
                    <a:pt x="735" y="1855"/>
                  </a:cubicBezTo>
                  <a:cubicBezTo>
                    <a:pt x="785" y="1795"/>
                    <a:pt x="825" y="1716"/>
                    <a:pt x="825" y="1617"/>
                  </a:cubicBezTo>
                  <a:cubicBezTo>
                    <a:pt x="825" y="1527"/>
                    <a:pt x="785" y="1438"/>
                    <a:pt x="735" y="1368"/>
                  </a:cubicBezTo>
                  <a:cubicBezTo>
                    <a:pt x="656" y="1265"/>
                    <a:pt x="564" y="1187"/>
                    <a:pt x="460" y="1125"/>
                  </a:cubicBezTo>
                  <a:lnTo>
                    <a:pt x="460" y="1125"/>
                  </a:lnTo>
                  <a:cubicBezTo>
                    <a:pt x="473" y="875"/>
                    <a:pt x="508" y="608"/>
                    <a:pt x="636" y="434"/>
                  </a:cubicBezTo>
                  <a:cubicBezTo>
                    <a:pt x="695" y="345"/>
                    <a:pt x="785" y="286"/>
                    <a:pt x="885" y="286"/>
                  </a:cubicBezTo>
                  <a:cubicBezTo>
                    <a:pt x="900" y="279"/>
                    <a:pt x="917" y="277"/>
                    <a:pt x="935" y="277"/>
                  </a:cubicBezTo>
                  <a:cubicBezTo>
                    <a:pt x="975" y="277"/>
                    <a:pt x="1019" y="289"/>
                    <a:pt x="1053" y="295"/>
                  </a:cubicBezTo>
                  <a:cubicBezTo>
                    <a:pt x="1113" y="315"/>
                    <a:pt x="1183" y="325"/>
                    <a:pt x="1242" y="355"/>
                  </a:cubicBezTo>
                  <a:cubicBezTo>
                    <a:pt x="1481" y="464"/>
                    <a:pt x="1699" y="623"/>
                    <a:pt x="1818" y="862"/>
                  </a:cubicBezTo>
                  <a:cubicBezTo>
                    <a:pt x="1947" y="1100"/>
                    <a:pt x="1977" y="1398"/>
                    <a:pt x="1947" y="1686"/>
                  </a:cubicBezTo>
                  <a:cubicBezTo>
                    <a:pt x="2057" y="1418"/>
                    <a:pt x="2086" y="1090"/>
                    <a:pt x="1977" y="792"/>
                  </a:cubicBezTo>
                  <a:cubicBezTo>
                    <a:pt x="1887" y="494"/>
                    <a:pt x="1629" y="255"/>
                    <a:pt x="1351" y="116"/>
                  </a:cubicBezTo>
                  <a:cubicBezTo>
                    <a:pt x="1282" y="87"/>
                    <a:pt x="1202" y="57"/>
                    <a:pt x="1123" y="27"/>
                  </a:cubicBezTo>
                  <a:cubicBezTo>
                    <a:pt x="1063" y="20"/>
                    <a:pt x="997" y="1"/>
                    <a:pt x="929" y="1"/>
                  </a:cubicBezTo>
                  <a:close/>
                </a:path>
              </a:pathLst>
            </a:custGeom>
            <a:solidFill>
              <a:srgbClr val="2D1B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6"/>
            <p:cNvSpPr/>
            <p:nvPr/>
          </p:nvSpPr>
          <p:spPr>
            <a:xfrm>
              <a:off x="6086799" y="3310837"/>
              <a:ext cx="355208" cy="157796"/>
            </a:xfrm>
            <a:custGeom>
              <a:avLst/>
              <a:gdLst/>
              <a:ahLst/>
              <a:cxnLst/>
              <a:rect l="l" t="t" r="r" b="b"/>
              <a:pathLst>
                <a:path w="7460" h="3314" extrusionOk="0">
                  <a:moveTo>
                    <a:pt x="4261" y="0"/>
                  </a:moveTo>
                  <a:cubicBezTo>
                    <a:pt x="4261" y="0"/>
                    <a:pt x="378" y="1371"/>
                    <a:pt x="0" y="2066"/>
                  </a:cubicBezTo>
                  <a:cubicBezTo>
                    <a:pt x="0" y="2066"/>
                    <a:pt x="1586" y="3313"/>
                    <a:pt x="4718" y="3313"/>
                  </a:cubicBezTo>
                  <a:cubicBezTo>
                    <a:pt x="5528" y="3313"/>
                    <a:pt x="6442" y="3230"/>
                    <a:pt x="7459" y="3020"/>
                  </a:cubicBezTo>
                  <a:cubicBezTo>
                    <a:pt x="7459" y="3020"/>
                    <a:pt x="4718" y="1252"/>
                    <a:pt x="4261" y="0"/>
                  </a:cubicBezTo>
                  <a:close/>
                </a:path>
              </a:pathLst>
            </a:custGeom>
            <a:solidFill>
              <a:srgbClr val="134F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6"/>
            <p:cNvSpPr/>
            <p:nvPr/>
          </p:nvSpPr>
          <p:spPr>
            <a:xfrm>
              <a:off x="6439105" y="3310837"/>
              <a:ext cx="358541" cy="156749"/>
            </a:xfrm>
            <a:custGeom>
              <a:avLst/>
              <a:gdLst/>
              <a:ahLst/>
              <a:cxnLst/>
              <a:rect l="l" t="t" r="r" b="b"/>
              <a:pathLst>
                <a:path w="7530" h="3292" extrusionOk="0">
                  <a:moveTo>
                    <a:pt x="3199" y="0"/>
                  </a:moveTo>
                  <a:cubicBezTo>
                    <a:pt x="2742" y="1252"/>
                    <a:pt x="1" y="3020"/>
                    <a:pt x="1" y="3020"/>
                  </a:cubicBezTo>
                  <a:cubicBezTo>
                    <a:pt x="935" y="3213"/>
                    <a:pt x="1786" y="3291"/>
                    <a:pt x="2550" y="3291"/>
                  </a:cubicBezTo>
                  <a:cubicBezTo>
                    <a:pt x="5831" y="3291"/>
                    <a:pt x="7530" y="1848"/>
                    <a:pt x="7530" y="1848"/>
                  </a:cubicBezTo>
                  <a:cubicBezTo>
                    <a:pt x="7152" y="1152"/>
                    <a:pt x="3199" y="0"/>
                    <a:pt x="3199" y="0"/>
                  </a:cubicBezTo>
                  <a:close/>
                </a:path>
              </a:pathLst>
            </a:custGeom>
            <a:solidFill>
              <a:srgbClr val="134F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6"/>
            <p:cNvSpPr/>
            <p:nvPr/>
          </p:nvSpPr>
          <p:spPr>
            <a:xfrm>
              <a:off x="6348779" y="3466396"/>
              <a:ext cx="54424" cy="246931"/>
            </a:xfrm>
            <a:custGeom>
              <a:avLst/>
              <a:gdLst/>
              <a:ahLst/>
              <a:cxnLst/>
              <a:rect l="l" t="t" r="r" b="b"/>
              <a:pathLst>
                <a:path w="1143" h="5186" extrusionOk="0">
                  <a:moveTo>
                    <a:pt x="209" y="1"/>
                  </a:moveTo>
                  <a:cubicBezTo>
                    <a:pt x="80" y="289"/>
                    <a:pt x="1" y="597"/>
                    <a:pt x="1" y="925"/>
                  </a:cubicBezTo>
                  <a:cubicBezTo>
                    <a:pt x="1" y="1203"/>
                    <a:pt x="90" y="1471"/>
                    <a:pt x="229" y="1709"/>
                  </a:cubicBezTo>
                  <a:cubicBezTo>
                    <a:pt x="289" y="1838"/>
                    <a:pt x="368" y="1938"/>
                    <a:pt x="428" y="2057"/>
                  </a:cubicBezTo>
                  <a:cubicBezTo>
                    <a:pt x="498" y="2166"/>
                    <a:pt x="557" y="2285"/>
                    <a:pt x="617" y="2404"/>
                  </a:cubicBezTo>
                  <a:cubicBezTo>
                    <a:pt x="726" y="2633"/>
                    <a:pt x="825" y="2881"/>
                    <a:pt x="895" y="3130"/>
                  </a:cubicBezTo>
                  <a:cubicBezTo>
                    <a:pt x="974" y="3378"/>
                    <a:pt x="1014" y="3636"/>
                    <a:pt x="1024" y="3904"/>
                  </a:cubicBezTo>
                  <a:cubicBezTo>
                    <a:pt x="1034" y="4163"/>
                    <a:pt x="1004" y="4421"/>
                    <a:pt x="895" y="4659"/>
                  </a:cubicBezTo>
                  <a:cubicBezTo>
                    <a:pt x="795" y="4887"/>
                    <a:pt x="587" y="5077"/>
                    <a:pt x="348" y="5185"/>
                  </a:cubicBezTo>
                  <a:cubicBezTo>
                    <a:pt x="597" y="5106"/>
                    <a:pt x="825" y="4927"/>
                    <a:pt x="964" y="4689"/>
                  </a:cubicBezTo>
                  <a:cubicBezTo>
                    <a:pt x="1093" y="4450"/>
                    <a:pt x="1143" y="4172"/>
                    <a:pt x="1143" y="3894"/>
                  </a:cubicBezTo>
                  <a:cubicBezTo>
                    <a:pt x="1143" y="3626"/>
                    <a:pt x="1093" y="3358"/>
                    <a:pt x="1024" y="3100"/>
                  </a:cubicBezTo>
                  <a:cubicBezTo>
                    <a:pt x="954" y="2832"/>
                    <a:pt x="865" y="2583"/>
                    <a:pt x="745" y="2335"/>
                  </a:cubicBezTo>
                  <a:cubicBezTo>
                    <a:pt x="686" y="2216"/>
                    <a:pt x="617" y="2097"/>
                    <a:pt x="557" y="1978"/>
                  </a:cubicBezTo>
                  <a:cubicBezTo>
                    <a:pt x="478" y="1868"/>
                    <a:pt x="398" y="1749"/>
                    <a:pt x="339" y="1640"/>
                  </a:cubicBezTo>
                  <a:cubicBezTo>
                    <a:pt x="209" y="1421"/>
                    <a:pt x="130" y="1173"/>
                    <a:pt x="120" y="914"/>
                  </a:cubicBezTo>
                  <a:cubicBezTo>
                    <a:pt x="100" y="666"/>
                    <a:pt x="140" y="398"/>
                    <a:pt x="229" y="150"/>
                  </a:cubicBezTo>
                  <a:cubicBezTo>
                    <a:pt x="239" y="100"/>
                    <a:pt x="259" y="51"/>
                    <a:pt x="279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6"/>
            <p:cNvSpPr/>
            <p:nvPr/>
          </p:nvSpPr>
          <p:spPr>
            <a:xfrm>
              <a:off x="6483578" y="3466396"/>
              <a:ext cx="54900" cy="246931"/>
            </a:xfrm>
            <a:custGeom>
              <a:avLst/>
              <a:gdLst/>
              <a:ahLst/>
              <a:cxnLst/>
              <a:rect l="l" t="t" r="r" b="b"/>
              <a:pathLst>
                <a:path w="1153" h="5186" extrusionOk="0">
                  <a:moveTo>
                    <a:pt x="865" y="1"/>
                  </a:moveTo>
                  <a:lnTo>
                    <a:pt x="924" y="150"/>
                  </a:lnTo>
                  <a:cubicBezTo>
                    <a:pt x="1004" y="398"/>
                    <a:pt x="1053" y="666"/>
                    <a:pt x="1033" y="914"/>
                  </a:cubicBezTo>
                  <a:cubicBezTo>
                    <a:pt x="1013" y="1173"/>
                    <a:pt x="944" y="1421"/>
                    <a:pt x="805" y="1640"/>
                  </a:cubicBezTo>
                  <a:cubicBezTo>
                    <a:pt x="746" y="1749"/>
                    <a:pt x="666" y="1868"/>
                    <a:pt x="596" y="1978"/>
                  </a:cubicBezTo>
                  <a:cubicBezTo>
                    <a:pt x="527" y="2097"/>
                    <a:pt x="457" y="2216"/>
                    <a:pt x="398" y="2335"/>
                  </a:cubicBezTo>
                  <a:cubicBezTo>
                    <a:pt x="289" y="2583"/>
                    <a:pt x="189" y="2832"/>
                    <a:pt x="119" y="3100"/>
                  </a:cubicBezTo>
                  <a:cubicBezTo>
                    <a:pt x="50" y="3358"/>
                    <a:pt x="0" y="3626"/>
                    <a:pt x="11" y="3894"/>
                  </a:cubicBezTo>
                  <a:cubicBezTo>
                    <a:pt x="11" y="4172"/>
                    <a:pt x="50" y="4450"/>
                    <a:pt x="189" y="4689"/>
                  </a:cubicBezTo>
                  <a:cubicBezTo>
                    <a:pt x="318" y="4927"/>
                    <a:pt x="547" y="5106"/>
                    <a:pt x="805" y="5185"/>
                  </a:cubicBezTo>
                  <a:cubicBezTo>
                    <a:pt x="557" y="5077"/>
                    <a:pt x="358" y="4887"/>
                    <a:pt x="249" y="4659"/>
                  </a:cubicBezTo>
                  <a:cubicBezTo>
                    <a:pt x="139" y="4421"/>
                    <a:pt x="110" y="4163"/>
                    <a:pt x="119" y="3904"/>
                  </a:cubicBezTo>
                  <a:cubicBezTo>
                    <a:pt x="130" y="3636"/>
                    <a:pt x="179" y="3378"/>
                    <a:pt x="249" y="3130"/>
                  </a:cubicBezTo>
                  <a:cubicBezTo>
                    <a:pt x="318" y="2881"/>
                    <a:pt x="417" y="2633"/>
                    <a:pt x="537" y="2404"/>
                  </a:cubicBezTo>
                  <a:cubicBezTo>
                    <a:pt x="587" y="2285"/>
                    <a:pt x="656" y="2166"/>
                    <a:pt x="715" y="2057"/>
                  </a:cubicBezTo>
                  <a:cubicBezTo>
                    <a:pt x="785" y="1938"/>
                    <a:pt x="854" y="1838"/>
                    <a:pt x="924" y="1709"/>
                  </a:cubicBezTo>
                  <a:cubicBezTo>
                    <a:pt x="1063" y="1471"/>
                    <a:pt x="1143" y="1203"/>
                    <a:pt x="1143" y="925"/>
                  </a:cubicBezTo>
                  <a:cubicBezTo>
                    <a:pt x="1152" y="597"/>
                    <a:pt x="1073" y="289"/>
                    <a:pt x="934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6"/>
            <p:cNvSpPr/>
            <p:nvPr/>
          </p:nvSpPr>
          <p:spPr>
            <a:xfrm>
              <a:off x="5060496" y="3922314"/>
              <a:ext cx="874497" cy="1221182"/>
            </a:xfrm>
            <a:custGeom>
              <a:avLst/>
              <a:gdLst/>
              <a:ahLst/>
              <a:cxnLst/>
              <a:rect l="l" t="t" r="r" b="b"/>
              <a:pathLst>
                <a:path w="18366" h="25647" extrusionOk="0">
                  <a:moveTo>
                    <a:pt x="0" y="1"/>
                  </a:moveTo>
                  <a:lnTo>
                    <a:pt x="0" y="25647"/>
                  </a:lnTo>
                  <a:lnTo>
                    <a:pt x="18365" y="25647"/>
                  </a:lnTo>
                  <a:lnTo>
                    <a:pt x="18365" y="1"/>
                  </a:lnTo>
                  <a:close/>
                </a:path>
              </a:pathLst>
            </a:custGeom>
            <a:solidFill>
              <a:srgbClr val="FF6D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6"/>
            <p:cNvSpPr/>
            <p:nvPr/>
          </p:nvSpPr>
          <p:spPr>
            <a:xfrm>
              <a:off x="5245387" y="4111490"/>
              <a:ext cx="440820" cy="1032008"/>
            </a:xfrm>
            <a:custGeom>
              <a:avLst/>
              <a:gdLst/>
              <a:ahLst/>
              <a:cxnLst/>
              <a:rect l="l" t="t" r="r" b="b"/>
              <a:pathLst>
                <a:path w="9258" h="21674" extrusionOk="0">
                  <a:moveTo>
                    <a:pt x="6845" y="1"/>
                  </a:moveTo>
                  <a:lnTo>
                    <a:pt x="9258" y="1660"/>
                  </a:lnTo>
                  <a:lnTo>
                    <a:pt x="9089" y="1541"/>
                  </a:lnTo>
                  <a:lnTo>
                    <a:pt x="6845" y="1"/>
                  </a:lnTo>
                  <a:close/>
                  <a:moveTo>
                    <a:pt x="4580" y="1203"/>
                  </a:moveTo>
                  <a:cubicBezTo>
                    <a:pt x="4580" y="1252"/>
                    <a:pt x="4570" y="1282"/>
                    <a:pt x="4570" y="1282"/>
                  </a:cubicBezTo>
                  <a:lnTo>
                    <a:pt x="1" y="5494"/>
                  </a:lnTo>
                  <a:lnTo>
                    <a:pt x="468" y="21674"/>
                  </a:lnTo>
                  <a:lnTo>
                    <a:pt x="945" y="21674"/>
                  </a:lnTo>
                  <a:cubicBezTo>
                    <a:pt x="934" y="20700"/>
                    <a:pt x="647" y="6408"/>
                    <a:pt x="1183" y="5921"/>
                  </a:cubicBezTo>
                  <a:cubicBezTo>
                    <a:pt x="1729" y="5424"/>
                    <a:pt x="3557" y="2514"/>
                    <a:pt x="4570" y="2514"/>
                  </a:cubicBezTo>
                  <a:cubicBezTo>
                    <a:pt x="5583" y="2514"/>
                    <a:pt x="8295" y="5821"/>
                    <a:pt x="8364" y="6467"/>
                  </a:cubicBezTo>
                  <a:cubicBezTo>
                    <a:pt x="8424" y="6993"/>
                    <a:pt x="8145" y="18009"/>
                    <a:pt x="8056" y="21674"/>
                  </a:cubicBezTo>
                  <a:lnTo>
                    <a:pt x="8692" y="21674"/>
                  </a:lnTo>
                  <a:lnTo>
                    <a:pt x="9149" y="5494"/>
                  </a:lnTo>
                  <a:lnTo>
                    <a:pt x="4580" y="1282"/>
                  </a:lnTo>
                  <a:lnTo>
                    <a:pt x="4580" y="120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6"/>
            <p:cNvSpPr/>
            <p:nvPr/>
          </p:nvSpPr>
          <p:spPr>
            <a:xfrm>
              <a:off x="5206294" y="2594273"/>
              <a:ext cx="469579" cy="226314"/>
            </a:xfrm>
            <a:custGeom>
              <a:avLst/>
              <a:gdLst/>
              <a:ahLst/>
              <a:cxnLst/>
              <a:rect l="l" t="t" r="r" b="b"/>
              <a:pathLst>
                <a:path w="9862" h="4753" extrusionOk="0">
                  <a:moveTo>
                    <a:pt x="5603" y="1"/>
                  </a:moveTo>
                  <a:cubicBezTo>
                    <a:pt x="5592" y="1"/>
                    <a:pt x="5581" y="1"/>
                    <a:pt x="5569" y="1"/>
                  </a:cubicBezTo>
                  <a:cubicBezTo>
                    <a:pt x="2918" y="29"/>
                    <a:pt x="0" y="4752"/>
                    <a:pt x="371" y="4752"/>
                  </a:cubicBezTo>
                  <a:cubicBezTo>
                    <a:pt x="394" y="4752"/>
                    <a:pt x="428" y="4735"/>
                    <a:pt x="474" y="4699"/>
                  </a:cubicBezTo>
                  <a:cubicBezTo>
                    <a:pt x="1232" y="4122"/>
                    <a:pt x="3236" y="3446"/>
                    <a:pt x="4899" y="3446"/>
                  </a:cubicBezTo>
                  <a:cubicBezTo>
                    <a:pt x="5067" y="3446"/>
                    <a:pt x="5231" y="3453"/>
                    <a:pt x="5391" y="3468"/>
                  </a:cubicBezTo>
                  <a:cubicBezTo>
                    <a:pt x="7994" y="3701"/>
                    <a:pt x="9313" y="4284"/>
                    <a:pt x="9712" y="4284"/>
                  </a:cubicBezTo>
                  <a:cubicBezTo>
                    <a:pt x="9822" y="4284"/>
                    <a:pt x="9862" y="4240"/>
                    <a:pt x="9840" y="4133"/>
                  </a:cubicBezTo>
                  <a:cubicBezTo>
                    <a:pt x="9742" y="3638"/>
                    <a:pt x="8381" y="1"/>
                    <a:pt x="5603" y="1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6"/>
            <p:cNvSpPr/>
            <p:nvPr/>
          </p:nvSpPr>
          <p:spPr>
            <a:xfrm>
              <a:off x="5197628" y="2770735"/>
              <a:ext cx="531669" cy="680133"/>
            </a:xfrm>
            <a:custGeom>
              <a:avLst/>
              <a:gdLst/>
              <a:ahLst/>
              <a:cxnLst/>
              <a:rect l="l" t="t" r="r" b="b"/>
              <a:pathLst>
                <a:path w="11166" h="14284" extrusionOk="0">
                  <a:moveTo>
                    <a:pt x="3100" y="0"/>
                  </a:moveTo>
                  <a:cubicBezTo>
                    <a:pt x="2831" y="60"/>
                    <a:pt x="2573" y="129"/>
                    <a:pt x="2325" y="219"/>
                  </a:cubicBezTo>
                  <a:cubicBezTo>
                    <a:pt x="557" y="2771"/>
                    <a:pt x="1" y="5682"/>
                    <a:pt x="21" y="7410"/>
                  </a:cubicBezTo>
                  <a:lnTo>
                    <a:pt x="21" y="7419"/>
                  </a:lnTo>
                  <a:cubicBezTo>
                    <a:pt x="90" y="9853"/>
                    <a:pt x="745" y="14283"/>
                    <a:pt x="5593" y="14283"/>
                  </a:cubicBezTo>
                  <a:cubicBezTo>
                    <a:pt x="9466" y="14283"/>
                    <a:pt x="11165" y="10409"/>
                    <a:pt x="11165" y="7410"/>
                  </a:cubicBezTo>
                  <a:cubicBezTo>
                    <a:pt x="11145" y="4281"/>
                    <a:pt x="10360" y="2046"/>
                    <a:pt x="9387" y="477"/>
                  </a:cubicBezTo>
                  <a:cubicBezTo>
                    <a:pt x="9198" y="427"/>
                    <a:pt x="8970" y="358"/>
                    <a:pt x="8692" y="288"/>
                  </a:cubicBezTo>
                  <a:lnTo>
                    <a:pt x="8692" y="288"/>
                  </a:lnTo>
                  <a:cubicBezTo>
                    <a:pt x="9685" y="1718"/>
                    <a:pt x="10569" y="3695"/>
                    <a:pt x="10698" y="6277"/>
                  </a:cubicBezTo>
                  <a:cubicBezTo>
                    <a:pt x="11006" y="12485"/>
                    <a:pt x="6824" y="13756"/>
                    <a:pt x="5573" y="13836"/>
                  </a:cubicBezTo>
                  <a:lnTo>
                    <a:pt x="5434" y="13836"/>
                  </a:lnTo>
                  <a:cubicBezTo>
                    <a:pt x="3864" y="13836"/>
                    <a:pt x="855" y="12317"/>
                    <a:pt x="686" y="7459"/>
                  </a:cubicBezTo>
                  <a:cubicBezTo>
                    <a:pt x="577" y="4231"/>
                    <a:pt x="1818" y="1708"/>
                    <a:pt x="3100" y="0"/>
                  </a:cubicBezTo>
                  <a:close/>
                </a:path>
              </a:pathLst>
            </a:custGeom>
            <a:solidFill>
              <a:srgbClr val="8854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6"/>
            <p:cNvSpPr/>
            <p:nvPr/>
          </p:nvSpPr>
          <p:spPr>
            <a:xfrm>
              <a:off x="5308334" y="2630698"/>
              <a:ext cx="336257" cy="162748"/>
            </a:xfrm>
            <a:custGeom>
              <a:avLst/>
              <a:gdLst/>
              <a:ahLst/>
              <a:cxnLst/>
              <a:rect l="l" t="t" r="r" b="b"/>
              <a:pathLst>
                <a:path w="7062" h="3418" extrusionOk="0">
                  <a:moveTo>
                    <a:pt x="3248" y="1"/>
                  </a:moveTo>
                  <a:cubicBezTo>
                    <a:pt x="2989" y="169"/>
                    <a:pt x="2742" y="339"/>
                    <a:pt x="2503" y="527"/>
                  </a:cubicBezTo>
                  <a:cubicBezTo>
                    <a:pt x="1480" y="1302"/>
                    <a:pt x="656" y="2206"/>
                    <a:pt x="0" y="3160"/>
                  </a:cubicBezTo>
                  <a:cubicBezTo>
                    <a:pt x="248" y="3070"/>
                    <a:pt x="506" y="3001"/>
                    <a:pt x="775" y="2941"/>
                  </a:cubicBezTo>
                  <a:cubicBezTo>
                    <a:pt x="2056" y="1213"/>
                    <a:pt x="3367" y="299"/>
                    <a:pt x="3367" y="299"/>
                  </a:cubicBezTo>
                  <a:cubicBezTo>
                    <a:pt x="3367" y="299"/>
                    <a:pt x="4976" y="1222"/>
                    <a:pt x="6367" y="3229"/>
                  </a:cubicBezTo>
                  <a:cubicBezTo>
                    <a:pt x="6645" y="3299"/>
                    <a:pt x="6873" y="3368"/>
                    <a:pt x="7062" y="3418"/>
                  </a:cubicBezTo>
                  <a:cubicBezTo>
                    <a:pt x="6227" y="2077"/>
                    <a:pt x="5264" y="1222"/>
                    <a:pt x="4510" y="696"/>
                  </a:cubicBezTo>
                  <a:cubicBezTo>
                    <a:pt x="3784" y="189"/>
                    <a:pt x="3258" y="1"/>
                    <a:pt x="3248" y="1"/>
                  </a:cubicBez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6"/>
            <p:cNvSpPr/>
            <p:nvPr/>
          </p:nvSpPr>
          <p:spPr>
            <a:xfrm>
              <a:off x="5324857" y="3026097"/>
              <a:ext cx="43092" cy="65328"/>
            </a:xfrm>
            <a:custGeom>
              <a:avLst/>
              <a:gdLst/>
              <a:ahLst/>
              <a:cxnLst/>
              <a:rect l="l" t="t" r="r" b="b"/>
              <a:pathLst>
                <a:path w="905" h="1372" extrusionOk="0">
                  <a:moveTo>
                    <a:pt x="457" y="1"/>
                  </a:moveTo>
                  <a:cubicBezTo>
                    <a:pt x="209" y="1"/>
                    <a:pt x="11" y="299"/>
                    <a:pt x="11" y="686"/>
                  </a:cubicBezTo>
                  <a:cubicBezTo>
                    <a:pt x="0" y="1063"/>
                    <a:pt x="199" y="1371"/>
                    <a:pt x="448" y="1371"/>
                  </a:cubicBezTo>
                  <a:cubicBezTo>
                    <a:pt x="686" y="1371"/>
                    <a:pt x="894" y="1073"/>
                    <a:pt x="894" y="696"/>
                  </a:cubicBezTo>
                  <a:cubicBezTo>
                    <a:pt x="905" y="308"/>
                    <a:pt x="706" y="1"/>
                    <a:pt x="457" y="1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6"/>
            <p:cNvSpPr/>
            <p:nvPr/>
          </p:nvSpPr>
          <p:spPr>
            <a:xfrm>
              <a:off x="5554268" y="3026097"/>
              <a:ext cx="42568" cy="65328"/>
            </a:xfrm>
            <a:custGeom>
              <a:avLst/>
              <a:gdLst/>
              <a:ahLst/>
              <a:cxnLst/>
              <a:rect l="l" t="t" r="r" b="b"/>
              <a:pathLst>
                <a:path w="894" h="1372" extrusionOk="0">
                  <a:moveTo>
                    <a:pt x="457" y="1"/>
                  </a:moveTo>
                  <a:cubicBezTo>
                    <a:pt x="208" y="1"/>
                    <a:pt x="10" y="299"/>
                    <a:pt x="0" y="686"/>
                  </a:cubicBezTo>
                  <a:cubicBezTo>
                    <a:pt x="0" y="1063"/>
                    <a:pt x="188" y="1371"/>
                    <a:pt x="437" y="1371"/>
                  </a:cubicBezTo>
                  <a:cubicBezTo>
                    <a:pt x="685" y="1371"/>
                    <a:pt x="884" y="1073"/>
                    <a:pt x="894" y="696"/>
                  </a:cubicBezTo>
                  <a:cubicBezTo>
                    <a:pt x="894" y="308"/>
                    <a:pt x="705" y="1"/>
                    <a:pt x="457" y="1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6"/>
            <p:cNvSpPr/>
            <p:nvPr/>
          </p:nvSpPr>
          <p:spPr>
            <a:xfrm>
              <a:off x="5270480" y="2957054"/>
              <a:ext cx="139083" cy="36949"/>
            </a:xfrm>
            <a:custGeom>
              <a:avLst/>
              <a:gdLst/>
              <a:ahLst/>
              <a:cxnLst/>
              <a:rect l="l" t="t" r="r" b="b"/>
              <a:pathLst>
                <a:path w="2921" h="776" extrusionOk="0">
                  <a:moveTo>
                    <a:pt x="1590" y="0"/>
                  </a:moveTo>
                  <a:cubicBezTo>
                    <a:pt x="1222" y="0"/>
                    <a:pt x="0" y="775"/>
                    <a:pt x="0" y="775"/>
                  </a:cubicBezTo>
                  <a:cubicBezTo>
                    <a:pt x="0" y="775"/>
                    <a:pt x="963" y="599"/>
                    <a:pt x="1447" y="599"/>
                  </a:cubicBezTo>
                  <a:cubicBezTo>
                    <a:pt x="1501" y="599"/>
                    <a:pt x="1549" y="601"/>
                    <a:pt x="1590" y="606"/>
                  </a:cubicBezTo>
                  <a:cubicBezTo>
                    <a:pt x="1791" y="631"/>
                    <a:pt x="2021" y="679"/>
                    <a:pt x="2226" y="679"/>
                  </a:cubicBezTo>
                  <a:cubicBezTo>
                    <a:pt x="2437" y="679"/>
                    <a:pt x="2621" y="628"/>
                    <a:pt x="2722" y="447"/>
                  </a:cubicBezTo>
                  <a:cubicBezTo>
                    <a:pt x="2921" y="100"/>
                    <a:pt x="1967" y="0"/>
                    <a:pt x="1590" y="0"/>
                  </a:cubicBezTo>
                  <a:close/>
                </a:path>
              </a:pathLst>
            </a:custGeom>
            <a:solidFill>
              <a:srgbClr val="482B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6"/>
            <p:cNvSpPr/>
            <p:nvPr/>
          </p:nvSpPr>
          <p:spPr>
            <a:xfrm>
              <a:off x="5514985" y="2957054"/>
              <a:ext cx="139083" cy="36949"/>
            </a:xfrm>
            <a:custGeom>
              <a:avLst/>
              <a:gdLst/>
              <a:ahLst/>
              <a:cxnLst/>
              <a:rect l="l" t="t" r="r" b="b"/>
              <a:pathLst>
                <a:path w="2921" h="776" extrusionOk="0">
                  <a:moveTo>
                    <a:pt x="1322" y="0"/>
                  </a:moveTo>
                  <a:cubicBezTo>
                    <a:pt x="954" y="0"/>
                    <a:pt x="0" y="100"/>
                    <a:pt x="199" y="447"/>
                  </a:cubicBezTo>
                  <a:cubicBezTo>
                    <a:pt x="300" y="628"/>
                    <a:pt x="484" y="679"/>
                    <a:pt x="694" y="679"/>
                  </a:cubicBezTo>
                  <a:cubicBezTo>
                    <a:pt x="898" y="679"/>
                    <a:pt x="1126" y="631"/>
                    <a:pt x="1322" y="606"/>
                  </a:cubicBezTo>
                  <a:cubicBezTo>
                    <a:pt x="1363" y="601"/>
                    <a:pt x="1412" y="599"/>
                    <a:pt x="1467" y="599"/>
                  </a:cubicBezTo>
                  <a:cubicBezTo>
                    <a:pt x="1958" y="599"/>
                    <a:pt x="2920" y="775"/>
                    <a:pt x="2920" y="775"/>
                  </a:cubicBezTo>
                  <a:cubicBezTo>
                    <a:pt x="2920" y="775"/>
                    <a:pt x="1699" y="0"/>
                    <a:pt x="1322" y="0"/>
                  </a:cubicBezTo>
                  <a:close/>
                </a:path>
              </a:pathLst>
            </a:custGeom>
            <a:solidFill>
              <a:srgbClr val="482B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6"/>
            <p:cNvSpPr/>
            <p:nvPr/>
          </p:nvSpPr>
          <p:spPr>
            <a:xfrm>
              <a:off x="4968741" y="2505327"/>
              <a:ext cx="1038150" cy="1606387"/>
            </a:xfrm>
            <a:custGeom>
              <a:avLst/>
              <a:gdLst/>
              <a:ahLst/>
              <a:cxnLst/>
              <a:rect l="l" t="t" r="r" b="b"/>
              <a:pathLst>
                <a:path w="21803" h="33737" extrusionOk="0">
                  <a:moveTo>
                    <a:pt x="10380" y="2634"/>
                  </a:moveTo>
                  <a:cubicBezTo>
                    <a:pt x="10380" y="2634"/>
                    <a:pt x="15922" y="4621"/>
                    <a:pt x="15972" y="12984"/>
                  </a:cubicBezTo>
                  <a:cubicBezTo>
                    <a:pt x="15972" y="15983"/>
                    <a:pt x="14273" y="19857"/>
                    <a:pt x="10400" y="19857"/>
                  </a:cubicBezTo>
                  <a:cubicBezTo>
                    <a:pt x="5552" y="19857"/>
                    <a:pt x="4877" y="15417"/>
                    <a:pt x="4828" y="12984"/>
                  </a:cubicBezTo>
                  <a:cubicBezTo>
                    <a:pt x="4788" y="10461"/>
                    <a:pt x="6000" y="5435"/>
                    <a:pt x="10380" y="2634"/>
                  </a:cubicBezTo>
                  <a:close/>
                  <a:moveTo>
                    <a:pt x="10246" y="0"/>
                  </a:moveTo>
                  <a:cubicBezTo>
                    <a:pt x="4845" y="0"/>
                    <a:pt x="1069" y="5944"/>
                    <a:pt x="537" y="12229"/>
                  </a:cubicBezTo>
                  <a:cubicBezTo>
                    <a:pt x="0" y="18556"/>
                    <a:pt x="3169" y="20592"/>
                    <a:pt x="3169" y="20592"/>
                  </a:cubicBezTo>
                  <a:cubicBezTo>
                    <a:pt x="3169" y="20592"/>
                    <a:pt x="2066" y="23055"/>
                    <a:pt x="1669" y="24058"/>
                  </a:cubicBezTo>
                  <a:cubicBezTo>
                    <a:pt x="1272" y="25052"/>
                    <a:pt x="1341" y="25717"/>
                    <a:pt x="3705" y="28488"/>
                  </a:cubicBezTo>
                  <a:cubicBezTo>
                    <a:pt x="5947" y="31108"/>
                    <a:pt x="10889" y="33736"/>
                    <a:pt x="12510" y="33736"/>
                  </a:cubicBezTo>
                  <a:cubicBezTo>
                    <a:pt x="12598" y="33736"/>
                    <a:pt x="12676" y="33729"/>
                    <a:pt x="12744" y="33713"/>
                  </a:cubicBezTo>
                  <a:cubicBezTo>
                    <a:pt x="14055" y="33415"/>
                    <a:pt x="18624" y="28419"/>
                    <a:pt x="20193" y="26591"/>
                  </a:cubicBezTo>
                  <a:cubicBezTo>
                    <a:pt x="21762" y="24754"/>
                    <a:pt x="20968" y="24188"/>
                    <a:pt x="20968" y="24188"/>
                  </a:cubicBezTo>
                  <a:cubicBezTo>
                    <a:pt x="21654" y="22926"/>
                    <a:pt x="19091" y="21059"/>
                    <a:pt x="19091" y="21059"/>
                  </a:cubicBezTo>
                  <a:cubicBezTo>
                    <a:pt x="19091" y="21059"/>
                    <a:pt x="21802" y="18924"/>
                    <a:pt x="21167" y="12229"/>
                  </a:cubicBezTo>
                  <a:cubicBezTo>
                    <a:pt x="20521" y="5385"/>
                    <a:pt x="15853" y="101"/>
                    <a:pt x="10380" y="1"/>
                  </a:cubicBezTo>
                  <a:cubicBezTo>
                    <a:pt x="10335" y="1"/>
                    <a:pt x="10290" y="0"/>
                    <a:pt x="102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6"/>
            <p:cNvSpPr/>
            <p:nvPr/>
          </p:nvSpPr>
          <p:spPr>
            <a:xfrm>
              <a:off x="5093589" y="2533277"/>
              <a:ext cx="784171" cy="310307"/>
            </a:xfrm>
            <a:custGeom>
              <a:avLst/>
              <a:gdLst/>
              <a:ahLst/>
              <a:cxnLst/>
              <a:rect l="l" t="t" r="r" b="b"/>
              <a:pathLst>
                <a:path w="16469" h="6517" extrusionOk="0">
                  <a:moveTo>
                    <a:pt x="7808" y="1"/>
                  </a:moveTo>
                  <a:cubicBezTo>
                    <a:pt x="7669" y="1"/>
                    <a:pt x="7519" y="10"/>
                    <a:pt x="7380" y="21"/>
                  </a:cubicBezTo>
                  <a:cubicBezTo>
                    <a:pt x="2454" y="438"/>
                    <a:pt x="1" y="6030"/>
                    <a:pt x="1" y="6030"/>
                  </a:cubicBezTo>
                  <a:cubicBezTo>
                    <a:pt x="1" y="6030"/>
                    <a:pt x="2921" y="626"/>
                    <a:pt x="7589" y="626"/>
                  </a:cubicBezTo>
                  <a:cubicBezTo>
                    <a:pt x="12834" y="626"/>
                    <a:pt x="16469" y="6517"/>
                    <a:pt x="16469" y="6517"/>
                  </a:cubicBezTo>
                  <a:cubicBezTo>
                    <a:pt x="16469" y="6517"/>
                    <a:pt x="12545" y="1"/>
                    <a:pt x="7808" y="1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6"/>
            <p:cNvSpPr/>
            <p:nvPr/>
          </p:nvSpPr>
          <p:spPr>
            <a:xfrm>
              <a:off x="5427516" y="2630698"/>
              <a:ext cx="95563" cy="33188"/>
            </a:xfrm>
            <a:custGeom>
              <a:avLst/>
              <a:gdLst/>
              <a:ahLst/>
              <a:cxnLst/>
              <a:rect l="l" t="t" r="r" b="b"/>
              <a:pathLst>
                <a:path w="2007" h="697" extrusionOk="0">
                  <a:moveTo>
                    <a:pt x="745" y="1"/>
                  </a:moveTo>
                  <a:cubicBezTo>
                    <a:pt x="755" y="1"/>
                    <a:pt x="1281" y="189"/>
                    <a:pt x="2007" y="696"/>
                  </a:cubicBezTo>
                  <a:lnTo>
                    <a:pt x="2007" y="696"/>
                  </a:lnTo>
                  <a:cubicBezTo>
                    <a:pt x="1281" y="189"/>
                    <a:pt x="755" y="1"/>
                    <a:pt x="745" y="1"/>
                  </a:cubicBezTo>
                  <a:close/>
                  <a:moveTo>
                    <a:pt x="745" y="1"/>
                  </a:moveTo>
                  <a:lnTo>
                    <a:pt x="745" y="1"/>
                  </a:lnTo>
                  <a:lnTo>
                    <a:pt x="745" y="1"/>
                  </a:lnTo>
                  <a:close/>
                  <a:moveTo>
                    <a:pt x="745" y="1"/>
                  </a:moveTo>
                  <a:cubicBezTo>
                    <a:pt x="486" y="169"/>
                    <a:pt x="239" y="339"/>
                    <a:pt x="0" y="527"/>
                  </a:cubicBezTo>
                  <a:lnTo>
                    <a:pt x="0" y="527"/>
                  </a:lnTo>
                  <a:cubicBezTo>
                    <a:pt x="239" y="339"/>
                    <a:pt x="486" y="169"/>
                    <a:pt x="745" y="1"/>
                  </a:cubicBezTo>
                  <a:close/>
                </a:path>
              </a:pathLst>
            </a:custGeom>
            <a:solidFill>
              <a:srgbClr val="4623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6"/>
            <p:cNvSpPr/>
            <p:nvPr/>
          </p:nvSpPr>
          <p:spPr>
            <a:xfrm>
              <a:off x="5351331" y="2587654"/>
              <a:ext cx="171747" cy="76232"/>
            </a:xfrm>
            <a:custGeom>
              <a:avLst/>
              <a:gdLst/>
              <a:ahLst/>
              <a:cxnLst/>
              <a:rect l="l" t="t" r="r" b="b"/>
              <a:pathLst>
                <a:path w="3607" h="1601" extrusionOk="0">
                  <a:moveTo>
                    <a:pt x="1" y="1"/>
                  </a:moveTo>
                  <a:lnTo>
                    <a:pt x="1600" y="1431"/>
                  </a:lnTo>
                  <a:cubicBezTo>
                    <a:pt x="1839" y="1243"/>
                    <a:pt x="2086" y="1073"/>
                    <a:pt x="2345" y="905"/>
                  </a:cubicBezTo>
                  <a:cubicBezTo>
                    <a:pt x="2355" y="905"/>
                    <a:pt x="2881" y="1093"/>
                    <a:pt x="3607" y="1600"/>
                  </a:cubicBezTo>
                  <a:cubicBezTo>
                    <a:pt x="2384" y="567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6"/>
            <p:cNvSpPr/>
            <p:nvPr/>
          </p:nvSpPr>
          <p:spPr>
            <a:xfrm>
              <a:off x="5172106" y="3657001"/>
              <a:ext cx="812550" cy="239361"/>
            </a:xfrm>
            <a:custGeom>
              <a:avLst/>
              <a:gdLst/>
              <a:ahLst/>
              <a:cxnLst/>
              <a:rect l="l" t="t" r="r" b="b"/>
              <a:pathLst>
                <a:path w="17065" h="5027" extrusionOk="0">
                  <a:moveTo>
                    <a:pt x="1" y="1600"/>
                  </a:moveTo>
                  <a:lnTo>
                    <a:pt x="1" y="1600"/>
                  </a:lnTo>
                  <a:cubicBezTo>
                    <a:pt x="1" y="1600"/>
                    <a:pt x="2036" y="3636"/>
                    <a:pt x="5106" y="4559"/>
                  </a:cubicBezTo>
                  <a:cubicBezTo>
                    <a:pt x="5215" y="4341"/>
                    <a:pt x="5324" y="4142"/>
                    <a:pt x="5424" y="3974"/>
                  </a:cubicBezTo>
                  <a:cubicBezTo>
                    <a:pt x="5007" y="3864"/>
                    <a:pt x="4589" y="3745"/>
                    <a:pt x="4172" y="3586"/>
                  </a:cubicBezTo>
                  <a:cubicBezTo>
                    <a:pt x="3447" y="3328"/>
                    <a:pt x="2732" y="3040"/>
                    <a:pt x="2036" y="2702"/>
                  </a:cubicBezTo>
                  <a:cubicBezTo>
                    <a:pt x="1341" y="2365"/>
                    <a:pt x="656" y="1997"/>
                    <a:pt x="1" y="1600"/>
                  </a:cubicBezTo>
                  <a:close/>
                  <a:moveTo>
                    <a:pt x="16697" y="1"/>
                  </a:moveTo>
                  <a:cubicBezTo>
                    <a:pt x="15714" y="1193"/>
                    <a:pt x="14512" y="2196"/>
                    <a:pt x="13171" y="2990"/>
                  </a:cubicBezTo>
                  <a:cubicBezTo>
                    <a:pt x="12505" y="3387"/>
                    <a:pt x="11800" y="3725"/>
                    <a:pt x="11055" y="3964"/>
                  </a:cubicBezTo>
                  <a:cubicBezTo>
                    <a:pt x="10311" y="4212"/>
                    <a:pt x="9536" y="4341"/>
                    <a:pt x="8751" y="4371"/>
                  </a:cubicBezTo>
                  <a:cubicBezTo>
                    <a:pt x="8632" y="4381"/>
                    <a:pt x="8503" y="4381"/>
                    <a:pt x="8384" y="4381"/>
                  </a:cubicBezTo>
                  <a:cubicBezTo>
                    <a:pt x="7907" y="4381"/>
                    <a:pt x="7430" y="4341"/>
                    <a:pt x="6963" y="4281"/>
                  </a:cubicBezTo>
                  <a:lnTo>
                    <a:pt x="6963" y="4281"/>
                  </a:lnTo>
                  <a:cubicBezTo>
                    <a:pt x="7073" y="4490"/>
                    <a:pt x="7192" y="4729"/>
                    <a:pt x="7301" y="4987"/>
                  </a:cubicBezTo>
                  <a:cubicBezTo>
                    <a:pt x="7559" y="5007"/>
                    <a:pt x="7827" y="5027"/>
                    <a:pt x="8095" y="5027"/>
                  </a:cubicBezTo>
                  <a:cubicBezTo>
                    <a:pt x="8463" y="5027"/>
                    <a:pt x="8841" y="4997"/>
                    <a:pt x="9218" y="4957"/>
                  </a:cubicBezTo>
                  <a:cubicBezTo>
                    <a:pt x="13191" y="4480"/>
                    <a:pt x="15783" y="2116"/>
                    <a:pt x="16807" y="1014"/>
                  </a:cubicBezTo>
                  <a:cubicBezTo>
                    <a:pt x="17065" y="269"/>
                    <a:pt x="16697" y="1"/>
                    <a:pt x="16697" y="1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6"/>
            <p:cNvSpPr/>
            <p:nvPr/>
          </p:nvSpPr>
          <p:spPr>
            <a:xfrm>
              <a:off x="5729255" y="3508012"/>
              <a:ext cx="178318" cy="130132"/>
            </a:xfrm>
            <a:custGeom>
              <a:avLst/>
              <a:gdLst/>
              <a:ahLst/>
              <a:cxnLst/>
              <a:rect l="l" t="t" r="r" b="b"/>
              <a:pathLst>
                <a:path w="3745" h="2733" extrusionOk="0">
                  <a:moveTo>
                    <a:pt x="3119" y="1"/>
                  </a:moveTo>
                  <a:cubicBezTo>
                    <a:pt x="3119" y="1"/>
                    <a:pt x="2146" y="1362"/>
                    <a:pt x="0" y="2732"/>
                  </a:cubicBezTo>
                  <a:cubicBezTo>
                    <a:pt x="0" y="2732"/>
                    <a:pt x="2364" y="1799"/>
                    <a:pt x="3744" y="517"/>
                  </a:cubicBezTo>
                  <a:cubicBezTo>
                    <a:pt x="3397" y="199"/>
                    <a:pt x="3119" y="1"/>
                    <a:pt x="3119" y="1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6"/>
            <p:cNvSpPr/>
            <p:nvPr/>
          </p:nvSpPr>
          <p:spPr>
            <a:xfrm>
              <a:off x="5093589" y="3485823"/>
              <a:ext cx="351446" cy="175985"/>
            </a:xfrm>
            <a:custGeom>
              <a:avLst/>
              <a:gdLst/>
              <a:ahLst/>
              <a:cxnLst/>
              <a:rect l="l" t="t" r="r" b="b"/>
              <a:pathLst>
                <a:path w="7381" h="3696" extrusionOk="0">
                  <a:moveTo>
                    <a:pt x="547" y="0"/>
                  </a:moveTo>
                  <a:cubicBezTo>
                    <a:pt x="547" y="0"/>
                    <a:pt x="299" y="546"/>
                    <a:pt x="1" y="1232"/>
                  </a:cubicBezTo>
                  <a:cubicBezTo>
                    <a:pt x="2702" y="3457"/>
                    <a:pt x="7380" y="3695"/>
                    <a:pt x="7380" y="3695"/>
                  </a:cubicBezTo>
                  <a:cubicBezTo>
                    <a:pt x="2980" y="2761"/>
                    <a:pt x="547" y="0"/>
                    <a:pt x="547" y="0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6"/>
            <p:cNvSpPr/>
            <p:nvPr/>
          </p:nvSpPr>
          <p:spPr>
            <a:xfrm>
              <a:off x="5119587" y="3485823"/>
              <a:ext cx="325449" cy="175985"/>
            </a:xfrm>
            <a:custGeom>
              <a:avLst/>
              <a:gdLst/>
              <a:ahLst/>
              <a:cxnLst/>
              <a:rect l="l" t="t" r="r" b="b"/>
              <a:pathLst>
                <a:path w="6835" h="3696" extrusionOk="0">
                  <a:moveTo>
                    <a:pt x="1" y="0"/>
                  </a:moveTo>
                  <a:lnTo>
                    <a:pt x="1" y="0"/>
                  </a:lnTo>
                  <a:cubicBezTo>
                    <a:pt x="408" y="517"/>
                    <a:pt x="895" y="974"/>
                    <a:pt x="1411" y="1380"/>
                  </a:cubicBezTo>
                  <a:cubicBezTo>
                    <a:pt x="1938" y="1788"/>
                    <a:pt x="2494" y="2155"/>
                    <a:pt x="3080" y="2473"/>
                  </a:cubicBezTo>
                  <a:cubicBezTo>
                    <a:pt x="3666" y="2781"/>
                    <a:pt x="4272" y="3059"/>
                    <a:pt x="4898" y="3258"/>
                  </a:cubicBezTo>
                  <a:cubicBezTo>
                    <a:pt x="5523" y="3466"/>
                    <a:pt x="6179" y="3605"/>
                    <a:pt x="6834" y="3695"/>
                  </a:cubicBezTo>
                  <a:cubicBezTo>
                    <a:pt x="6516" y="3585"/>
                    <a:pt x="6199" y="3496"/>
                    <a:pt x="5901" y="3387"/>
                  </a:cubicBezTo>
                  <a:cubicBezTo>
                    <a:pt x="5593" y="3278"/>
                    <a:pt x="5275" y="3168"/>
                    <a:pt x="4977" y="3040"/>
                  </a:cubicBezTo>
                  <a:cubicBezTo>
                    <a:pt x="4371" y="2801"/>
                    <a:pt x="3785" y="2523"/>
                    <a:pt x="3219" y="2215"/>
                  </a:cubicBezTo>
                  <a:lnTo>
                    <a:pt x="2792" y="1987"/>
                  </a:lnTo>
                  <a:lnTo>
                    <a:pt x="2365" y="1728"/>
                  </a:lnTo>
                  <a:cubicBezTo>
                    <a:pt x="2086" y="1559"/>
                    <a:pt x="1819" y="1380"/>
                    <a:pt x="1550" y="1202"/>
                  </a:cubicBezTo>
                  <a:cubicBezTo>
                    <a:pt x="1014" y="835"/>
                    <a:pt x="488" y="437"/>
                    <a:pt x="1" y="0"/>
                  </a:cubicBez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6"/>
            <p:cNvSpPr/>
            <p:nvPr/>
          </p:nvSpPr>
          <p:spPr>
            <a:xfrm>
              <a:off x="5729255" y="3508012"/>
              <a:ext cx="148511" cy="130132"/>
            </a:xfrm>
            <a:custGeom>
              <a:avLst/>
              <a:gdLst/>
              <a:ahLst/>
              <a:cxnLst/>
              <a:rect l="l" t="t" r="r" b="b"/>
              <a:pathLst>
                <a:path w="3119" h="2733" extrusionOk="0">
                  <a:moveTo>
                    <a:pt x="3119" y="1"/>
                  </a:moveTo>
                  <a:cubicBezTo>
                    <a:pt x="2861" y="239"/>
                    <a:pt x="2612" y="468"/>
                    <a:pt x="2354" y="706"/>
                  </a:cubicBezTo>
                  <a:cubicBezTo>
                    <a:pt x="2096" y="934"/>
                    <a:pt x="1848" y="1163"/>
                    <a:pt x="1579" y="1382"/>
                  </a:cubicBezTo>
                  <a:cubicBezTo>
                    <a:pt x="1450" y="1491"/>
                    <a:pt x="1321" y="1610"/>
                    <a:pt x="1192" y="1719"/>
                  </a:cubicBezTo>
                  <a:cubicBezTo>
                    <a:pt x="1063" y="1828"/>
                    <a:pt x="923" y="1938"/>
                    <a:pt x="795" y="2047"/>
                  </a:cubicBezTo>
                  <a:cubicBezTo>
                    <a:pt x="526" y="2276"/>
                    <a:pt x="258" y="2494"/>
                    <a:pt x="0" y="2732"/>
                  </a:cubicBezTo>
                  <a:cubicBezTo>
                    <a:pt x="328" y="2593"/>
                    <a:pt x="636" y="2424"/>
                    <a:pt x="934" y="2236"/>
                  </a:cubicBezTo>
                  <a:cubicBezTo>
                    <a:pt x="1221" y="2047"/>
                    <a:pt x="1500" y="1828"/>
                    <a:pt x="1768" y="1600"/>
                  </a:cubicBezTo>
                  <a:cubicBezTo>
                    <a:pt x="2036" y="1371"/>
                    <a:pt x="2285" y="1133"/>
                    <a:pt x="2513" y="865"/>
                  </a:cubicBezTo>
                  <a:cubicBezTo>
                    <a:pt x="2742" y="597"/>
                    <a:pt x="2960" y="318"/>
                    <a:pt x="3119" y="1"/>
                  </a:cubicBez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6"/>
            <p:cNvSpPr/>
            <p:nvPr/>
          </p:nvSpPr>
          <p:spPr>
            <a:xfrm>
              <a:off x="5172106" y="3657001"/>
              <a:ext cx="795028" cy="208649"/>
            </a:xfrm>
            <a:custGeom>
              <a:avLst/>
              <a:gdLst/>
              <a:ahLst/>
              <a:cxnLst/>
              <a:rect l="l" t="t" r="r" b="b"/>
              <a:pathLst>
                <a:path w="16697" h="4382" extrusionOk="0">
                  <a:moveTo>
                    <a:pt x="16697" y="1"/>
                  </a:moveTo>
                  <a:lnTo>
                    <a:pt x="16697" y="1"/>
                  </a:lnTo>
                  <a:cubicBezTo>
                    <a:pt x="16171" y="557"/>
                    <a:pt x="15595" y="1074"/>
                    <a:pt x="14979" y="1540"/>
                  </a:cubicBezTo>
                  <a:cubicBezTo>
                    <a:pt x="14373" y="2007"/>
                    <a:pt x="13737" y="2434"/>
                    <a:pt x="13062" y="2791"/>
                  </a:cubicBezTo>
                  <a:cubicBezTo>
                    <a:pt x="12396" y="3159"/>
                    <a:pt x="11701" y="3477"/>
                    <a:pt x="10976" y="3705"/>
                  </a:cubicBezTo>
                  <a:cubicBezTo>
                    <a:pt x="10251" y="3934"/>
                    <a:pt x="9496" y="4053"/>
                    <a:pt x="8741" y="4083"/>
                  </a:cubicBezTo>
                  <a:cubicBezTo>
                    <a:pt x="8597" y="4090"/>
                    <a:pt x="8453" y="4094"/>
                    <a:pt x="8309" y="4094"/>
                  </a:cubicBezTo>
                  <a:cubicBezTo>
                    <a:pt x="7695" y="4094"/>
                    <a:pt x="7077" y="4029"/>
                    <a:pt x="6466" y="3924"/>
                  </a:cubicBezTo>
                  <a:cubicBezTo>
                    <a:pt x="5722" y="3795"/>
                    <a:pt x="4976" y="3606"/>
                    <a:pt x="4241" y="3378"/>
                  </a:cubicBezTo>
                  <a:cubicBezTo>
                    <a:pt x="3517" y="3149"/>
                    <a:pt x="2791" y="2881"/>
                    <a:pt x="2086" y="2573"/>
                  </a:cubicBezTo>
                  <a:cubicBezTo>
                    <a:pt x="1381" y="2275"/>
                    <a:pt x="685" y="1937"/>
                    <a:pt x="1" y="1600"/>
                  </a:cubicBezTo>
                  <a:lnTo>
                    <a:pt x="1" y="1600"/>
                  </a:lnTo>
                  <a:cubicBezTo>
                    <a:pt x="656" y="1997"/>
                    <a:pt x="1341" y="2365"/>
                    <a:pt x="2036" y="2702"/>
                  </a:cubicBezTo>
                  <a:cubicBezTo>
                    <a:pt x="2732" y="3040"/>
                    <a:pt x="3447" y="3328"/>
                    <a:pt x="4172" y="3586"/>
                  </a:cubicBezTo>
                  <a:cubicBezTo>
                    <a:pt x="4907" y="3855"/>
                    <a:pt x="5662" y="4053"/>
                    <a:pt x="6427" y="4192"/>
                  </a:cubicBezTo>
                  <a:cubicBezTo>
                    <a:pt x="7058" y="4307"/>
                    <a:pt x="7697" y="4381"/>
                    <a:pt x="8342" y="4381"/>
                  </a:cubicBezTo>
                  <a:cubicBezTo>
                    <a:pt x="8478" y="4381"/>
                    <a:pt x="8614" y="4378"/>
                    <a:pt x="8751" y="4371"/>
                  </a:cubicBezTo>
                  <a:cubicBezTo>
                    <a:pt x="9536" y="4341"/>
                    <a:pt x="10311" y="4212"/>
                    <a:pt x="11055" y="3964"/>
                  </a:cubicBezTo>
                  <a:cubicBezTo>
                    <a:pt x="11800" y="3725"/>
                    <a:pt x="12505" y="3387"/>
                    <a:pt x="13171" y="2990"/>
                  </a:cubicBezTo>
                  <a:cubicBezTo>
                    <a:pt x="14512" y="2196"/>
                    <a:pt x="15714" y="1193"/>
                    <a:pt x="16697" y="1"/>
                  </a:cubicBez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6"/>
            <p:cNvSpPr/>
            <p:nvPr/>
          </p:nvSpPr>
          <p:spPr>
            <a:xfrm>
              <a:off x="5351331" y="2587654"/>
              <a:ext cx="171747" cy="76232"/>
            </a:xfrm>
            <a:custGeom>
              <a:avLst/>
              <a:gdLst/>
              <a:ahLst/>
              <a:cxnLst/>
              <a:rect l="l" t="t" r="r" b="b"/>
              <a:pathLst>
                <a:path w="3607" h="1601" extrusionOk="0">
                  <a:moveTo>
                    <a:pt x="1" y="1"/>
                  </a:moveTo>
                  <a:lnTo>
                    <a:pt x="1" y="1"/>
                  </a:lnTo>
                  <a:cubicBezTo>
                    <a:pt x="309" y="140"/>
                    <a:pt x="616" y="269"/>
                    <a:pt x="925" y="388"/>
                  </a:cubicBezTo>
                  <a:cubicBezTo>
                    <a:pt x="1223" y="517"/>
                    <a:pt x="1530" y="636"/>
                    <a:pt x="1828" y="766"/>
                  </a:cubicBezTo>
                  <a:cubicBezTo>
                    <a:pt x="2136" y="885"/>
                    <a:pt x="2434" y="1014"/>
                    <a:pt x="2732" y="1153"/>
                  </a:cubicBezTo>
                  <a:cubicBezTo>
                    <a:pt x="3020" y="1292"/>
                    <a:pt x="3318" y="1441"/>
                    <a:pt x="3607" y="1600"/>
                  </a:cubicBezTo>
                  <a:cubicBezTo>
                    <a:pt x="3388" y="1342"/>
                    <a:pt x="3119" y="1133"/>
                    <a:pt x="2841" y="954"/>
                  </a:cubicBezTo>
                  <a:cubicBezTo>
                    <a:pt x="2554" y="775"/>
                    <a:pt x="2256" y="627"/>
                    <a:pt x="1947" y="497"/>
                  </a:cubicBezTo>
                  <a:cubicBezTo>
                    <a:pt x="1630" y="369"/>
                    <a:pt x="1322" y="259"/>
                    <a:pt x="994" y="180"/>
                  </a:cubicBezTo>
                  <a:cubicBezTo>
                    <a:pt x="666" y="91"/>
                    <a:pt x="338" y="31"/>
                    <a:pt x="1" y="1"/>
                  </a:cubicBez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6"/>
            <p:cNvSpPr/>
            <p:nvPr/>
          </p:nvSpPr>
          <p:spPr>
            <a:xfrm>
              <a:off x="4887842" y="3812608"/>
              <a:ext cx="599759" cy="836691"/>
            </a:xfrm>
            <a:custGeom>
              <a:avLst/>
              <a:gdLst/>
              <a:ahLst/>
              <a:cxnLst/>
              <a:rect l="l" t="t" r="r" b="b"/>
              <a:pathLst>
                <a:path w="12596" h="17572" extrusionOk="0">
                  <a:moveTo>
                    <a:pt x="12079" y="0"/>
                  </a:moveTo>
                  <a:cubicBezTo>
                    <a:pt x="11573" y="0"/>
                    <a:pt x="10033" y="2732"/>
                    <a:pt x="9844" y="6268"/>
                  </a:cubicBezTo>
                  <a:lnTo>
                    <a:pt x="1" y="13002"/>
                  </a:lnTo>
                  <a:lnTo>
                    <a:pt x="1212" y="17571"/>
                  </a:lnTo>
                  <a:lnTo>
                    <a:pt x="12079" y="7559"/>
                  </a:lnTo>
                  <a:cubicBezTo>
                    <a:pt x="12079" y="7559"/>
                    <a:pt x="12595" y="0"/>
                    <a:pt x="12079" y="0"/>
                  </a:cubicBezTo>
                  <a:close/>
                </a:path>
              </a:pathLst>
            </a:custGeom>
            <a:solidFill>
              <a:srgbClr val="9A64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6"/>
            <p:cNvSpPr/>
            <p:nvPr/>
          </p:nvSpPr>
          <p:spPr>
            <a:xfrm>
              <a:off x="5462941" y="3812608"/>
              <a:ext cx="524" cy="48"/>
            </a:xfrm>
            <a:custGeom>
              <a:avLst/>
              <a:gdLst/>
              <a:ahLst/>
              <a:cxnLst/>
              <a:rect l="l" t="t" r="r" b="b"/>
              <a:pathLst>
                <a:path w="1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788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6"/>
            <p:cNvSpPr/>
            <p:nvPr/>
          </p:nvSpPr>
          <p:spPr>
            <a:xfrm>
              <a:off x="5240197" y="4172533"/>
              <a:ext cx="222791" cy="200554"/>
            </a:xfrm>
            <a:custGeom>
              <a:avLst/>
              <a:gdLst/>
              <a:ahLst/>
              <a:cxnLst/>
              <a:rect l="l" t="t" r="r" b="b"/>
              <a:pathLst>
                <a:path w="4679" h="4212" extrusionOk="0">
                  <a:moveTo>
                    <a:pt x="199" y="248"/>
                  </a:moveTo>
                  <a:lnTo>
                    <a:pt x="1" y="378"/>
                  </a:lnTo>
                  <a:lnTo>
                    <a:pt x="199" y="248"/>
                  </a:lnTo>
                  <a:lnTo>
                    <a:pt x="199" y="248"/>
                  </a:lnTo>
                  <a:close/>
                  <a:moveTo>
                    <a:pt x="4679" y="0"/>
                  </a:moveTo>
                  <a:lnTo>
                    <a:pt x="110" y="4212"/>
                  </a:lnTo>
                  <a:lnTo>
                    <a:pt x="110" y="4212"/>
                  </a:lnTo>
                  <a:close/>
                </a:path>
              </a:pathLst>
            </a:custGeom>
            <a:solidFill>
              <a:srgbClr val="A37B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6"/>
            <p:cNvSpPr/>
            <p:nvPr/>
          </p:nvSpPr>
          <p:spPr>
            <a:xfrm>
              <a:off x="5240197" y="3812608"/>
              <a:ext cx="223267" cy="560476"/>
            </a:xfrm>
            <a:custGeom>
              <a:avLst/>
              <a:gdLst/>
              <a:ahLst/>
              <a:cxnLst/>
              <a:rect l="l" t="t" r="r" b="b"/>
              <a:pathLst>
                <a:path w="4689" h="11771" extrusionOk="0">
                  <a:moveTo>
                    <a:pt x="4679" y="0"/>
                  </a:moveTo>
                  <a:cubicBezTo>
                    <a:pt x="4629" y="0"/>
                    <a:pt x="4570" y="30"/>
                    <a:pt x="4510" y="70"/>
                  </a:cubicBezTo>
                  <a:cubicBezTo>
                    <a:pt x="4480" y="1748"/>
                    <a:pt x="4292" y="7063"/>
                    <a:pt x="4301" y="7271"/>
                  </a:cubicBezTo>
                  <a:cubicBezTo>
                    <a:pt x="4312" y="7509"/>
                    <a:pt x="954" y="10151"/>
                    <a:pt x="686" y="10221"/>
                  </a:cubicBezTo>
                  <a:lnTo>
                    <a:pt x="676" y="10221"/>
                  </a:lnTo>
                  <a:cubicBezTo>
                    <a:pt x="458" y="10221"/>
                    <a:pt x="269" y="8503"/>
                    <a:pt x="199" y="7807"/>
                  </a:cubicBezTo>
                  <a:lnTo>
                    <a:pt x="1" y="7937"/>
                  </a:lnTo>
                  <a:lnTo>
                    <a:pt x="110" y="11771"/>
                  </a:lnTo>
                  <a:lnTo>
                    <a:pt x="4679" y="7559"/>
                  </a:lnTo>
                  <a:cubicBezTo>
                    <a:pt x="4679" y="7559"/>
                    <a:pt x="4689" y="7529"/>
                    <a:pt x="4689" y="7480"/>
                  </a:cubicBezTo>
                  <a:cubicBezTo>
                    <a:pt x="4649" y="6655"/>
                    <a:pt x="4321" y="130"/>
                    <a:pt x="4689" y="0"/>
                  </a:cubicBezTo>
                  <a:close/>
                </a:path>
              </a:pathLst>
            </a:custGeom>
            <a:solidFill>
              <a:srgbClr val="8F5A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6"/>
            <p:cNvSpPr/>
            <p:nvPr/>
          </p:nvSpPr>
          <p:spPr>
            <a:xfrm>
              <a:off x="5444514" y="3812418"/>
              <a:ext cx="594092" cy="836881"/>
            </a:xfrm>
            <a:custGeom>
              <a:avLst/>
              <a:gdLst/>
              <a:ahLst/>
              <a:cxnLst/>
              <a:rect l="l" t="t" r="r" b="b"/>
              <a:pathLst>
                <a:path w="12477" h="17576" extrusionOk="0">
                  <a:moveTo>
                    <a:pt x="424" y="1"/>
                  </a:moveTo>
                  <a:cubicBezTo>
                    <a:pt x="415" y="1"/>
                    <a:pt x="406" y="2"/>
                    <a:pt x="398" y="4"/>
                  </a:cubicBezTo>
                  <a:cubicBezTo>
                    <a:pt x="1" y="123"/>
                    <a:pt x="398" y="7563"/>
                    <a:pt x="398" y="7563"/>
                  </a:cubicBezTo>
                  <a:lnTo>
                    <a:pt x="11274" y="17575"/>
                  </a:lnTo>
                  <a:lnTo>
                    <a:pt x="12476" y="13006"/>
                  </a:lnTo>
                  <a:lnTo>
                    <a:pt x="2643" y="6272"/>
                  </a:lnTo>
                  <a:cubicBezTo>
                    <a:pt x="2457" y="2808"/>
                    <a:pt x="871" y="1"/>
                    <a:pt x="424" y="1"/>
                  </a:cubicBezTo>
                  <a:close/>
                </a:path>
              </a:pathLst>
            </a:custGeom>
            <a:solidFill>
              <a:srgbClr val="9A64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6"/>
            <p:cNvSpPr/>
            <p:nvPr/>
          </p:nvSpPr>
          <p:spPr>
            <a:xfrm>
              <a:off x="5678163" y="4184818"/>
              <a:ext cx="8047" cy="5714"/>
            </a:xfrm>
            <a:custGeom>
              <a:avLst/>
              <a:gdLst/>
              <a:ahLst/>
              <a:cxnLst/>
              <a:rect l="l" t="t" r="r" b="b"/>
              <a:pathLst>
                <a:path w="169" h="120" extrusionOk="0">
                  <a:moveTo>
                    <a:pt x="0" y="1"/>
                  </a:moveTo>
                  <a:lnTo>
                    <a:pt x="0" y="1"/>
                  </a:lnTo>
                  <a:lnTo>
                    <a:pt x="169" y="120"/>
                  </a:lnTo>
                  <a:lnTo>
                    <a:pt x="169" y="120"/>
                  </a:lnTo>
                  <a:close/>
                </a:path>
              </a:pathLst>
            </a:custGeom>
            <a:solidFill>
              <a:srgbClr val="A37B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6"/>
            <p:cNvSpPr/>
            <p:nvPr/>
          </p:nvSpPr>
          <p:spPr>
            <a:xfrm>
              <a:off x="5451609" y="3812608"/>
              <a:ext cx="234599" cy="559524"/>
            </a:xfrm>
            <a:custGeom>
              <a:avLst/>
              <a:gdLst/>
              <a:ahLst/>
              <a:cxnLst/>
              <a:rect l="l" t="t" r="r" b="b"/>
              <a:pathLst>
                <a:path w="4927" h="11751" extrusionOk="0">
                  <a:moveTo>
                    <a:pt x="278" y="0"/>
                  </a:moveTo>
                  <a:cubicBezTo>
                    <a:pt x="249" y="0"/>
                    <a:pt x="219" y="30"/>
                    <a:pt x="199" y="80"/>
                  </a:cubicBezTo>
                  <a:cubicBezTo>
                    <a:pt x="0" y="596"/>
                    <a:pt x="80" y="3477"/>
                    <a:pt x="159" y="5503"/>
                  </a:cubicBezTo>
                  <a:cubicBezTo>
                    <a:pt x="219" y="6675"/>
                    <a:pt x="278" y="7559"/>
                    <a:pt x="278" y="7559"/>
                  </a:cubicBezTo>
                  <a:lnTo>
                    <a:pt x="4818" y="11751"/>
                  </a:lnTo>
                  <a:lnTo>
                    <a:pt x="4927" y="7937"/>
                  </a:lnTo>
                  <a:lnTo>
                    <a:pt x="4758" y="7818"/>
                  </a:lnTo>
                  <a:cubicBezTo>
                    <a:pt x="4688" y="8533"/>
                    <a:pt x="4500" y="10221"/>
                    <a:pt x="4282" y="10221"/>
                  </a:cubicBezTo>
                  <a:lnTo>
                    <a:pt x="4271" y="10221"/>
                  </a:lnTo>
                  <a:cubicBezTo>
                    <a:pt x="4004" y="10151"/>
                    <a:pt x="656" y="7509"/>
                    <a:pt x="666" y="7271"/>
                  </a:cubicBezTo>
                  <a:cubicBezTo>
                    <a:pt x="666" y="7063"/>
                    <a:pt x="378" y="30"/>
                    <a:pt x="348" y="20"/>
                  </a:cubicBezTo>
                  <a:cubicBezTo>
                    <a:pt x="318" y="11"/>
                    <a:pt x="298" y="0"/>
                    <a:pt x="278" y="0"/>
                  </a:cubicBezTo>
                  <a:close/>
                </a:path>
              </a:pathLst>
            </a:custGeom>
            <a:solidFill>
              <a:srgbClr val="8F5A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6"/>
            <p:cNvSpPr/>
            <p:nvPr/>
          </p:nvSpPr>
          <p:spPr>
            <a:xfrm>
              <a:off x="4694905" y="3714711"/>
              <a:ext cx="672562" cy="1428783"/>
            </a:xfrm>
            <a:custGeom>
              <a:avLst/>
              <a:gdLst/>
              <a:ahLst/>
              <a:cxnLst/>
              <a:rect l="l" t="t" r="r" b="b"/>
              <a:pathLst>
                <a:path w="14125" h="30007" extrusionOk="0">
                  <a:moveTo>
                    <a:pt x="7321" y="1"/>
                  </a:moveTo>
                  <a:cubicBezTo>
                    <a:pt x="4500" y="2583"/>
                    <a:pt x="0" y="9119"/>
                    <a:pt x="199" y="17780"/>
                  </a:cubicBezTo>
                  <a:cubicBezTo>
                    <a:pt x="457" y="29083"/>
                    <a:pt x="1679" y="30007"/>
                    <a:pt x="1679" y="30007"/>
                  </a:cubicBezTo>
                  <a:lnTo>
                    <a:pt x="12029" y="30007"/>
                  </a:lnTo>
                  <a:lnTo>
                    <a:pt x="11453" y="9993"/>
                  </a:lnTo>
                  <a:lnTo>
                    <a:pt x="13896" y="8324"/>
                  </a:lnTo>
                  <a:cubicBezTo>
                    <a:pt x="13926" y="7738"/>
                    <a:pt x="14005" y="7201"/>
                    <a:pt x="14124" y="6715"/>
                  </a:cubicBezTo>
                  <a:cubicBezTo>
                    <a:pt x="12396" y="5731"/>
                    <a:pt x="10579" y="4411"/>
                    <a:pt x="9456" y="3089"/>
                  </a:cubicBezTo>
                  <a:cubicBezTo>
                    <a:pt x="8135" y="1550"/>
                    <a:pt x="7529" y="656"/>
                    <a:pt x="7321" y="1"/>
                  </a:cubicBezTo>
                  <a:close/>
                </a:path>
              </a:pathLst>
            </a:custGeom>
            <a:solidFill>
              <a:srgbClr val="741B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6"/>
            <p:cNvSpPr/>
            <p:nvPr/>
          </p:nvSpPr>
          <p:spPr>
            <a:xfrm>
              <a:off x="5043450" y="3714711"/>
              <a:ext cx="44044" cy="76184"/>
            </a:xfrm>
            <a:custGeom>
              <a:avLst/>
              <a:gdLst/>
              <a:ahLst/>
              <a:cxnLst/>
              <a:rect l="l" t="t" r="r" b="b"/>
              <a:pathLst>
                <a:path w="925" h="1600" extrusionOk="0">
                  <a:moveTo>
                    <a:pt x="1" y="1"/>
                  </a:moveTo>
                  <a:lnTo>
                    <a:pt x="1" y="1"/>
                  </a:lnTo>
                  <a:cubicBezTo>
                    <a:pt x="130" y="407"/>
                    <a:pt x="418" y="904"/>
                    <a:pt x="924" y="1599"/>
                  </a:cubicBezTo>
                  <a:lnTo>
                    <a:pt x="924" y="1599"/>
                  </a:lnTo>
                  <a:lnTo>
                    <a:pt x="924" y="1599"/>
                  </a:lnTo>
                  <a:cubicBezTo>
                    <a:pt x="418" y="904"/>
                    <a:pt x="130" y="407"/>
                    <a:pt x="1" y="1"/>
                  </a:cubicBezTo>
                  <a:close/>
                </a:path>
              </a:pathLst>
            </a:custGeom>
            <a:solidFill>
              <a:srgbClr val="AA7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6"/>
            <p:cNvSpPr/>
            <p:nvPr/>
          </p:nvSpPr>
          <p:spPr>
            <a:xfrm>
              <a:off x="4871320" y="3714711"/>
              <a:ext cx="218029" cy="254502"/>
            </a:xfrm>
            <a:custGeom>
              <a:avLst/>
              <a:gdLst/>
              <a:ahLst/>
              <a:cxnLst/>
              <a:rect l="l" t="t" r="r" b="b"/>
              <a:pathLst>
                <a:path w="4579" h="5345" extrusionOk="0">
                  <a:moveTo>
                    <a:pt x="3616" y="1"/>
                  </a:moveTo>
                  <a:cubicBezTo>
                    <a:pt x="2533" y="984"/>
                    <a:pt x="1212" y="2553"/>
                    <a:pt x="0" y="4599"/>
                  </a:cubicBezTo>
                  <a:cubicBezTo>
                    <a:pt x="109" y="4937"/>
                    <a:pt x="318" y="5314"/>
                    <a:pt x="676" y="5314"/>
                  </a:cubicBezTo>
                  <a:cubicBezTo>
                    <a:pt x="844" y="5314"/>
                    <a:pt x="1043" y="5235"/>
                    <a:pt x="1281" y="5036"/>
                  </a:cubicBezTo>
                  <a:cubicBezTo>
                    <a:pt x="1281" y="5036"/>
                    <a:pt x="1480" y="5344"/>
                    <a:pt x="1818" y="5344"/>
                  </a:cubicBezTo>
                  <a:cubicBezTo>
                    <a:pt x="2056" y="5344"/>
                    <a:pt x="2364" y="5195"/>
                    <a:pt x="2712" y="4698"/>
                  </a:cubicBezTo>
                  <a:cubicBezTo>
                    <a:pt x="2712" y="4698"/>
                    <a:pt x="2881" y="4758"/>
                    <a:pt x="3099" y="4758"/>
                  </a:cubicBezTo>
                  <a:cubicBezTo>
                    <a:pt x="3457" y="4758"/>
                    <a:pt x="3973" y="4599"/>
                    <a:pt x="4201" y="3745"/>
                  </a:cubicBezTo>
                  <a:cubicBezTo>
                    <a:pt x="4579" y="2354"/>
                    <a:pt x="4232" y="2314"/>
                    <a:pt x="4539" y="1599"/>
                  </a:cubicBezTo>
                  <a:cubicBezTo>
                    <a:pt x="4033" y="904"/>
                    <a:pt x="3745" y="407"/>
                    <a:pt x="3616" y="1"/>
                  </a:cubicBezTo>
                  <a:close/>
                </a:path>
              </a:pathLst>
            </a:custGeom>
            <a:solidFill>
              <a:srgbClr val="4C11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6"/>
            <p:cNvSpPr/>
            <p:nvPr/>
          </p:nvSpPr>
          <p:spPr>
            <a:xfrm>
              <a:off x="4755900" y="4158772"/>
              <a:ext cx="441772" cy="206268"/>
            </a:xfrm>
            <a:custGeom>
              <a:avLst/>
              <a:gdLst/>
              <a:ahLst/>
              <a:cxnLst/>
              <a:rect l="l" t="t" r="r" b="b"/>
              <a:pathLst>
                <a:path w="9278" h="4332" extrusionOk="0">
                  <a:moveTo>
                    <a:pt x="9278" y="1"/>
                  </a:moveTo>
                  <a:cubicBezTo>
                    <a:pt x="8433" y="170"/>
                    <a:pt x="7589" y="389"/>
                    <a:pt x="6765" y="647"/>
                  </a:cubicBezTo>
                  <a:cubicBezTo>
                    <a:pt x="5930" y="895"/>
                    <a:pt x="5116" y="1183"/>
                    <a:pt x="4312" y="1501"/>
                  </a:cubicBezTo>
                  <a:cubicBezTo>
                    <a:pt x="3904" y="1670"/>
                    <a:pt x="3507" y="1839"/>
                    <a:pt x="3120" y="2027"/>
                  </a:cubicBezTo>
                  <a:cubicBezTo>
                    <a:pt x="2722" y="2216"/>
                    <a:pt x="2335" y="2415"/>
                    <a:pt x="1957" y="2633"/>
                  </a:cubicBezTo>
                  <a:cubicBezTo>
                    <a:pt x="1580" y="2852"/>
                    <a:pt x="1222" y="3100"/>
                    <a:pt x="875" y="3368"/>
                  </a:cubicBezTo>
                  <a:cubicBezTo>
                    <a:pt x="547" y="3647"/>
                    <a:pt x="219" y="3954"/>
                    <a:pt x="1" y="4332"/>
                  </a:cubicBezTo>
                  <a:cubicBezTo>
                    <a:pt x="279" y="3994"/>
                    <a:pt x="606" y="3726"/>
                    <a:pt x="964" y="3488"/>
                  </a:cubicBezTo>
                  <a:cubicBezTo>
                    <a:pt x="1321" y="3249"/>
                    <a:pt x="1689" y="3031"/>
                    <a:pt x="2067" y="2832"/>
                  </a:cubicBezTo>
                  <a:cubicBezTo>
                    <a:pt x="2831" y="2444"/>
                    <a:pt x="3626" y="2097"/>
                    <a:pt x="4420" y="1779"/>
                  </a:cubicBezTo>
                  <a:cubicBezTo>
                    <a:pt x="5215" y="1451"/>
                    <a:pt x="6029" y="1153"/>
                    <a:pt x="6834" y="855"/>
                  </a:cubicBezTo>
                  <a:cubicBezTo>
                    <a:pt x="7649" y="567"/>
                    <a:pt x="8463" y="279"/>
                    <a:pt x="9278" y="1"/>
                  </a:cubicBezTo>
                  <a:close/>
                </a:path>
              </a:pathLst>
            </a:custGeom>
            <a:solidFill>
              <a:srgbClr val="2C1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6"/>
            <p:cNvSpPr/>
            <p:nvPr/>
          </p:nvSpPr>
          <p:spPr>
            <a:xfrm>
              <a:off x="5570790" y="3766754"/>
              <a:ext cx="659801" cy="1376740"/>
            </a:xfrm>
            <a:custGeom>
              <a:avLst/>
              <a:gdLst/>
              <a:ahLst/>
              <a:cxnLst/>
              <a:rect l="l" t="t" r="r" b="b"/>
              <a:pathLst>
                <a:path w="13857" h="28914" extrusionOk="0">
                  <a:moveTo>
                    <a:pt x="7629" y="0"/>
                  </a:moveTo>
                  <a:cubicBezTo>
                    <a:pt x="7609" y="30"/>
                    <a:pt x="7579" y="60"/>
                    <a:pt x="7549" y="99"/>
                  </a:cubicBezTo>
                  <a:cubicBezTo>
                    <a:pt x="5980" y="1927"/>
                    <a:pt x="1411" y="6923"/>
                    <a:pt x="100" y="7221"/>
                  </a:cubicBezTo>
                  <a:cubicBezTo>
                    <a:pt x="70" y="7231"/>
                    <a:pt x="40" y="7231"/>
                    <a:pt x="0" y="7241"/>
                  </a:cubicBezTo>
                  <a:lnTo>
                    <a:pt x="2424" y="8900"/>
                  </a:lnTo>
                  <a:lnTo>
                    <a:pt x="1858" y="28914"/>
                  </a:lnTo>
                  <a:lnTo>
                    <a:pt x="12208" y="28914"/>
                  </a:lnTo>
                  <a:cubicBezTo>
                    <a:pt x="12208" y="28914"/>
                    <a:pt x="13429" y="27990"/>
                    <a:pt x="13687" y="16687"/>
                  </a:cubicBezTo>
                  <a:cubicBezTo>
                    <a:pt x="13857" y="9059"/>
                    <a:pt x="10390" y="3079"/>
                    <a:pt x="7629" y="0"/>
                  </a:cubicBezTo>
                  <a:close/>
                </a:path>
              </a:pathLst>
            </a:custGeom>
            <a:solidFill>
              <a:srgbClr val="741B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6"/>
            <p:cNvSpPr/>
            <p:nvPr/>
          </p:nvSpPr>
          <p:spPr>
            <a:xfrm>
              <a:off x="4840560" y="4429799"/>
              <a:ext cx="347685" cy="288547"/>
            </a:xfrm>
            <a:custGeom>
              <a:avLst/>
              <a:gdLst/>
              <a:ahLst/>
              <a:cxnLst/>
              <a:rect l="l" t="t" r="r" b="b"/>
              <a:pathLst>
                <a:path w="7302" h="6060" extrusionOk="0">
                  <a:moveTo>
                    <a:pt x="7301" y="1"/>
                  </a:moveTo>
                  <a:lnTo>
                    <a:pt x="0" y="6060"/>
                  </a:lnTo>
                  <a:cubicBezTo>
                    <a:pt x="3516" y="5712"/>
                    <a:pt x="7301" y="1"/>
                    <a:pt x="7301" y="1"/>
                  </a:cubicBezTo>
                  <a:close/>
                </a:path>
              </a:pathLst>
            </a:custGeom>
            <a:solidFill>
              <a:srgbClr val="4C11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6"/>
            <p:cNvSpPr/>
            <p:nvPr/>
          </p:nvSpPr>
          <p:spPr>
            <a:xfrm>
              <a:off x="5830437" y="4429799"/>
              <a:ext cx="348161" cy="288547"/>
            </a:xfrm>
            <a:custGeom>
              <a:avLst/>
              <a:gdLst/>
              <a:ahLst/>
              <a:cxnLst/>
              <a:rect l="l" t="t" r="r" b="b"/>
              <a:pathLst>
                <a:path w="7312" h="6060" extrusionOk="0">
                  <a:moveTo>
                    <a:pt x="1" y="1"/>
                  </a:moveTo>
                  <a:cubicBezTo>
                    <a:pt x="1" y="1"/>
                    <a:pt x="3795" y="5712"/>
                    <a:pt x="7311" y="606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4C11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6"/>
            <p:cNvSpPr/>
            <p:nvPr/>
          </p:nvSpPr>
          <p:spPr>
            <a:xfrm>
              <a:off x="5728731" y="4158772"/>
              <a:ext cx="442296" cy="206268"/>
            </a:xfrm>
            <a:custGeom>
              <a:avLst/>
              <a:gdLst/>
              <a:ahLst/>
              <a:cxnLst/>
              <a:rect l="l" t="t" r="r" b="b"/>
              <a:pathLst>
                <a:path w="9289" h="4332" extrusionOk="0">
                  <a:moveTo>
                    <a:pt x="1" y="1"/>
                  </a:moveTo>
                  <a:lnTo>
                    <a:pt x="1" y="1"/>
                  </a:lnTo>
                  <a:cubicBezTo>
                    <a:pt x="826" y="279"/>
                    <a:pt x="1640" y="567"/>
                    <a:pt x="2455" y="855"/>
                  </a:cubicBezTo>
                  <a:cubicBezTo>
                    <a:pt x="3259" y="1153"/>
                    <a:pt x="4073" y="1451"/>
                    <a:pt x="4868" y="1779"/>
                  </a:cubicBezTo>
                  <a:cubicBezTo>
                    <a:pt x="5662" y="2097"/>
                    <a:pt x="6447" y="2444"/>
                    <a:pt x="7212" y="2832"/>
                  </a:cubicBezTo>
                  <a:cubicBezTo>
                    <a:pt x="7600" y="3031"/>
                    <a:pt x="7967" y="3249"/>
                    <a:pt x="8324" y="3488"/>
                  </a:cubicBezTo>
                  <a:cubicBezTo>
                    <a:pt x="8682" y="3726"/>
                    <a:pt x="9010" y="3994"/>
                    <a:pt x="9288" y="4332"/>
                  </a:cubicBezTo>
                  <a:cubicBezTo>
                    <a:pt x="9070" y="3954"/>
                    <a:pt x="8742" y="3647"/>
                    <a:pt x="8404" y="3368"/>
                  </a:cubicBezTo>
                  <a:cubicBezTo>
                    <a:pt x="8066" y="3100"/>
                    <a:pt x="7699" y="2852"/>
                    <a:pt x="7322" y="2633"/>
                  </a:cubicBezTo>
                  <a:cubicBezTo>
                    <a:pt x="6954" y="2415"/>
                    <a:pt x="6567" y="2216"/>
                    <a:pt x="6169" y="2027"/>
                  </a:cubicBezTo>
                  <a:cubicBezTo>
                    <a:pt x="5772" y="1839"/>
                    <a:pt x="5375" y="1670"/>
                    <a:pt x="4977" y="1501"/>
                  </a:cubicBezTo>
                  <a:cubicBezTo>
                    <a:pt x="4173" y="1183"/>
                    <a:pt x="3348" y="895"/>
                    <a:pt x="2524" y="647"/>
                  </a:cubicBezTo>
                  <a:cubicBezTo>
                    <a:pt x="1689" y="389"/>
                    <a:pt x="855" y="170"/>
                    <a:pt x="1" y="1"/>
                  </a:cubicBezTo>
                  <a:close/>
                </a:path>
              </a:pathLst>
            </a:custGeom>
            <a:solidFill>
              <a:srgbClr val="2C1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6"/>
            <p:cNvSpPr/>
            <p:nvPr/>
          </p:nvSpPr>
          <p:spPr>
            <a:xfrm>
              <a:off x="5830437" y="4429799"/>
              <a:ext cx="348161" cy="288547"/>
            </a:xfrm>
            <a:custGeom>
              <a:avLst/>
              <a:gdLst/>
              <a:ahLst/>
              <a:cxnLst/>
              <a:rect l="l" t="t" r="r" b="b"/>
              <a:pathLst>
                <a:path w="7312" h="6060" extrusionOk="0">
                  <a:moveTo>
                    <a:pt x="1" y="1"/>
                  </a:moveTo>
                  <a:lnTo>
                    <a:pt x="1" y="1"/>
                  </a:lnTo>
                  <a:cubicBezTo>
                    <a:pt x="1143" y="1103"/>
                    <a:pt x="2345" y="2126"/>
                    <a:pt x="3557" y="3139"/>
                  </a:cubicBezTo>
                  <a:cubicBezTo>
                    <a:pt x="4172" y="3646"/>
                    <a:pt x="4788" y="4142"/>
                    <a:pt x="5404" y="4629"/>
                  </a:cubicBezTo>
                  <a:cubicBezTo>
                    <a:pt x="6029" y="5126"/>
                    <a:pt x="6665" y="5603"/>
                    <a:pt x="7311" y="6060"/>
                  </a:cubicBezTo>
                  <a:cubicBezTo>
                    <a:pt x="6735" y="5513"/>
                    <a:pt x="6149" y="4977"/>
                    <a:pt x="5553" y="4460"/>
                  </a:cubicBezTo>
                  <a:cubicBezTo>
                    <a:pt x="4957" y="3934"/>
                    <a:pt x="4351" y="3427"/>
                    <a:pt x="3745" y="2921"/>
                  </a:cubicBezTo>
                  <a:cubicBezTo>
                    <a:pt x="2524" y="1908"/>
                    <a:pt x="1292" y="924"/>
                    <a:pt x="1" y="1"/>
                  </a:cubicBezTo>
                  <a:close/>
                </a:path>
              </a:pathLst>
            </a:custGeom>
            <a:solidFill>
              <a:srgbClr val="2C1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6"/>
            <p:cNvSpPr/>
            <p:nvPr/>
          </p:nvSpPr>
          <p:spPr>
            <a:xfrm>
              <a:off x="4840560" y="4429799"/>
              <a:ext cx="347685" cy="288547"/>
            </a:xfrm>
            <a:custGeom>
              <a:avLst/>
              <a:gdLst/>
              <a:ahLst/>
              <a:cxnLst/>
              <a:rect l="l" t="t" r="r" b="b"/>
              <a:pathLst>
                <a:path w="7302" h="6060" extrusionOk="0">
                  <a:moveTo>
                    <a:pt x="7301" y="1"/>
                  </a:moveTo>
                  <a:lnTo>
                    <a:pt x="7301" y="1"/>
                  </a:lnTo>
                  <a:cubicBezTo>
                    <a:pt x="6010" y="924"/>
                    <a:pt x="4778" y="1908"/>
                    <a:pt x="3556" y="2921"/>
                  </a:cubicBezTo>
                  <a:cubicBezTo>
                    <a:pt x="2951" y="3427"/>
                    <a:pt x="2344" y="3934"/>
                    <a:pt x="1748" y="4460"/>
                  </a:cubicBezTo>
                  <a:cubicBezTo>
                    <a:pt x="1153" y="4977"/>
                    <a:pt x="567" y="5513"/>
                    <a:pt x="0" y="6060"/>
                  </a:cubicBezTo>
                  <a:cubicBezTo>
                    <a:pt x="646" y="5603"/>
                    <a:pt x="1272" y="5126"/>
                    <a:pt x="1898" y="4629"/>
                  </a:cubicBezTo>
                  <a:cubicBezTo>
                    <a:pt x="2523" y="4142"/>
                    <a:pt x="3130" y="3646"/>
                    <a:pt x="3745" y="3139"/>
                  </a:cubicBezTo>
                  <a:cubicBezTo>
                    <a:pt x="4957" y="2126"/>
                    <a:pt x="6159" y="1103"/>
                    <a:pt x="7301" y="1"/>
                  </a:cubicBezTo>
                  <a:close/>
                </a:path>
              </a:pathLst>
            </a:custGeom>
            <a:solidFill>
              <a:srgbClr val="2C1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6"/>
            <p:cNvSpPr/>
            <p:nvPr/>
          </p:nvSpPr>
          <p:spPr>
            <a:xfrm>
              <a:off x="4741235" y="4192865"/>
              <a:ext cx="447010" cy="212839"/>
            </a:xfrm>
            <a:custGeom>
              <a:avLst/>
              <a:gdLst/>
              <a:ahLst/>
              <a:cxnLst/>
              <a:rect l="l" t="t" r="r" b="b"/>
              <a:pathLst>
                <a:path w="9388" h="4470" extrusionOk="0">
                  <a:moveTo>
                    <a:pt x="9387" y="0"/>
                  </a:moveTo>
                  <a:cubicBezTo>
                    <a:pt x="3775" y="795"/>
                    <a:pt x="0" y="4470"/>
                    <a:pt x="0" y="4470"/>
                  </a:cubicBezTo>
                  <a:cubicBezTo>
                    <a:pt x="3060" y="3477"/>
                    <a:pt x="9387" y="0"/>
                    <a:pt x="9387" y="0"/>
                  </a:cubicBezTo>
                  <a:close/>
                </a:path>
              </a:pathLst>
            </a:custGeom>
            <a:solidFill>
              <a:srgbClr val="4C11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6"/>
            <p:cNvSpPr/>
            <p:nvPr/>
          </p:nvSpPr>
          <p:spPr>
            <a:xfrm>
              <a:off x="5734397" y="4192865"/>
              <a:ext cx="447010" cy="212839"/>
            </a:xfrm>
            <a:custGeom>
              <a:avLst/>
              <a:gdLst/>
              <a:ahLst/>
              <a:cxnLst/>
              <a:rect l="l" t="t" r="r" b="b"/>
              <a:pathLst>
                <a:path w="9388" h="4470" extrusionOk="0">
                  <a:moveTo>
                    <a:pt x="1" y="0"/>
                  </a:moveTo>
                  <a:cubicBezTo>
                    <a:pt x="1" y="0"/>
                    <a:pt x="6329" y="3477"/>
                    <a:pt x="9388" y="4470"/>
                  </a:cubicBezTo>
                  <a:cubicBezTo>
                    <a:pt x="9388" y="4470"/>
                    <a:pt x="5613" y="795"/>
                    <a:pt x="1" y="0"/>
                  </a:cubicBezTo>
                  <a:close/>
                </a:path>
              </a:pathLst>
            </a:custGeom>
            <a:solidFill>
              <a:srgbClr val="4C11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6"/>
            <p:cNvSpPr/>
            <p:nvPr/>
          </p:nvSpPr>
          <p:spPr>
            <a:xfrm>
              <a:off x="4951219" y="3747232"/>
              <a:ext cx="101753" cy="161605"/>
            </a:xfrm>
            <a:custGeom>
              <a:avLst/>
              <a:gdLst/>
              <a:ahLst/>
              <a:cxnLst/>
              <a:rect l="l" t="t" r="r" b="b"/>
              <a:pathLst>
                <a:path w="2137" h="3394" extrusionOk="0">
                  <a:moveTo>
                    <a:pt x="866" y="1"/>
                  </a:moveTo>
                  <a:cubicBezTo>
                    <a:pt x="804" y="1"/>
                    <a:pt x="735" y="20"/>
                    <a:pt x="656" y="62"/>
                  </a:cubicBezTo>
                  <a:cubicBezTo>
                    <a:pt x="159" y="331"/>
                    <a:pt x="1" y="748"/>
                    <a:pt x="210" y="1214"/>
                  </a:cubicBezTo>
                  <a:cubicBezTo>
                    <a:pt x="408" y="1682"/>
                    <a:pt x="557" y="2039"/>
                    <a:pt x="557" y="2039"/>
                  </a:cubicBezTo>
                  <a:cubicBezTo>
                    <a:pt x="850" y="2913"/>
                    <a:pt x="1085" y="3393"/>
                    <a:pt x="1347" y="3393"/>
                  </a:cubicBezTo>
                  <a:cubicBezTo>
                    <a:pt x="1458" y="3393"/>
                    <a:pt x="1573" y="3308"/>
                    <a:pt x="1699" y="3132"/>
                  </a:cubicBezTo>
                  <a:cubicBezTo>
                    <a:pt x="2136" y="2536"/>
                    <a:pt x="1947" y="2377"/>
                    <a:pt x="1610" y="1403"/>
                  </a:cubicBezTo>
                  <a:cubicBezTo>
                    <a:pt x="1317" y="582"/>
                    <a:pt x="1200" y="1"/>
                    <a:pt x="866" y="1"/>
                  </a:cubicBezTo>
                  <a:close/>
                </a:path>
              </a:pathLst>
            </a:custGeom>
            <a:solidFill>
              <a:srgbClr val="EAAF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6"/>
            <p:cNvSpPr/>
            <p:nvPr/>
          </p:nvSpPr>
          <p:spPr>
            <a:xfrm>
              <a:off x="4906317" y="3785658"/>
              <a:ext cx="76660" cy="154177"/>
            </a:xfrm>
            <a:custGeom>
              <a:avLst/>
              <a:gdLst/>
              <a:ahLst/>
              <a:cxnLst/>
              <a:rect l="l" t="t" r="r" b="b"/>
              <a:pathLst>
                <a:path w="1610" h="3238" extrusionOk="0">
                  <a:moveTo>
                    <a:pt x="1053" y="0"/>
                  </a:moveTo>
                  <a:cubicBezTo>
                    <a:pt x="457" y="209"/>
                    <a:pt x="0" y="824"/>
                    <a:pt x="69" y="1142"/>
                  </a:cubicBezTo>
                  <a:cubicBezTo>
                    <a:pt x="139" y="1460"/>
                    <a:pt x="557" y="2881"/>
                    <a:pt x="775" y="3169"/>
                  </a:cubicBezTo>
                  <a:cubicBezTo>
                    <a:pt x="812" y="3217"/>
                    <a:pt x="860" y="3238"/>
                    <a:pt x="914" y="3238"/>
                  </a:cubicBezTo>
                  <a:cubicBezTo>
                    <a:pt x="1185" y="3238"/>
                    <a:pt x="1609" y="2707"/>
                    <a:pt x="1510" y="2334"/>
                  </a:cubicBezTo>
                  <a:cubicBezTo>
                    <a:pt x="1391" y="1888"/>
                    <a:pt x="1063" y="1053"/>
                    <a:pt x="1063" y="1053"/>
                  </a:cubicBezTo>
                  <a:lnTo>
                    <a:pt x="1400" y="994"/>
                  </a:lnTo>
                  <a:lnTo>
                    <a:pt x="1053" y="0"/>
                  </a:lnTo>
                  <a:close/>
                </a:path>
              </a:pathLst>
            </a:custGeom>
            <a:solidFill>
              <a:srgbClr val="EAAF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6"/>
            <p:cNvSpPr/>
            <p:nvPr/>
          </p:nvSpPr>
          <p:spPr>
            <a:xfrm>
              <a:off x="4872415" y="3843368"/>
              <a:ext cx="63280" cy="99134"/>
            </a:xfrm>
            <a:custGeom>
              <a:avLst/>
              <a:gdLst/>
              <a:ahLst/>
              <a:cxnLst/>
              <a:rect l="l" t="t" r="r" b="b"/>
              <a:pathLst>
                <a:path w="1329" h="2082" extrusionOk="0">
                  <a:moveTo>
                    <a:pt x="801" y="0"/>
                  </a:moveTo>
                  <a:cubicBezTo>
                    <a:pt x="801" y="0"/>
                    <a:pt x="106" y="239"/>
                    <a:pt x="46" y="676"/>
                  </a:cubicBezTo>
                  <a:cubicBezTo>
                    <a:pt x="0" y="1084"/>
                    <a:pt x="387" y="2082"/>
                    <a:pt x="730" y="2082"/>
                  </a:cubicBezTo>
                  <a:cubicBezTo>
                    <a:pt x="754" y="2082"/>
                    <a:pt x="778" y="2077"/>
                    <a:pt x="801" y="2066"/>
                  </a:cubicBezTo>
                  <a:cubicBezTo>
                    <a:pt x="1030" y="1976"/>
                    <a:pt x="1328" y="1669"/>
                    <a:pt x="1238" y="1431"/>
                  </a:cubicBezTo>
                  <a:cubicBezTo>
                    <a:pt x="1159" y="1192"/>
                    <a:pt x="801" y="0"/>
                    <a:pt x="801" y="0"/>
                  </a:cubicBezTo>
                  <a:close/>
                </a:path>
              </a:pathLst>
            </a:custGeom>
            <a:solidFill>
              <a:srgbClr val="EAAF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6"/>
            <p:cNvSpPr/>
            <p:nvPr/>
          </p:nvSpPr>
          <p:spPr>
            <a:xfrm>
              <a:off x="4994263" y="3709378"/>
              <a:ext cx="68613" cy="103182"/>
            </a:xfrm>
            <a:custGeom>
              <a:avLst/>
              <a:gdLst/>
              <a:ahLst/>
              <a:cxnLst/>
              <a:rect l="l" t="t" r="r" b="b"/>
              <a:pathLst>
                <a:path w="1441" h="2167" extrusionOk="0">
                  <a:moveTo>
                    <a:pt x="779" y="0"/>
                  </a:moveTo>
                  <a:cubicBezTo>
                    <a:pt x="738" y="0"/>
                    <a:pt x="690" y="7"/>
                    <a:pt x="637" y="23"/>
                  </a:cubicBezTo>
                  <a:cubicBezTo>
                    <a:pt x="259" y="132"/>
                    <a:pt x="1" y="530"/>
                    <a:pt x="60" y="828"/>
                  </a:cubicBezTo>
                  <a:cubicBezTo>
                    <a:pt x="125" y="1105"/>
                    <a:pt x="457" y="2166"/>
                    <a:pt x="678" y="2166"/>
                  </a:cubicBezTo>
                  <a:cubicBezTo>
                    <a:pt x="695" y="2166"/>
                    <a:pt x="711" y="2161"/>
                    <a:pt x="726" y="2148"/>
                  </a:cubicBezTo>
                  <a:cubicBezTo>
                    <a:pt x="954" y="1980"/>
                    <a:pt x="1441" y="1632"/>
                    <a:pt x="1213" y="1106"/>
                  </a:cubicBezTo>
                  <a:cubicBezTo>
                    <a:pt x="974" y="589"/>
                    <a:pt x="865" y="450"/>
                    <a:pt x="865" y="450"/>
                  </a:cubicBezTo>
                  <a:lnTo>
                    <a:pt x="1074" y="232"/>
                  </a:lnTo>
                  <a:cubicBezTo>
                    <a:pt x="1074" y="232"/>
                    <a:pt x="1023" y="0"/>
                    <a:pt x="779" y="0"/>
                  </a:cubicBezTo>
                  <a:close/>
                </a:path>
              </a:pathLst>
            </a:custGeom>
            <a:solidFill>
              <a:srgbClr val="EAAF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6"/>
            <p:cNvSpPr/>
            <p:nvPr/>
          </p:nvSpPr>
          <p:spPr>
            <a:xfrm>
              <a:off x="6829314" y="4561837"/>
              <a:ext cx="945920" cy="581665"/>
            </a:xfrm>
            <a:custGeom>
              <a:avLst/>
              <a:gdLst/>
              <a:ahLst/>
              <a:cxnLst/>
              <a:rect l="l" t="t" r="r" b="b"/>
              <a:pathLst>
                <a:path w="19866" h="12216" extrusionOk="0">
                  <a:moveTo>
                    <a:pt x="7694" y="1"/>
                  </a:moveTo>
                  <a:cubicBezTo>
                    <a:pt x="4979" y="1"/>
                    <a:pt x="2336" y="312"/>
                    <a:pt x="1381" y="3565"/>
                  </a:cubicBezTo>
                  <a:cubicBezTo>
                    <a:pt x="0" y="8302"/>
                    <a:pt x="2225" y="12216"/>
                    <a:pt x="2225" y="12216"/>
                  </a:cubicBezTo>
                  <a:lnTo>
                    <a:pt x="17184" y="12216"/>
                  </a:lnTo>
                  <a:cubicBezTo>
                    <a:pt x="17184" y="12216"/>
                    <a:pt x="19866" y="7617"/>
                    <a:pt x="18385" y="3614"/>
                  </a:cubicBezTo>
                  <a:cubicBezTo>
                    <a:pt x="17462" y="1121"/>
                    <a:pt x="16160" y="18"/>
                    <a:pt x="9615" y="18"/>
                  </a:cubicBezTo>
                  <a:cubicBezTo>
                    <a:pt x="8985" y="18"/>
                    <a:pt x="8338" y="1"/>
                    <a:pt x="7694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6"/>
            <p:cNvSpPr/>
            <p:nvPr/>
          </p:nvSpPr>
          <p:spPr>
            <a:xfrm>
              <a:off x="7219474" y="4802009"/>
              <a:ext cx="103134" cy="176937"/>
            </a:xfrm>
            <a:custGeom>
              <a:avLst/>
              <a:gdLst/>
              <a:ahLst/>
              <a:cxnLst/>
              <a:rect l="l" t="t" r="r" b="b"/>
              <a:pathLst>
                <a:path w="2166" h="3716" extrusionOk="0">
                  <a:moveTo>
                    <a:pt x="309" y="0"/>
                  </a:moveTo>
                  <a:cubicBezTo>
                    <a:pt x="199" y="437"/>
                    <a:pt x="130" y="885"/>
                    <a:pt x="80" y="1331"/>
                  </a:cubicBezTo>
                  <a:cubicBezTo>
                    <a:pt x="20" y="1779"/>
                    <a:pt x="0" y="2225"/>
                    <a:pt x="11" y="2682"/>
                  </a:cubicBezTo>
                  <a:cubicBezTo>
                    <a:pt x="20" y="2801"/>
                    <a:pt x="31" y="2911"/>
                    <a:pt x="51" y="3030"/>
                  </a:cubicBezTo>
                  <a:cubicBezTo>
                    <a:pt x="70" y="3149"/>
                    <a:pt x="80" y="3258"/>
                    <a:pt x="139" y="3388"/>
                  </a:cubicBezTo>
                  <a:cubicBezTo>
                    <a:pt x="159" y="3417"/>
                    <a:pt x="179" y="3457"/>
                    <a:pt x="209" y="3487"/>
                  </a:cubicBezTo>
                  <a:cubicBezTo>
                    <a:pt x="229" y="3516"/>
                    <a:pt x="259" y="3547"/>
                    <a:pt x="289" y="3567"/>
                  </a:cubicBezTo>
                  <a:cubicBezTo>
                    <a:pt x="318" y="3596"/>
                    <a:pt x="348" y="3606"/>
                    <a:pt x="378" y="3616"/>
                  </a:cubicBezTo>
                  <a:cubicBezTo>
                    <a:pt x="408" y="3636"/>
                    <a:pt x="448" y="3656"/>
                    <a:pt x="477" y="3656"/>
                  </a:cubicBezTo>
                  <a:cubicBezTo>
                    <a:pt x="596" y="3706"/>
                    <a:pt x="726" y="3715"/>
                    <a:pt x="845" y="3715"/>
                  </a:cubicBezTo>
                  <a:cubicBezTo>
                    <a:pt x="1312" y="3706"/>
                    <a:pt x="1749" y="3576"/>
                    <a:pt x="2166" y="3408"/>
                  </a:cubicBezTo>
                  <a:lnTo>
                    <a:pt x="2166" y="3408"/>
                  </a:lnTo>
                  <a:cubicBezTo>
                    <a:pt x="1811" y="3455"/>
                    <a:pt x="1455" y="3496"/>
                    <a:pt x="1115" y="3496"/>
                  </a:cubicBezTo>
                  <a:cubicBezTo>
                    <a:pt x="1027" y="3496"/>
                    <a:pt x="940" y="3493"/>
                    <a:pt x="855" y="3487"/>
                  </a:cubicBezTo>
                  <a:cubicBezTo>
                    <a:pt x="805" y="3477"/>
                    <a:pt x="746" y="3477"/>
                    <a:pt x="696" y="3457"/>
                  </a:cubicBezTo>
                  <a:cubicBezTo>
                    <a:pt x="646" y="3457"/>
                    <a:pt x="607" y="3437"/>
                    <a:pt x="557" y="3417"/>
                  </a:cubicBezTo>
                  <a:cubicBezTo>
                    <a:pt x="477" y="3377"/>
                    <a:pt x="408" y="3338"/>
                    <a:pt x="388" y="3278"/>
                  </a:cubicBezTo>
                  <a:cubicBezTo>
                    <a:pt x="329" y="3110"/>
                    <a:pt x="318" y="2881"/>
                    <a:pt x="309" y="2673"/>
                  </a:cubicBezTo>
                  <a:cubicBezTo>
                    <a:pt x="279" y="2236"/>
                    <a:pt x="298" y="1788"/>
                    <a:pt x="298" y="1342"/>
                  </a:cubicBezTo>
                  <a:cubicBezTo>
                    <a:pt x="309" y="894"/>
                    <a:pt x="318" y="457"/>
                    <a:pt x="309" y="0"/>
                  </a:cubicBezTo>
                  <a:close/>
                </a:path>
              </a:pathLst>
            </a:custGeom>
            <a:solidFill>
              <a:srgbClr val="3636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6"/>
            <p:cNvSpPr/>
            <p:nvPr/>
          </p:nvSpPr>
          <p:spPr>
            <a:xfrm>
              <a:off x="7616301" y="3697664"/>
              <a:ext cx="51567" cy="75232"/>
            </a:xfrm>
            <a:custGeom>
              <a:avLst/>
              <a:gdLst/>
              <a:ahLst/>
              <a:cxnLst/>
              <a:rect l="l" t="t" r="r" b="b"/>
              <a:pathLst>
                <a:path w="1083" h="1580" extrusionOk="0">
                  <a:moveTo>
                    <a:pt x="497" y="1"/>
                  </a:moveTo>
                  <a:cubicBezTo>
                    <a:pt x="459" y="1"/>
                    <a:pt x="412" y="62"/>
                    <a:pt x="348" y="209"/>
                  </a:cubicBezTo>
                  <a:cubicBezTo>
                    <a:pt x="0" y="994"/>
                    <a:pt x="1083" y="1580"/>
                    <a:pt x="1083" y="1580"/>
                  </a:cubicBezTo>
                  <a:cubicBezTo>
                    <a:pt x="645" y="1200"/>
                    <a:pt x="664" y="1"/>
                    <a:pt x="497" y="1"/>
                  </a:cubicBezTo>
                  <a:close/>
                </a:path>
              </a:pathLst>
            </a:custGeom>
            <a:solidFill>
              <a:srgbClr val="ECCD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6"/>
            <p:cNvSpPr/>
            <p:nvPr/>
          </p:nvSpPr>
          <p:spPr>
            <a:xfrm>
              <a:off x="7623348" y="3699093"/>
              <a:ext cx="35997" cy="66232"/>
            </a:xfrm>
            <a:custGeom>
              <a:avLst/>
              <a:gdLst/>
              <a:ahLst/>
              <a:cxnLst/>
              <a:rect l="l" t="t" r="r" b="b"/>
              <a:pathLst>
                <a:path w="756" h="1391" extrusionOk="0">
                  <a:moveTo>
                    <a:pt x="349" y="0"/>
                  </a:moveTo>
                  <a:cubicBezTo>
                    <a:pt x="349" y="0"/>
                    <a:pt x="309" y="11"/>
                    <a:pt x="239" y="190"/>
                  </a:cubicBezTo>
                  <a:cubicBezTo>
                    <a:pt x="1" y="735"/>
                    <a:pt x="478" y="1183"/>
                    <a:pt x="756" y="1391"/>
                  </a:cubicBezTo>
                  <a:cubicBezTo>
                    <a:pt x="597" y="1123"/>
                    <a:pt x="528" y="726"/>
                    <a:pt x="468" y="428"/>
                  </a:cubicBezTo>
                  <a:cubicBezTo>
                    <a:pt x="428" y="249"/>
                    <a:pt x="389" y="20"/>
                    <a:pt x="349" y="0"/>
                  </a:cubicBezTo>
                  <a:close/>
                </a:path>
              </a:pathLst>
            </a:custGeom>
            <a:solidFill>
              <a:srgbClr val="E5B8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6"/>
            <p:cNvSpPr/>
            <p:nvPr/>
          </p:nvSpPr>
          <p:spPr>
            <a:xfrm>
              <a:off x="7896708" y="3837701"/>
              <a:ext cx="76232" cy="501338"/>
            </a:xfrm>
            <a:custGeom>
              <a:avLst/>
              <a:gdLst/>
              <a:ahLst/>
              <a:cxnLst/>
              <a:rect l="l" t="t" r="r" b="b"/>
              <a:pathLst>
                <a:path w="1601" h="10529" extrusionOk="0">
                  <a:moveTo>
                    <a:pt x="1382" y="8026"/>
                  </a:moveTo>
                  <a:cubicBezTo>
                    <a:pt x="1263" y="9624"/>
                    <a:pt x="657" y="10290"/>
                    <a:pt x="1" y="10529"/>
                  </a:cubicBezTo>
                  <a:cubicBezTo>
                    <a:pt x="657" y="10290"/>
                    <a:pt x="1263" y="9624"/>
                    <a:pt x="1382" y="8026"/>
                  </a:cubicBezTo>
                  <a:close/>
                  <a:moveTo>
                    <a:pt x="1392" y="7867"/>
                  </a:moveTo>
                  <a:lnTo>
                    <a:pt x="1392" y="7867"/>
                  </a:lnTo>
                  <a:lnTo>
                    <a:pt x="1392" y="7867"/>
                  </a:lnTo>
                  <a:close/>
                  <a:moveTo>
                    <a:pt x="1392" y="7856"/>
                  </a:moveTo>
                  <a:lnTo>
                    <a:pt x="1392" y="7856"/>
                  </a:lnTo>
                  <a:lnTo>
                    <a:pt x="1392" y="7856"/>
                  </a:lnTo>
                  <a:close/>
                  <a:moveTo>
                    <a:pt x="1392" y="7847"/>
                  </a:moveTo>
                  <a:lnTo>
                    <a:pt x="1392" y="7847"/>
                  </a:lnTo>
                  <a:lnTo>
                    <a:pt x="1392" y="7847"/>
                  </a:lnTo>
                  <a:close/>
                  <a:moveTo>
                    <a:pt x="1392" y="7837"/>
                  </a:moveTo>
                  <a:lnTo>
                    <a:pt x="1392" y="7847"/>
                  </a:lnTo>
                  <a:lnTo>
                    <a:pt x="1392" y="7837"/>
                  </a:lnTo>
                  <a:close/>
                  <a:moveTo>
                    <a:pt x="1392" y="7827"/>
                  </a:moveTo>
                  <a:lnTo>
                    <a:pt x="1392" y="7827"/>
                  </a:lnTo>
                  <a:lnTo>
                    <a:pt x="1392" y="7827"/>
                  </a:lnTo>
                  <a:close/>
                  <a:moveTo>
                    <a:pt x="1392" y="7817"/>
                  </a:moveTo>
                  <a:lnTo>
                    <a:pt x="1392" y="7827"/>
                  </a:lnTo>
                  <a:lnTo>
                    <a:pt x="1392" y="7817"/>
                  </a:lnTo>
                  <a:close/>
                  <a:moveTo>
                    <a:pt x="1392" y="7807"/>
                  </a:moveTo>
                  <a:lnTo>
                    <a:pt x="1392" y="7817"/>
                  </a:lnTo>
                  <a:lnTo>
                    <a:pt x="1392" y="7807"/>
                  </a:lnTo>
                  <a:close/>
                  <a:moveTo>
                    <a:pt x="1402" y="7787"/>
                  </a:moveTo>
                  <a:lnTo>
                    <a:pt x="1402" y="7787"/>
                  </a:lnTo>
                  <a:lnTo>
                    <a:pt x="1402" y="7787"/>
                  </a:lnTo>
                  <a:close/>
                  <a:moveTo>
                    <a:pt x="1402" y="7777"/>
                  </a:moveTo>
                  <a:lnTo>
                    <a:pt x="1402" y="7777"/>
                  </a:lnTo>
                  <a:lnTo>
                    <a:pt x="1402" y="7777"/>
                  </a:lnTo>
                  <a:close/>
                  <a:moveTo>
                    <a:pt x="1402" y="7767"/>
                  </a:moveTo>
                  <a:lnTo>
                    <a:pt x="1402" y="7767"/>
                  </a:lnTo>
                  <a:lnTo>
                    <a:pt x="1402" y="7767"/>
                  </a:lnTo>
                  <a:close/>
                  <a:moveTo>
                    <a:pt x="1402" y="7757"/>
                  </a:moveTo>
                  <a:lnTo>
                    <a:pt x="1402" y="7767"/>
                  </a:lnTo>
                  <a:lnTo>
                    <a:pt x="1402" y="7757"/>
                  </a:lnTo>
                  <a:close/>
                  <a:moveTo>
                    <a:pt x="1402" y="7748"/>
                  </a:moveTo>
                  <a:lnTo>
                    <a:pt x="1402" y="7748"/>
                  </a:lnTo>
                  <a:lnTo>
                    <a:pt x="1402" y="7748"/>
                  </a:lnTo>
                  <a:close/>
                  <a:moveTo>
                    <a:pt x="1402" y="7737"/>
                  </a:moveTo>
                  <a:lnTo>
                    <a:pt x="1402" y="7748"/>
                  </a:lnTo>
                  <a:lnTo>
                    <a:pt x="1402" y="7737"/>
                  </a:lnTo>
                  <a:close/>
                  <a:moveTo>
                    <a:pt x="1402" y="7737"/>
                  </a:moveTo>
                  <a:lnTo>
                    <a:pt x="1402" y="7737"/>
                  </a:lnTo>
                  <a:lnTo>
                    <a:pt x="1402" y="7737"/>
                  </a:lnTo>
                  <a:close/>
                  <a:moveTo>
                    <a:pt x="1402" y="7728"/>
                  </a:moveTo>
                  <a:lnTo>
                    <a:pt x="1402" y="7728"/>
                  </a:lnTo>
                  <a:lnTo>
                    <a:pt x="1402" y="7728"/>
                  </a:lnTo>
                  <a:close/>
                  <a:moveTo>
                    <a:pt x="1402" y="7717"/>
                  </a:moveTo>
                  <a:lnTo>
                    <a:pt x="1402" y="7717"/>
                  </a:lnTo>
                  <a:lnTo>
                    <a:pt x="1402" y="7717"/>
                  </a:lnTo>
                  <a:close/>
                  <a:moveTo>
                    <a:pt x="1402" y="7697"/>
                  </a:moveTo>
                  <a:lnTo>
                    <a:pt x="1402" y="7717"/>
                  </a:lnTo>
                  <a:lnTo>
                    <a:pt x="1402" y="7697"/>
                  </a:lnTo>
                  <a:close/>
                  <a:moveTo>
                    <a:pt x="1402" y="7658"/>
                  </a:moveTo>
                  <a:lnTo>
                    <a:pt x="1402" y="7697"/>
                  </a:lnTo>
                  <a:lnTo>
                    <a:pt x="1402" y="7658"/>
                  </a:lnTo>
                  <a:close/>
                  <a:moveTo>
                    <a:pt x="1411" y="7578"/>
                  </a:moveTo>
                  <a:cubicBezTo>
                    <a:pt x="1411" y="7608"/>
                    <a:pt x="1402" y="7628"/>
                    <a:pt x="1402" y="7658"/>
                  </a:cubicBezTo>
                  <a:cubicBezTo>
                    <a:pt x="1402" y="7628"/>
                    <a:pt x="1411" y="7608"/>
                    <a:pt x="1411" y="7578"/>
                  </a:cubicBezTo>
                  <a:close/>
                  <a:moveTo>
                    <a:pt x="1411" y="7430"/>
                  </a:moveTo>
                  <a:lnTo>
                    <a:pt x="1411" y="7578"/>
                  </a:lnTo>
                  <a:lnTo>
                    <a:pt x="1411" y="7430"/>
                  </a:lnTo>
                  <a:close/>
                  <a:moveTo>
                    <a:pt x="1590" y="169"/>
                  </a:moveTo>
                  <a:cubicBezTo>
                    <a:pt x="1561" y="2443"/>
                    <a:pt x="1501" y="5572"/>
                    <a:pt x="1411" y="7430"/>
                  </a:cubicBezTo>
                  <a:cubicBezTo>
                    <a:pt x="1501" y="5572"/>
                    <a:pt x="1561" y="2443"/>
                    <a:pt x="1590" y="169"/>
                  </a:cubicBezTo>
                  <a:close/>
                  <a:moveTo>
                    <a:pt x="1590" y="89"/>
                  </a:moveTo>
                  <a:lnTo>
                    <a:pt x="1590" y="169"/>
                  </a:lnTo>
                  <a:lnTo>
                    <a:pt x="1590" y="89"/>
                  </a:lnTo>
                  <a:close/>
                  <a:moveTo>
                    <a:pt x="1601" y="20"/>
                  </a:moveTo>
                  <a:cubicBezTo>
                    <a:pt x="1601" y="49"/>
                    <a:pt x="1601" y="69"/>
                    <a:pt x="1590" y="89"/>
                  </a:cubicBezTo>
                  <a:cubicBezTo>
                    <a:pt x="1601" y="69"/>
                    <a:pt x="1601" y="49"/>
                    <a:pt x="1601" y="20"/>
                  </a:cubicBezTo>
                  <a:close/>
                  <a:moveTo>
                    <a:pt x="1601" y="20"/>
                  </a:moveTo>
                  <a:lnTo>
                    <a:pt x="1601" y="20"/>
                  </a:lnTo>
                  <a:lnTo>
                    <a:pt x="1601" y="20"/>
                  </a:lnTo>
                  <a:close/>
                  <a:moveTo>
                    <a:pt x="1601" y="0"/>
                  </a:moveTo>
                  <a:lnTo>
                    <a:pt x="1601" y="10"/>
                  </a:lnTo>
                  <a:close/>
                </a:path>
              </a:pathLst>
            </a:custGeom>
            <a:solidFill>
              <a:srgbClr val="F6E8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6"/>
            <p:cNvSpPr/>
            <p:nvPr/>
          </p:nvSpPr>
          <p:spPr>
            <a:xfrm>
              <a:off x="7143337" y="3464063"/>
              <a:ext cx="342923" cy="360874"/>
            </a:xfrm>
            <a:custGeom>
              <a:avLst/>
              <a:gdLst/>
              <a:ahLst/>
              <a:cxnLst/>
              <a:rect l="l" t="t" r="r" b="b"/>
              <a:pathLst>
                <a:path w="7202" h="7579" extrusionOk="0">
                  <a:moveTo>
                    <a:pt x="1431" y="0"/>
                  </a:moveTo>
                  <a:lnTo>
                    <a:pt x="1431" y="2930"/>
                  </a:lnTo>
                  <a:lnTo>
                    <a:pt x="30" y="3149"/>
                  </a:lnTo>
                  <a:cubicBezTo>
                    <a:pt x="30" y="3149"/>
                    <a:pt x="1" y="7578"/>
                    <a:pt x="3596" y="7578"/>
                  </a:cubicBezTo>
                  <a:cubicBezTo>
                    <a:pt x="7201" y="7578"/>
                    <a:pt x="6755" y="3159"/>
                    <a:pt x="6755" y="3159"/>
                  </a:cubicBezTo>
                  <a:lnTo>
                    <a:pt x="5424" y="3000"/>
                  </a:lnTo>
                  <a:lnTo>
                    <a:pt x="5424" y="0"/>
                  </a:lnTo>
                  <a:close/>
                </a:path>
              </a:pathLst>
            </a:custGeom>
            <a:solidFill>
              <a:srgbClr val="A96C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6"/>
            <p:cNvSpPr/>
            <p:nvPr/>
          </p:nvSpPr>
          <p:spPr>
            <a:xfrm>
              <a:off x="7119720" y="3437065"/>
              <a:ext cx="399633" cy="99849"/>
            </a:xfrm>
            <a:custGeom>
              <a:avLst/>
              <a:gdLst/>
              <a:ahLst/>
              <a:cxnLst/>
              <a:rect l="l" t="t" r="r" b="b"/>
              <a:pathLst>
                <a:path w="8393" h="2097" extrusionOk="0">
                  <a:moveTo>
                    <a:pt x="8393" y="1"/>
                  </a:moveTo>
                  <a:lnTo>
                    <a:pt x="8393" y="1"/>
                  </a:lnTo>
                  <a:cubicBezTo>
                    <a:pt x="7201" y="756"/>
                    <a:pt x="5473" y="1650"/>
                    <a:pt x="3963" y="1650"/>
                  </a:cubicBezTo>
                  <a:lnTo>
                    <a:pt x="3933" y="1650"/>
                  </a:lnTo>
                  <a:cubicBezTo>
                    <a:pt x="2543" y="1640"/>
                    <a:pt x="1073" y="984"/>
                    <a:pt x="0" y="378"/>
                  </a:cubicBezTo>
                  <a:lnTo>
                    <a:pt x="0" y="378"/>
                  </a:lnTo>
                  <a:cubicBezTo>
                    <a:pt x="1122" y="1382"/>
                    <a:pt x="2622" y="2067"/>
                    <a:pt x="3874" y="2097"/>
                  </a:cubicBezTo>
                  <a:lnTo>
                    <a:pt x="4072" y="2097"/>
                  </a:lnTo>
                  <a:cubicBezTo>
                    <a:pt x="5244" y="2047"/>
                    <a:pt x="7171" y="1312"/>
                    <a:pt x="8393" y="1"/>
                  </a:cubicBezTo>
                  <a:close/>
                </a:path>
              </a:pathLst>
            </a:custGeom>
            <a:solidFill>
              <a:srgbClr val="7D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6"/>
            <p:cNvSpPr/>
            <p:nvPr/>
          </p:nvSpPr>
          <p:spPr>
            <a:xfrm>
              <a:off x="6868625" y="3995100"/>
              <a:ext cx="841726" cy="836697"/>
            </a:xfrm>
            <a:custGeom>
              <a:avLst/>
              <a:gdLst/>
              <a:ahLst/>
              <a:cxnLst/>
              <a:rect l="l" t="t" r="r" b="b"/>
              <a:pathLst>
                <a:path w="12258" h="6721" extrusionOk="0">
                  <a:moveTo>
                    <a:pt x="10271" y="1"/>
                  </a:moveTo>
                  <a:lnTo>
                    <a:pt x="2195" y="1104"/>
                  </a:lnTo>
                  <a:cubicBezTo>
                    <a:pt x="2195" y="1104"/>
                    <a:pt x="328" y="4441"/>
                    <a:pt x="0" y="5851"/>
                  </a:cubicBezTo>
                  <a:cubicBezTo>
                    <a:pt x="0" y="5851"/>
                    <a:pt x="3713" y="6721"/>
                    <a:pt x="7345" y="6721"/>
                  </a:cubicBezTo>
                  <a:cubicBezTo>
                    <a:pt x="9160" y="6721"/>
                    <a:pt x="10956" y="6504"/>
                    <a:pt x="12257" y="5851"/>
                  </a:cubicBezTo>
                  <a:cubicBezTo>
                    <a:pt x="12257" y="5851"/>
                    <a:pt x="10956" y="1422"/>
                    <a:pt x="102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6"/>
            <p:cNvSpPr/>
            <p:nvPr/>
          </p:nvSpPr>
          <p:spPr>
            <a:xfrm>
              <a:off x="7192158" y="3151248"/>
              <a:ext cx="42615" cy="65328"/>
            </a:xfrm>
            <a:custGeom>
              <a:avLst/>
              <a:gdLst/>
              <a:ahLst/>
              <a:cxnLst/>
              <a:rect l="l" t="t" r="r" b="b"/>
              <a:pathLst>
                <a:path w="895" h="1372" extrusionOk="0">
                  <a:moveTo>
                    <a:pt x="458" y="0"/>
                  </a:moveTo>
                  <a:cubicBezTo>
                    <a:pt x="210" y="0"/>
                    <a:pt x="11" y="308"/>
                    <a:pt x="1" y="686"/>
                  </a:cubicBezTo>
                  <a:cubicBezTo>
                    <a:pt x="1" y="1063"/>
                    <a:pt x="199" y="1371"/>
                    <a:pt x="438" y="1371"/>
                  </a:cubicBezTo>
                  <a:cubicBezTo>
                    <a:pt x="442" y="1371"/>
                    <a:pt x="446" y="1371"/>
                    <a:pt x="450" y="1371"/>
                  </a:cubicBezTo>
                  <a:cubicBezTo>
                    <a:pt x="693" y="1371"/>
                    <a:pt x="895" y="1067"/>
                    <a:pt x="895" y="695"/>
                  </a:cubicBezTo>
                  <a:cubicBezTo>
                    <a:pt x="895" y="318"/>
                    <a:pt x="706" y="10"/>
                    <a:pt x="458" y="0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6"/>
            <p:cNvSpPr/>
            <p:nvPr/>
          </p:nvSpPr>
          <p:spPr>
            <a:xfrm>
              <a:off x="7381594" y="3139136"/>
              <a:ext cx="42615" cy="65328"/>
            </a:xfrm>
            <a:custGeom>
              <a:avLst/>
              <a:gdLst/>
              <a:ahLst/>
              <a:cxnLst/>
              <a:rect l="l" t="t" r="r" b="b"/>
              <a:pathLst>
                <a:path w="895" h="1372" extrusionOk="0">
                  <a:moveTo>
                    <a:pt x="457" y="0"/>
                  </a:moveTo>
                  <a:cubicBezTo>
                    <a:pt x="209" y="0"/>
                    <a:pt x="0" y="308"/>
                    <a:pt x="0" y="686"/>
                  </a:cubicBezTo>
                  <a:cubicBezTo>
                    <a:pt x="0" y="1063"/>
                    <a:pt x="189" y="1371"/>
                    <a:pt x="437" y="1371"/>
                  </a:cubicBezTo>
                  <a:cubicBezTo>
                    <a:pt x="442" y="1371"/>
                    <a:pt x="446" y="1371"/>
                    <a:pt x="450" y="1371"/>
                  </a:cubicBezTo>
                  <a:cubicBezTo>
                    <a:pt x="692" y="1371"/>
                    <a:pt x="884" y="1067"/>
                    <a:pt x="894" y="695"/>
                  </a:cubicBezTo>
                  <a:cubicBezTo>
                    <a:pt x="894" y="318"/>
                    <a:pt x="696" y="10"/>
                    <a:pt x="457" y="0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6"/>
            <p:cNvSpPr/>
            <p:nvPr/>
          </p:nvSpPr>
          <p:spPr>
            <a:xfrm>
              <a:off x="7166515" y="3094092"/>
              <a:ext cx="96087" cy="26474"/>
            </a:xfrm>
            <a:custGeom>
              <a:avLst/>
              <a:gdLst/>
              <a:ahLst/>
              <a:cxnLst/>
              <a:rect l="l" t="t" r="r" b="b"/>
              <a:pathLst>
                <a:path w="2018" h="556" extrusionOk="0">
                  <a:moveTo>
                    <a:pt x="1147" y="0"/>
                  </a:moveTo>
                  <a:cubicBezTo>
                    <a:pt x="549" y="0"/>
                    <a:pt x="1" y="519"/>
                    <a:pt x="1" y="519"/>
                  </a:cubicBezTo>
                  <a:cubicBezTo>
                    <a:pt x="409" y="380"/>
                    <a:pt x="692" y="321"/>
                    <a:pt x="921" y="321"/>
                  </a:cubicBezTo>
                  <a:cubicBezTo>
                    <a:pt x="1181" y="321"/>
                    <a:pt x="1372" y="398"/>
                    <a:pt x="1599" y="519"/>
                  </a:cubicBezTo>
                  <a:cubicBezTo>
                    <a:pt x="1648" y="544"/>
                    <a:pt x="1694" y="555"/>
                    <a:pt x="1734" y="555"/>
                  </a:cubicBezTo>
                  <a:cubicBezTo>
                    <a:pt x="1954" y="555"/>
                    <a:pt x="2017" y="235"/>
                    <a:pt x="1431" y="43"/>
                  </a:cubicBezTo>
                  <a:cubicBezTo>
                    <a:pt x="1336" y="13"/>
                    <a:pt x="1241" y="0"/>
                    <a:pt x="1147" y="0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6"/>
            <p:cNvSpPr/>
            <p:nvPr/>
          </p:nvSpPr>
          <p:spPr>
            <a:xfrm>
              <a:off x="7360936" y="3094092"/>
              <a:ext cx="95563" cy="26474"/>
            </a:xfrm>
            <a:custGeom>
              <a:avLst/>
              <a:gdLst/>
              <a:ahLst/>
              <a:cxnLst/>
              <a:rect l="l" t="t" r="r" b="b"/>
              <a:pathLst>
                <a:path w="2007" h="556" extrusionOk="0">
                  <a:moveTo>
                    <a:pt x="870" y="0"/>
                  </a:moveTo>
                  <a:cubicBezTo>
                    <a:pt x="776" y="0"/>
                    <a:pt x="681" y="13"/>
                    <a:pt x="587" y="43"/>
                  </a:cubicBezTo>
                  <a:cubicBezTo>
                    <a:pt x="0" y="235"/>
                    <a:pt x="64" y="555"/>
                    <a:pt x="283" y="555"/>
                  </a:cubicBezTo>
                  <a:cubicBezTo>
                    <a:pt x="324" y="555"/>
                    <a:pt x="369" y="544"/>
                    <a:pt x="418" y="519"/>
                  </a:cubicBezTo>
                  <a:cubicBezTo>
                    <a:pt x="645" y="398"/>
                    <a:pt x="833" y="321"/>
                    <a:pt x="1091" y="321"/>
                  </a:cubicBezTo>
                  <a:cubicBezTo>
                    <a:pt x="1318" y="321"/>
                    <a:pt x="1598" y="380"/>
                    <a:pt x="2007" y="519"/>
                  </a:cubicBezTo>
                  <a:cubicBezTo>
                    <a:pt x="2007" y="519"/>
                    <a:pt x="1466" y="0"/>
                    <a:pt x="870" y="0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6"/>
            <p:cNvSpPr/>
            <p:nvPr/>
          </p:nvSpPr>
          <p:spPr>
            <a:xfrm>
              <a:off x="7554830" y="3113471"/>
              <a:ext cx="120847" cy="138274"/>
            </a:xfrm>
            <a:custGeom>
              <a:avLst/>
              <a:gdLst/>
              <a:ahLst/>
              <a:cxnLst/>
              <a:rect l="l" t="t" r="r" b="b"/>
              <a:pathLst>
                <a:path w="2538" h="2904" extrusionOk="0">
                  <a:moveTo>
                    <a:pt x="1232" y="2039"/>
                  </a:moveTo>
                  <a:cubicBezTo>
                    <a:pt x="1440" y="2039"/>
                    <a:pt x="1599" y="2208"/>
                    <a:pt x="1599" y="2407"/>
                  </a:cubicBezTo>
                  <a:cubicBezTo>
                    <a:pt x="1599" y="2605"/>
                    <a:pt x="1440" y="2774"/>
                    <a:pt x="1232" y="2774"/>
                  </a:cubicBezTo>
                  <a:cubicBezTo>
                    <a:pt x="1033" y="2774"/>
                    <a:pt x="874" y="2605"/>
                    <a:pt x="874" y="2407"/>
                  </a:cubicBezTo>
                  <a:cubicBezTo>
                    <a:pt x="874" y="2208"/>
                    <a:pt x="1033" y="2039"/>
                    <a:pt x="1232" y="2039"/>
                  </a:cubicBezTo>
                  <a:close/>
                  <a:moveTo>
                    <a:pt x="1180" y="0"/>
                  </a:moveTo>
                  <a:cubicBezTo>
                    <a:pt x="844" y="0"/>
                    <a:pt x="446" y="137"/>
                    <a:pt x="0" y="460"/>
                  </a:cubicBezTo>
                  <a:lnTo>
                    <a:pt x="199" y="2685"/>
                  </a:lnTo>
                  <a:cubicBezTo>
                    <a:pt x="199" y="2685"/>
                    <a:pt x="655" y="2903"/>
                    <a:pt x="1147" y="2903"/>
                  </a:cubicBezTo>
                  <a:cubicBezTo>
                    <a:pt x="1592" y="2903"/>
                    <a:pt x="2066" y="2724"/>
                    <a:pt x="2254" y="2039"/>
                  </a:cubicBezTo>
                  <a:cubicBezTo>
                    <a:pt x="2537" y="996"/>
                    <a:pt x="2085" y="0"/>
                    <a:pt x="1180" y="0"/>
                  </a:cubicBezTo>
                  <a:close/>
                </a:path>
              </a:pathLst>
            </a:custGeom>
            <a:solidFill>
              <a:srgbClr val="A96C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6"/>
            <p:cNvSpPr/>
            <p:nvPr/>
          </p:nvSpPr>
          <p:spPr>
            <a:xfrm>
              <a:off x="7572305" y="3133803"/>
              <a:ext cx="75232" cy="81517"/>
            </a:xfrm>
            <a:custGeom>
              <a:avLst/>
              <a:gdLst/>
              <a:ahLst/>
              <a:cxnLst/>
              <a:rect l="l" t="t" r="r" b="b"/>
              <a:pathLst>
                <a:path w="1580" h="1712" extrusionOk="0">
                  <a:moveTo>
                    <a:pt x="706" y="0"/>
                  </a:moveTo>
                  <a:cubicBezTo>
                    <a:pt x="693" y="0"/>
                    <a:pt x="680" y="1"/>
                    <a:pt x="666" y="3"/>
                  </a:cubicBezTo>
                  <a:cubicBezTo>
                    <a:pt x="537" y="3"/>
                    <a:pt x="397" y="83"/>
                    <a:pt x="338" y="192"/>
                  </a:cubicBezTo>
                  <a:cubicBezTo>
                    <a:pt x="258" y="301"/>
                    <a:pt x="229" y="420"/>
                    <a:pt x="209" y="529"/>
                  </a:cubicBezTo>
                  <a:cubicBezTo>
                    <a:pt x="189" y="649"/>
                    <a:pt x="179" y="768"/>
                    <a:pt x="179" y="887"/>
                  </a:cubicBezTo>
                  <a:lnTo>
                    <a:pt x="189" y="927"/>
                  </a:lnTo>
                  <a:lnTo>
                    <a:pt x="219" y="937"/>
                  </a:lnTo>
                  <a:cubicBezTo>
                    <a:pt x="308" y="977"/>
                    <a:pt x="397" y="1036"/>
                    <a:pt x="457" y="1096"/>
                  </a:cubicBezTo>
                  <a:cubicBezTo>
                    <a:pt x="517" y="1165"/>
                    <a:pt x="527" y="1255"/>
                    <a:pt x="477" y="1334"/>
                  </a:cubicBezTo>
                  <a:cubicBezTo>
                    <a:pt x="428" y="1414"/>
                    <a:pt x="348" y="1483"/>
                    <a:pt x="258" y="1542"/>
                  </a:cubicBezTo>
                  <a:cubicBezTo>
                    <a:pt x="179" y="1612"/>
                    <a:pt x="90" y="1652"/>
                    <a:pt x="0" y="1712"/>
                  </a:cubicBezTo>
                  <a:cubicBezTo>
                    <a:pt x="100" y="1672"/>
                    <a:pt x="199" y="1642"/>
                    <a:pt x="289" y="1582"/>
                  </a:cubicBezTo>
                  <a:cubicBezTo>
                    <a:pt x="388" y="1542"/>
                    <a:pt x="477" y="1473"/>
                    <a:pt x="547" y="1384"/>
                  </a:cubicBezTo>
                  <a:cubicBezTo>
                    <a:pt x="576" y="1334"/>
                    <a:pt x="606" y="1275"/>
                    <a:pt x="606" y="1205"/>
                  </a:cubicBezTo>
                  <a:cubicBezTo>
                    <a:pt x="606" y="1145"/>
                    <a:pt x="576" y="1086"/>
                    <a:pt x="547" y="1036"/>
                  </a:cubicBezTo>
                  <a:cubicBezTo>
                    <a:pt x="476" y="948"/>
                    <a:pt x="397" y="883"/>
                    <a:pt x="311" y="835"/>
                  </a:cubicBezTo>
                  <a:lnTo>
                    <a:pt x="311" y="835"/>
                  </a:lnTo>
                  <a:cubicBezTo>
                    <a:pt x="322" y="638"/>
                    <a:pt x="356" y="430"/>
                    <a:pt x="457" y="281"/>
                  </a:cubicBezTo>
                  <a:cubicBezTo>
                    <a:pt x="515" y="183"/>
                    <a:pt x="612" y="142"/>
                    <a:pt x="720" y="142"/>
                  </a:cubicBezTo>
                  <a:cubicBezTo>
                    <a:pt x="799" y="142"/>
                    <a:pt x="884" y="164"/>
                    <a:pt x="964" y="202"/>
                  </a:cubicBezTo>
                  <a:cubicBezTo>
                    <a:pt x="1152" y="291"/>
                    <a:pt x="1331" y="420"/>
                    <a:pt x="1421" y="619"/>
                  </a:cubicBezTo>
                  <a:cubicBezTo>
                    <a:pt x="1510" y="807"/>
                    <a:pt x="1530" y="1036"/>
                    <a:pt x="1500" y="1255"/>
                  </a:cubicBezTo>
                  <a:cubicBezTo>
                    <a:pt x="1570" y="1046"/>
                    <a:pt x="1580" y="807"/>
                    <a:pt x="1500" y="589"/>
                  </a:cubicBezTo>
                  <a:cubicBezTo>
                    <a:pt x="1421" y="361"/>
                    <a:pt x="1232" y="182"/>
                    <a:pt x="1024" y="83"/>
                  </a:cubicBezTo>
                  <a:cubicBezTo>
                    <a:pt x="964" y="53"/>
                    <a:pt x="904" y="43"/>
                    <a:pt x="854" y="23"/>
                  </a:cubicBezTo>
                  <a:cubicBezTo>
                    <a:pt x="806" y="15"/>
                    <a:pt x="759" y="0"/>
                    <a:pt x="706" y="0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6"/>
            <p:cNvSpPr/>
            <p:nvPr/>
          </p:nvSpPr>
          <p:spPr>
            <a:xfrm>
              <a:off x="7593113" y="3207226"/>
              <a:ext cx="41187" cy="41663"/>
            </a:xfrm>
            <a:custGeom>
              <a:avLst/>
              <a:gdLst/>
              <a:ahLst/>
              <a:cxnLst/>
              <a:rect l="l" t="t" r="r" b="b"/>
              <a:pathLst>
                <a:path w="865" h="875" extrusionOk="0">
                  <a:moveTo>
                    <a:pt x="428" y="150"/>
                  </a:moveTo>
                  <a:cubicBezTo>
                    <a:pt x="596" y="150"/>
                    <a:pt x="726" y="279"/>
                    <a:pt x="726" y="438"/>
                  </a:cubicBezTo>
                  <a:cubicBezTo>
                    <a:pt x="726" y="596"/>
                    <a:pt x="596" y="726"/>
                    <a:pt x="428" y="726"/>
                  </a:cubicBezTo>
                  <a:cubicBezTo>
                    <a:pt x="269" y="726"/>
                    <a:pt x="139" y="596"/>
                    <a:pt x="139" y="438"/>
                  </a:cubicBezTo>
                  <a:cubicBezTo>
                    <a:pt x="139" y="279"/>
                    <a:pt x="269" y="150"/>
                    <a:pt x="428" y="150"/>
                  </a:cubicBezTo>
                  <a:close/>
                  <a:moveTo>
                    <a:pt x="428" y="0"/>
                  </a:moveTo>
                  <a:cubicBezTo>
                    <a:pt x="189" y="0"/>
                    <a:pt x="0" y="199"/>
                    <a:pt x="0" y="438"/>
                  </a:cubicBezTo>
                  <a:cubicBezTo>
                    <a:pt x="0" y="676"/>
                    <a:pt x="189" y="875"/>
                    <a:pt x="428" y="875"/>
                  </a:cubicBezTo>
                  <a:cubicBezTo>
                    <a:pt x="676" y="875"/>
                    <a:pt x="865" y="676"/>
                    <a:pt x="865" y="438"/>
                  </a:cubicBezTo>
                  <a:cubicBezTo>
                    <a:pt x="865" y="199"/>
                    <a:pt x="676" y="0"/>
                    <a:pt x="428" y="0"/>
                  </a:cubicBezTo>
                  <a:close/>
                </a:path>
              </a:pathLst>
            </a:custGeom>
            <a:solidFill>
              <a:srgbClr val="0703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6"/>
            <p:cNvSpPr/>
            <p:nvPr/>
          </p:nvSpPr>
          <p:spPr>
            <a:xfrm>
              <a:off x="6940829" y="3113471"/>
              <a:ext cx="120704" cy="138274"/>
            </a:xfrm>
            <a:custGeom>
              <a:avLst/>
              <a:gdLst/>
              <a:ahLst/>
              <a:cxnLst/>
              <a:rect l="l" t="t" r="r" b="b"/>
              <a:pathLst>
                <a:path w="2535" h="2904" extrusionOk="0">
                  <a:moveTo>
                    <a:pt x="1303" y="2039"/>
                  </a:moveTo>
                  <a:cubicBezTo>
                    <a:pt x="1502" y="2039"/>
                    <a:pt x="1671" y="2208"/>
                    <a:pt x="1671" y="2407"/>
                  </a:cubicBezTo>
                  <a:cubicBezTo>
                    <a:pt x="1671" y="2605"/>
                    <a:pt x="1502" y="2774"/>
                    <a:pt x="1303" y="2774"/>
                  </a:cubicBezTo>
                  <a:cubicBezTo>
                    <a:pt x="1105" y="2774"/>
                    <a:pt x="946" y="2605"/>
                    <a:pt x="946" y="2407"/>
                  </a:cubicBezTo>
                  <a:cubicBezTo>
                    <a:pt x="946" y="2208"/>
                    <a:pt x="1105" y="2039"/>
                    <a:pt x="1303" y="2039"/>
                  </a:cubicBezTo>
                  <a:close/>
                  <a:moveTo>
                    <a:pt x="1360" y="0"/>
                  </a:moveTo>
                  <a:cubicBezTo>
                    <a:pt x="456" y="0"/>
                    <a:pt x="0" y="996"/>
                    <a:pt x="290" y="2039"/>
                  </a:cubicBezTo>
                  <a:cubicBezTo>
                    <a:pt x="479" y="2724"/>
                    <a:pt x="953" y="2903"/>
                    <a:pt x="1398" y="2903"/>
                  </a:cubicBezTo>
                  <a:cubicBezTo>
                    <a:pt x="1890" y="2903"/>
                    <a:pt x="2347" y="2685"/>
                    <a:pt x="2347" y="2685"/>
                  </a:cubicBezTo>
                  <a:lnTo>
                    <a:pt x="2535" y="460"/>
                  </a:lnTo>
                  <a:cubicBezTo>
                    <a:pt x="2092" y="137"/>
                    <a:pt x="1695" y="0"/>
                    <a:pt x="1360" y="0"/>
                  </a:cubicBezTo>
                  <a:close/>
                </a:path>
              </a:pathLst>
            </a:custGeom>
            <a:solidFill>
              <a:srgbClr val="A96C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6"/>
            <p:cNvSpPr/>
            <p:nvPr/>
          </p:nvSpPr>
          <p:spPr>
            <a:xfrm>
              <a:off x="6968827" y="3133803"/>
              <a:ext cx="75708" cy="81517"/>
            </a:xfrm>
            <a:custGeom>
              <a:avLst/>
              <a:gdLst/>
              <a:ahLst/>
              <a:cxnLst/>
              <a:rect l="l" t="t" r="r" b="b"/>
              <a:pathLst>
                <a:path w="1590" h="1712" extrusionOk="0">
                  <a:moveTo>
                    <a:pt x="884" y="0"/>
                  </a:moveTo>
                  <a:cubicBezTo>
                    <a:pt x="831" y="0"/>
                    <a:pt x="783" y="15"/>
                    <a:pt x="735" y="23"/>
                  </a:cubicBezTo>
                  <a:cubicBezTo>
                    <a:pt x="676" y="43"/>
                    <a:pt x="616" y="53"/>
                    <a:pt x="567" y="83"/>
                  </a:cubicBezTo>
                  <a:cubicBezTo>
                    <a:pt x="358" y="182"/>
                    <a:pt x="169" y="361"/>
                    <a:pt x="90" y="589"/>
                  </a:cubicBezTo>
                  <a:cubicBezTo>
                    <a:pt x="0" y="807"/>
                    <a:pt x="20" y="1046"/>
                    <a:pt x="90" y="1255"/>
                  </a:cubicBezTo>
                  <a:cubicBezTo>
                    <a:pt x="50" y="1036"/>
                    <a:pt x="80" y="807"/>
                    <a:pt x="169" y="619"/>
                  </a:cubicBezTo>
                  <a:cubicBezTo>
                    <a:pt x="258" y="420"/>
                    <a:pt x="428" y="291"/>
                    <a:pt x="626" y="202"/>
                  </a:cubicBezTo>
                  <a:cubicBezTo>
                    <a:pt x="706" y="164"/>
                    <a:pt x="790" y="142"/>
                    <a:pt x="869" y="142"/>
                  </a:cubicBezTo>
                  <a:cubicBezTo>
                    <a:pt x="978" y="142"/>
                    <a:pt x="1075" y="183"/>
                    <a:pt x="1132" y="281"/>
                  </a:cubicBezTo>
                  <a:cubicBezTo>
                    <a:pt x="1235" y="431"/>
                    <a:pt x="1268" y="641"/>
                    <a:pt x="1271" y="839"/>
                  </a:cubicBezTo>
                  <a:lnTo>
                    <a:pt x="1271" y="839"/>
                  </a:lnTo>
                  <a:cubicBezTo>
                    <a:pt x="1186" y="886"/>
                    <a:pt x="1103" y="950"/>
                    <a:pt x="1043" y="1036"/>
                  </a:cubicBezTo>
                  <a:cubicBezTo>
                    <a:pt x="1013" y="1086"/>
                    <a:pt x="984" y="1145"/>
                    <a:pt x="984" y="1205"/>
                  </a:cubicBezTo>
                  <a:cubicBezTo>
                    <a:pt x="984" y="1275"/>
                    <a:pt x="1013" y="1334"/>
                    <a:pt x="1043" y="1384"/>
                  </a:cubicBezTo>
                  <a:cubicBezTo>
                    <a:pt x="1113" y="1473"/>
                    <a:pt x="1202" y="1542"/>
                    <a:pt x="1302" y="1582"/>
                  </a:cubicBezTo>
                  <a:cubicBezTo>
                    <a:pt x="1391" y="1642"/>
                    <a:pt x="1490" y="1672"/>
                    <a:pt x="1589" y="1712"/>
                  </a:cubicBezTo>
                  <a:cubicBezTo>
                    <a:pt x="1500" y="1652"/>
                    <a:pt x="1411" y="1612"/>
                    <a:pt x="1322" y="1542"/>
                  </a:cubicBezTo>
                  <a:cubicBezTo>
                    <a:pt x="1242" y="1483"/>
                    <a:pt x="1163" y="1414"/>
                    <a:pt x="1113" y="1334"/>
                  </a:cubicBezTo>
                  <a:cubicBezTo>
                    <a:pt x="1063" y="1255"/>
                    <a:pt x="1073" y="1165"/>
                    <a:pt x="1132" y="1096"/>
                  </a:cubicBezTo>
                  <a:cubicBezTo>
                    <a:pt x="1192" y="1036"/>
                    <a:pt x="1282" y="977"/>
                    <a:pt x="1361" y="937"/>
                  </a:cubicBezTo>
                  <a:lnTo>
                    <a:pt x="1401" y="927"/>
                  </a:lnTo>
                  <a:lnTo>
                    <a:pt x="1401" y="887"/>
                  </a:lnTo>
                  <a:cubicBezTo>
                    <a:pt x="1411" y="768"/>
                    <a:pt x="1401" y="649"/>
                    <a:pt x="1381" y="529"/>
                  </a:cubicBezTo>
                  <a:cubicBezTo>
                    <a:pt x="1361" y="420"/>
                    <a:pt x="1322" y="301"/>
                    <a:pt x="1252" y="192"/>
                  </a:cubicBezTo>
                  <a:cubicBezTo>
                    <a:pt x="1183" y="83"/>
                    <a:pt x="1053" y="3"/>
                    <a:pt x="924" y="3"/>
                  </a:cubicBezTo>
                  <a:cubicBezTo>
                    <a:pt x="911" y="1"/>
                    <a:pt x="897" y="0"/>
                    <a:pt x="884" y="0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6"/>
            <p:cNvSpPr/>
            <p:nvPr/>
          </p:nvSpPr>
          <p:spPr>
            <a:xfrm>
              <a:off x="6982064" y="3207226"/>
              <a:ext cx="41663" cy="41663"/>
            </a:xfrm>
            <a:custGeom>
              <a:avLst/>
              <a:gdLst/>
              <a:ahLst/>
              <a:cxnLst/>
              <a:rect l="l" t="t" r="r" b="b"/>
              <a:pathLst>
                <a:path w="875" h="875" extrusionOk="0">
                  <a:moveTo>
                    <a:pt x="437" y="150"/>
                  </a:moveTo>
                  <a:cubicBezTo>
                    <a:pt x="596" y="150"/>
                    <a:pt x="726" y="279"/>
                    <a:pt x="726" y="438"/>
                  </a:cubicBezTo>
                  <a:cubicBezTo>
                    <a:pt x="726" y="596"/>
                    <a:pt x="596" y="726"/>
                    <a:pt x="437" y="726"/>
                  </a:cubicBezTo>
                  <a:cubicBezTo>
                    <a:pt x="278" y="726"/>
                    <a:pt x="150" y="596"/>
                    <a:pt x="150" y="438"/>
                  </a:cubicBezTo>
                  <a:cubicBezTo>
                    <a:pt x="150" y="279"/>
                    <a:pt x="278" y="150"/>
                    <a:pt x="437" y="150"/>
                  </a:cubicBezTo>
                  <a:close/>
                  <a:moveTo>
                    <a:pt x="437" y="0"/>
                  </a:moveTo>
                  <a:cubicBezTo>
                    <a:pt x="199" y="0"/>
                    <a:pt x="0" y="199"/>
                    <a:pt x="0" y="438"/>
                  </a:cubicBezTo>
                  <a:cubicBezTo>
                    <a:pt x="0" y="676"/>
                    <a:pt x="199" y="875"/>
                    <a:pt x="437" y="875"/>
                  </a:cubicBezTo>
                  <a:cubicBezTo>
                    <a:pt x="676" y="875"/>
                    <a:pt x="874" y="676"/>
                    <a:pt x="874" y="438"/>
                  </a:cubicBezTo>
                  <a:cubicBezTo>
                    <a:pt x="874" y="199"/>
                    <a:pt x="676" y="0"/>
                    <a:pt x="437" y="0"/>
                  </a:cubicBezTo>
                  <a:close/>
                </a:path>
              </a:pathLst>
            </a:custGeom>
            <a:solidFill>
              <a:srgbClr val="0703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6"/>
            <p:cNvSpPr/>
            <p:nvPr/>
          </p:nvSpPr>
          <p:spPr>
            <a:xfrm>
              <a:off x="5367950" y="3207839"/>
              <a:ext cx="28425" cy="45315"/>
            </a:xfrm>
            <a:custGeom>
              <a:avLst/>
              <a:gdLst/>
              <a:ahLst/>
              <a:cxnLst/>
              <a:rect l="l" t="t" r="r" b="b"/>
              <a:pathLst>
                <a:path w="690" h="1100" extrusionOk="0">
                  <a:moveTo>
                    <a:pt x="172" y="0"/>
                  </a:moveTo>
                  <a:cubicBezTo>
                    <a:pt x="133" y="0"/>
                    <a:pt x="96" y="25"/>
                    <a:pt x="85" y="67"/>
                  </a:cubicBezTo>
                  <a:cubicBezTo>
                    <a:pt x="4" y="324"/>
                    <a:pt x="0" y="872"/>
                    <a:pt x="553" y="1090"/>
                  </a:cubicBezTo>
                  <a:cubicBezTo>
                    <a:pt x="565" y="1094"/>
                    <a:pt x="573" y="1099"/>
                    <a:pt x="586" y="1099"/>
                  </a:cubicBezTo>
                  <a:cubicBezTo>
                    <a:pt x="620" y="1099"/>
                    <a:pt x="655" y="1074"/>
                    <a:pt x="672" y="1039"/>
                  </a:cubicBezTo>
                  <a:cubicBezTo>
                    <a:pt x="689" y="991"/>
                    <a:pt x="668" y="940"/>
                    <a:pt x="620" y="920"/>
                  </a:cubicBezTo>
                  <a:cubicBezTo>
                    <a:pt x="85" y="709"/>
                    <a:pt x="253" y="144"/>
                    <a:pt x="257" y="119"/>
                  </a:cubicBezTo>
                  <a:cubicBezTo>
                    <a:pt x="274" y="73"/>
                    <a:pt x="245" y="21"/>
                    <a:pt x="197" y="4"/>
                  </a:cubicBezTo>
                  <a:cubicBezTo>
                    <a:pt x="189" y="1"/>
                    <a:pt x="181" y="0"/>
                    <a:pt x="172" y="0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6"/>
            <p:cNvSpPr/>
            <p:nvPr/>
          </p:nvSpPr>
          <p:spPr>
            <a:xfrm rot="-1780987">
              <a:off x="7318375" y="3337626"/>
              <a:ext cx="48798" cy="32014"/>
            </a:xfrm>
            <a:custGeom>
              <a:avLst/>
              <a:gdLst/>
              <a:ahLst/>
              <a:cxnLst/>
              <a:rect l="l" t="t" r="r" b="b"/>
              <a:pathLst>
                <a:path w="1067" h="700" extrusionOk="0">
                  <a:moveTo>
                    <a:pt x="99" y="0"/>
                  </a:moveTo>
                  <a:cubicBezTo>
                    <a:pt x="93" y="0"/>
                    <a:pt x="87" y="1"/>
                    <a:pt x="82" y="2"/>
                  </a:cubicBezTo>
                  <a:cubicBezTo>
                    <a:pt x="36" y="11"/>
                    <a:pt x="1" y="62"/>
                    <a:pt x="10" y="110"/>
                  </a:cubicBezTo>
                  <a:cubicBezTo>
                    <a:pt x="14" y="114"/>
                    <a:pt x="133" y="700"/>
                    <a:pt x="972" y="700"/>
                  </a:cubicBezTo>
                  <a:cubicBezTo>
                    <a:pt x="1023" y="700"/>
                    <a:pt x="1066" y="661"/>
                    <a:pt x="1066" y="610"/>
                  </a:cubicBezTo>
                  <a:cubicBezTo>
                    <a:pt x="1066" y="558"/>
                    <a:pt x="1023" y="520"/>
                    <a:pt x="972" y="520"/>
                  </a:cubicBezTo>
                  <a:cubicBezTo>
                    <a:pt x="292" y="520"/>
                    <a:pt x="194" y="96"/>
                    <a:pt x="190" y="75"/>
                  </a:cubicBezTo>
                  <a:cubicBezTo>
                    <a:pt x="181" y="29"/>
                    <a:pt x="143" y="0"/>
                    <a:pt x="99" y="0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6"/>
            <p:cNvSpPr/>
            <p:nvPr/>
          </p:nvSpPr>
          <p:spPr>
            <a:xfrm rot="-5400000">
              <a:off x="5980200" y="3004850"/>
              <a:ext cx="329400" cy="36300"/>
            </a:xfrm>
            <a:prstGeom prst="wave">
              <a:avLst>
                <a:gd name="adj1" fmla="val 12500"/>
                <a:gd name="adj2" fmla="val 0"/>
              </a:avLst>
            </a:prstGeom>
            <a:solidFill>
              <a:srgbClr val="1D2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6"/>
            <p:cNvSpPr/>
            <p:nvPr/>
          </p:nvSpPr>
          <p:spPr>
            <a:xfrm rot="-5400000">
              <a:off x="6579325" y="3004850"/>
              <a:ext cx="329400" cy="36300"/>
            </a:xfrm>
            <a:prstGeom prst="wave">
              <a:avLst>
                <a:gd name="adj1" fmla="val 12500"/>
                <a:gd name="adj2" fmla="val 0"/>
              </a:avLst>
            </a:prstGeom>
            <a:solidFill>
              <a:srgbClr val="1D2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6"/>
            <p:cNvSpPr/>
            <p:nvPr/>
          </p:nvSpPr>
          <p:spPr>
            <a:xfrm>
              <a:off x="7147963" y="2798775"/>
              <a:ext cx="457604" cy="341809"/>
            </a:xfrm>
            <a:custGeom>
              <a:avLst/>
              <a:gdLst/>
              <a:ahLst/>
              <a:cxnLst/>
              <a:rect l="l" t="t" r="r" b="b"/>
              <a:pathLst>
                <a:path w="36689" h="27405" extrusionOk="0">
                  <a:moveTo>
                    <a:pt x="13769" y="0"/>
                  </a:moveTo>
                  <a:cubicBezTo>
                    <a:pt x="9873" y="0"/>
                    <a:pt x="5321" y="660"/>
                    <a:pt x="0" y="2174"/>
                  </a:cubicBezTo>
                  <a:cubicBezTo>
                    <a:pt x="0" y="2174"/>
                    <a:pt x="1040" y="22591"/>
                    <a:pt x="36688" y="27405"/>
                  </a:cubicBezTo>
                  <a:cubicBezTo>
                    <a:pt x="36688" y="19450"/>
                    <a:pt x="34916" y="0"/>
                    <a:pt x="13769" y="0"/>
                  </a:cubicBezTo>
                  <a:close/>
                </a:path>
              </a:pathLst>
            </a:custGeom>
            <a:solidFill>
              <a:srgbClr val="2B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6"/>
            <p:cNvSpPr/>
            <p:nvPr/>
          </p:nvSpPr>
          <p:spPr>
            <a:xfrm>
              <a:off x="6996901" y="2827851"/>
              <a:ext cx="194412" cy="374765"/>
            </a:xfrm>
            <a:custGeom>
              <a:avLst/>
              <a:gdLst/>
              <a:ahLst/>
              <a:cxnLst/>
              <a:rect l="l" t="t" r="r" b="b"/>
              <a:pathLst>
                <a:path w="12377" h="23859" extrusionOk="0">
                  <a:moveTo>
                    <a:pt x="12376" y="1"/>
                  </a:moveTo>
                  <a:lnTo>
                    <a:pt x="12376" y="1"/>
                  </a:lnTo>
                  <a:cubicBezTo>
                    <a:pt x="9865" y="189"/>
                    <a:pt x="1" y="5306"/>
                    <a:pt x="1365" y="23859"/>
                  </a:cubicBezTo>
                  <a:cubicBezTo>
                    <a:pt x="1365" y="23859"/>
                    <a:pt x="12376" y="13699"/>
                    <a:pt x="12376" y="1"/>
                  </a:cubicBezTo>
                  <a:close/>
                </a:path>
              </a:pathLst>
            </a:custGeom>
            <a:solidFill>
              <a:srgbClr val="2B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6"/>
            <p:cNvSpPr/>
            <p:nvPr/>
          </p:nvSpPr>
          <p:spPr>
            <a:xfrm>
              <a:off x="7511738" y="3641859"/>
              <a:ext cx="399109" cy="701893"/>
            </a:xfrm>
            <a:custGeom>
              <a:avLst/>
              <a:gdLst/>
              <a:ahLst/>
              <a:cxnLst/>
              <a:rect l="l" t="t" r="r" b="b"/>
              <a:pathLst>
                <a:path w="8382" h="14741" extrusionOk="0">
                  <a:moveTo>
                    <a:pt x="2037" y="1"/>
                  </a:moveTo>
                  <a:lnTo>
                    <a:pt x="2037" y="1"/>
                  </a:lnTo>
                  <a:cubicBezTo>
                    <a:pt x="1" y="2831"/>
                    <a:pt x="2325" y="11334"/>
                    <a:pt x="2325" y="11334"/>
                  </a:cubicBezTo>
                  <a:cubicBezTo>
                    <a:pt x="2325" y="11334"/>
                    <a:pt x="4938" y="14731"/>
                    <a:pt x="7202" y="14741"/>
                  </a:cubicBezTo>
                  <a:cubicBezTo>
                    <a:pt x="7203" y="14741"/>
                    <a:pt x="7204" y="14741"/>
                    <a:pt x="7205" y="14741"/>
                  </a:cubicBezTo>
                  <a:cubicBezTo>
                    <a:pt x="8381" y="14741"/>
                    <a:pt x="6337" y="7280"/>
                    <a:pt x="5712" y="4987"/>
                  </a:cubicBezTo>
                  <a:cubicBezTo>
                    <a:pt x="4729" y="1372"/>
                    <a:pt x="2038" y="1"/>
                    <a:pt x="2037" y="1"/>
                  </a:cubicBezTo>
                  <a:close/>
                </a:path>
              </a:pathLst>
            </a:custGeom>
            <a:solidFill>
              <a:srgbClr val="A96C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6" name="Google Shape;236;p26"/>
            <p:cNvGrpSpPr/>
            <p:nvPr/>
          </p:nvGrpSpPr>
          <p:grpSpPr>
            <a:xfrm>
              <a:off x="6725875" y="3448531"/>
              <a:ext cx="1171117" cy="1061846"/>
              <a:chOff x="4931125" y="3448531"/>
              <a:chExt cx="1171117" cy="1061846"/>
            </a:xfrm>
          </p:grpSpPr>
          <p:sp>
            <p:nvSpPr>
              <p:cNvPr id="237" name="Google Shape;237;p26"/>
              <p:cNvSpPr/>
              <p:nvPr/>
            </p:nvSpPr>
            <p:spPr>
              <a:xfrm rot="-1033963">
                <a:off x="5021703" y="3578079"/>
                <a:ext cx="989961" cy="761536"/>
              </a:xfrm>
              <a:custGeom>
                <a:avLst/>
                <a:gdLst/>
                <a:ahLst/>
                <a:cxnLst/>
                <a:rect l="l" t="t" r="r" b="b"/>
                <a:pathLst>
                  <a:path w="18713" h="16091" extrusionOk="0">
                    <a:moveTo>
                      <a:pt x="6883" y="1"/>
                    </a:moveTo>
                    <a:cubicBezTo>
                      <a:pt x="5914" y="1"/>
                      <a:pt x="4890" y="147"/>
                      <a:pt x="4150" y="630"/>
                    </a:cubicBezTo>
                    <a:cubicBezTo>
                      <a:pt x="2280" y="1854"/>
                      <a:pt x="1" y="6919"/>
                      <a:pt x="1" y="6919"/>
                    </a:cubicBezTo>
                    <a:cubicBezTo>
                      <a:pt x="1" y="6919"/>
                      <a:pt x="2234" y="8926"/>
                      <a:pt x="5566" y="9931"/>
                    </a:cubicBezTo>
                    <a:cubicBezTo>
                      <a:pt x="5566" y="9931"/>
                      <a:pt x="5344" y="13340"/>
                      <a:pt x="5660" y="15120"/>
                    </a:cubicBezTo>
                    <a:cubicBezTo>
                      <a:pt x="5660" y="15120"/>
                      <a:pt x="8214" y="16001"/>
                      <a:pt x="10130" y="16091"/>
                    </a:cubicBezTo>
                    <a:cubicBezTo>
                      <a:pt x="10130" y="16091"/>
                      <a:pt x="12278" y="15090"/>
                      <a:pt x="14057" y="12305"/>
                    </a:cubicBezTo>
                    <a:cubicBezTo>
                      <a:pt x="14057" y="12305"/>
                      <a:pt x="14448" y="12401"/>
                      <a:pt x="15078" y="12401"/>
                    </a:cubicBezTo>
                    <a:cubicBezTo>
                      <a:pt x="15882" y="12401"/>
                      <a:pt x="17073" y="12244"/>
                      <a:pt x="18335" y="11526"/>
                    </a:cubicBezTo>
                    <a:cubicBezTo>
                      <a:pt x="18335" y="11526"/>
                      <a:pt x="18712" y="6371"/>
                      <a:pt x="17844" y="4908"/>
                    </a:cubicBezTo>
                    <a:cubicBezTo>
                      <a:pt x="16975" y="3449"/>
                      <a:pt x="15332" y="2329"/>
                      <a:pt x="15332" y="2329"/>
                    </a:cubicBezTo>
                    <a:lnTo>
                      <a:pt x="9719" y="344"/>
                    </a:lnTo>
                    <a:cubicBezTo>
                      <a:pt x="9719" y="344"/>
                      <a:pt x="8367" y="1"/>
                      <a:pt x="6883" y="1"/>
                    </a:cubicBezTo>
                    <a:close/>
                  </a:path>
                </a:pathLst>
              </a:custGeom>
              <a:solidFill>
                <a:srgbClr val="FFD3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26"/>
              <p:cNvSpPr/>
              <p:nvPr/>
            </p:nvSpPr>
            <p:spPr>
              <a:xfrm rot="-1033913">
                <a:off x="5182292" y="3706802"/>
                <a:ext cx="735423" cy="710589"/>
              </a:xfrm>
              <a:custGeom>
                <a:avLst/>
                <a:gdLst/>
                <a:ahLst/>
                <a:cxnLst/>
                <a:rect l="l" t="t" r="r" b="b"/>
                <a:pathLst>
                  <a:path w="11316" h="10934" extrusionOk="0">
                    <a:moveTo>
                      <a:pt x="11041" y="0"/>
                    </a:moveTo>
                    <a:cubicBezTo>
                      <a:pt x="7910" y="2626"/>
                      <a:pt x="4325" y="4693"/>
                      <a:pt x="390" y="5766"/>
                    </a:cubicBezTo>
                    <a:cubicBezTo>
                      <a:pt x="248" y="6597"/>
                      <a:pt x="145" y="7298"/>
                      <a:pt x="145" y="7298"/>
                    </a:cubicBezTo>
                    <a:cubicBezTo>
                      <a:pt x="0" y="8834"/>
                      <a:pt x="48" y="10070"/>
                      <a:pt x="125" y="10895"/>
                    </a:cubicBezTo>
                    <a:cubicBezTo>
                      <a:pt x="474" y="10921"/>
                      <a:pt x="818" y="10934"/>
                      <a:pt x="1158" y="10934"/>
                    </a:cubicBezTo>
                    <a:cubicBezTo>
                      <a:pt x="4091" y="10934"/>
                      <a:pt x="6704" y="9997"/>
                      <a:pt x="9073" y="8517"/>
                    </a:cubicBezTo>
                    <a:cubicBezTo>
                      <a:pt x="10451" y="5612"/>
                      <a:pt x="11316" y="415"/>
                      <a:pt x="11316" y="415"/>
                    </a:cubicBezTo>
                    <a:cubicBezTo>
                      <a:pt x="11290" y="278"/>
                      <a:pt x="11182" y="137"/>
                      <a:pt x="11041" y="0"/>
                    </a:cubicBezTo>
                    <a:close/>
                  </a:path>
                </a:pathLst>
              </a:custGeom>
              <a:solidFill>
                <a:srgbClr val="FF6D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26"/>
              <p:cNvSpPr/>
              <p:nvPr/>
            </p:nvSpPr>
            <p:spPr>
              <a:xfrm rot="-1033913">
                <a:off x="5153668" y="3686862"/>
                <a:ext cx="692335" cy="401696"/>
              </a:xfrm>
              <a:custGeom>
                <a:avLst/>
                <a:gdLst/>
                <a:ahLst/>
                <a:cxnLst/>
                <a:rect l="l" t="t" r="r" b="b"/>
                <a:pathLst>
                  <a:path w="10653" h="6181" extrusionOk="0">
                    <a:moveTo>
                      <a:pt x="10113" y="0"/>
                    </a:moveTo>
                    <a:cubicBezTo>
                      <a:pt x="7191" y="2439"/>
                      <a:pt x="3872" y="4346"/>
                      <a:pt x="155" y="5326"/>
                    </a:cubicBezTo>
                    <a:cubicBezTo>
                      <a:pt x="99" y="5612"/>
                      <a:pt x="48" y="5904"/>
                      <a:pt x="1" y="6181"/>
                    </a:cubicBezTo>
                    <a:cubicBezTo>
                      <a:pt x="3936" y="5108"/>
                      <a:pt x="7521" y="3041"/>
                      <a:pt x="10652" y="415"/>
                    </a:cubicBezTo>
                    <a:cubicBezTo>
                      <a:pt x="10498" y="265"/>
                      <a:pt x="10297" y="119"/>
                      <a:pt x="10113" y="0"/>
                    </a:cubicBezTo>
                    <a:close/>
                  </a:path>
                </a:pathLst>
              </a:custGeom>
              <a:solidFill>
                <a:srgbClr val="FFD3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26"/>
              <p:cNvSpPr/>
              <p:nvPr/>
            </p:nvSpPr>
            <p:spPr>
              <a:xfrm rot="-1033913">
                <a:off x="5153043" y="3672246"/>
                <a:ext cx="647297" cy="366147"/>
              </a:xfrm>
              <a:custGeom>
                <a:avLst/>
                <a:gdLst/>
                <a:ahLst/>
                <a:cxnLst/>
                <a:rect l="l" t="t" r="r" b="b"/>
                <a:pathLst>
                  <a:path w="9960" h="5634" extrusionOk="0">
                    <a:moveTo>
                      <a:pt x="9420" y="0"/>
                    </a:moveTo>
                    <a:cubicBezTo>
                      <a:pt x="6777" y="1890"/>
                      <a:pt x="338" y="4179"/>
                      <a:pt x="338" y="4179"/>
                    </a:cubicBezTo>
                    <a:cubicBezTo>
                      <a:pt x="232" y="4504"/>
                      <a:pt x="111" y="5052"/>
                      <a:pt x="1" y="5634"/>
                    </a:cubicBezTo>
                    <a:cubicBezTo>
                      <a:pt x="3718" y="4654"/>
                      <a:pt x="7037" y="2747"/>
                      <a:pt x="9959" y="308"/>
                    </a:cubicBezTo>
                    <a:cubicBezTo>
                      <a:pt x="9673" y="124"/>
                      <a:pt x="9420" y="0"/>
                      <a:pt x="9420" y="0"/>
                    </a:cubicBezTo>
                    <a:close/>
                  </a:path>
                </a:pathLst>
              </a:custGeom>
              <a:solidFill>
                <a:srgbClr val="FF6D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26"/>
              <p:cNvSpPr/>
              <p:nvPr/>
            </p:nvSpPr>
            <p:spPr>
              <a:xfrm rot="-1033913">
                <a:off x="5327408" y="3842457"/>
                <a:ext cx="465716" cy="387269"/>
              </a:xfrm>
              <a:custGeom>
                <a:avLst/>
                <a:gdLst/>
                <a:ahLst/>
                <a:cxnLst/>
                <a:rect l="l" t="t" r="r" b="b"/>
                <a:pathLst>
                  <a:path w="7166" h="5959" extrusionOk="0">
                    <a:moveTo>
                      <a:pt x="7166" y="0"/>
                    </a:moveTo>
                    <a:lnTo>
                      <a:pt x="0" y="5959"/>
                    </a:lnTo>
                    <a:cubicBezTo>
                      <a:pt x="5523" y="3037"/>
                      <a:pt x="7165" y="0"/>
                      <a:pt x="71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26"/>
              <p:cNvSpPr/>
              <p:nvPr/>
            </p:nvSpPr>
            <p:spPr>
              <a:xfrm rot="-1033913">
                <a:off x="5572712" y="3953534"/>
                <a:ext cx="218365" cy="305578"/>
              </a:xfrm>
              <a:custGeom>
                <a:avLst/>
                <a:gdLst/>
                <a:ahLst/>
                <a:cxnLst/>
                <a:rect l="l" t="t" r="r" b="b"/>
                <a:pathLst>
                  <a:path w="3360" h="4702" extrusionOk="0">
                    <a:moveTo>
                      <a:pt x="3359" y="1"/>
                    </a:moveTo>
                    <a:lnTo>
                      <a:pt x="1" y="4702"/>
                    </a:lnTo>
                    <a:cubicBezTo>
                      <a:pt x="2444" y="3004"/>
                      <a:pt x="3359" y="1"/>
                      <a:pt x="335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43" name="Google Shape;243;p26"/>
            <p:cNvSpPr/>
            <p:nvPr/>
          </p:nvSpPr>
          <p:spPr>
            <a:xfrm>
              <a:off x="7777099" y="3709045"/>
              <a:ext cx="197221" cy="635327"/>
            </a:xfrm>
            <a:custGeom>
              <a:avLst/>
              <a:gdLst/>
              <a:ahLst/>
              <a:cxnLst/>
              <a:rect l="l" t="t" r="r" b="b"/>
              <a:pathLst>
                <a:path w="4142" h="13343" extrusionOk="0">
                  <a:moveTo>
                    <a:pt x="1749" y="0"/>
                  </a:moveTo>
                  <a:cubicBezTo>
                    <a:pt x="1749" y="0"/>
                    <a:pt x="427" y="8403"/>
                    <a:pt x="209" y="10082"/>
                  </a:cubicBezTo>
                  <a:cubicBezTo>
                    <a:pt x="0" y="11770"/>
                    <a:pt x="228" y="13042"/>
                    <a:pt x="1133" y="13260"/>
                  </a:cubicBezTo>
                  <a:cubicBezTo>
                    <a:pt x="1327" y="13305"/>
                    <a:pt x="1560" y="13342"/>
                    <a:pt x="1807" y="13342"/>
                  </a:cubicBezTo>
                  <a:cubicBezTo>
                    <a:pt x="2699" y="13342"/>
                    <a:pt x="3779" y="12862"/>
                    <a:pt x="3904" y="10569"/>
                  </a:cubicBezTo>
                  <a:cubicBezTo>
                    <a:pt x="4073" y="7638"/>
                    <a:pt x="4142" y="50"/>
                    <a:pt x="4142" y="50"/>
                  </a:cubicBezTo>
                  <a:lnTo>
                    <a:pt x="1749" y="0"/>
                  </a:lnTo>
                  <a:close/>
                </a:path>
              </a:pathLst>
            </a:custGeom>
            <a:solidFill>
              <a:srgbClr val="A96C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6"/>
            <p:cNvSpPr/>
            <p:nvPr/>
          </p:nvSpPr>
          <p:spPr>
            <a:xfrm>
              <a:off x="7788907" y="3743566"/>
              <a:ext cx="184984" cy="600663"/>
            </a:xfrm>
            <a:custGeom>
              <a:avLst/>
              <a:gdLst/>
              <a:ahLst/>
              <a:cxnLst/>
              <a:rect l="l" t="t" r="r" b="b"/>
              <a:pathLst>
                <a:path w="3885" h="12615" extrusionOk="0">
                  <a:moveTo>
                    <a:pt x="3884" y="0"/>
                  </a:moveTo>
                  <a:cubicBezTo>
                    <a:pt x="3825" y="1163"/>
                    <a:pt x="3358" y="9427"/>
                    <a:pt x="2861" y="10579"/>
                  </a:cubicBezTo>
                  <a:cubicBezTo>
                    <a:pt x="2553" y="11323"/>
                    <a:pt x="1759" y="11671"/>
                    <a:pt x="984" y="11671"/>
                  </a:cubicBezTo>
                  <a:cubicBezTo>
                    <a:pt x="636" y="11671"/>
                    <a:pt x="289" y="11601"/>
                    <a:pt x="0" y="11462"/>
                  </a:cubicBezTo>
                  <a:lnTo>
                    <a:pt x="0" y="11462"/>
                  </a:lnTo>
                  <a:cubicBezTo>
                    <a:pt x="139" y="12038"/>
                    <a:pt x="417" y="12426"/>
                    <a:pt x="885" y="12535"/>
                  </a:cubicBezTo>
                  <a:cubicBezTo>
                    <a:pt x="1083" y="12575"/>
                    <a:pt x="1311" y="12615"/>
                    <a:pt x="1570" y="12615"/>
                  </a:cubicBezTo>
                  <a:cubicBezTo>
                    <a:pt x="1788" y="12615"/>
                    <a:pt x="2027" y="12585"/>
                    <a:pt x="2265" y="12506"/>
                  </a:cubicBezTo>
                  <a:cubicBezTo>
                    <a:pt x="2921" y="12267"/>
                    <a:pt x="3527" y="11601"/>
                    <a:pt x="3646" y="10003"/>
                  </a:cubicBezTo>
                  <a:cubicBezTo>
                    <a:pt x="3656" y="9953"/>
                    <a:pt x="3656" y="9903"/>
                    <a:pt x="3656" y="9844"/>
                  </a:cubicBezTo>
                  <a:lnTo>
                    <a:pt x="3656" y="9833"/>
                  </a:lnTo>
                  <a:lnTo>
                    <a:pt x="3656" y="9824"/>
                  </a:lnTo>
                  <a:lnTo>
                    <a:pt x="3656" y="9814"/>
                  </a:lnTo>
                  <a:lnTo>
                    <a:pt x="3656" y="9804"/>
                  </a:lnTo>
                  <a:lnTo>
                    <a:pt x="3656" y="9794"/>
                  </a:lnTo>
                  <a:lnTo>
                    <a:pt x="3656" y="9784"/>
                  </a:lnTo>
                  <a:cubicBezTo>
                    <a:pt x="3666" y="9784"/>
                    <a:pt x="3666" y="9774"/>
                    <a:pt x="3666" y="9764"/>
                  </a:cubicBezTo>
                  <a:lnTo>
                    <a:pt x="3666" y="9754"/>
                  </a:lnTo>
                  <a:lnTo>
                    <a:pt x="3666" y="9744"/>
                  </a:lnTo>
                  <a:lnTo>
                    <a:pt x="3666" y="9734"/>
                  </a:lnTo>
                  <a:lnTo>
                    <a:pt x="3666" y="9725"/>
                  </a:lnTo>
                  <a:lnTo>
                    <a:pt x="3666" y="9714"/>
                  </a:lnTo>
                  <a:lnTo>
                    <a:pt x="3666" y="9705"/>
                  </a:lnTo>
                  <a:lnTo>
                    <a:pt x="3666" y="9694"/>
                  </a:lnTo>
                  <a:lnTo>
                    <a:pt x="3666" y="9674"/>
                  </a:lnTo>
                  <a:lnTo>
                    <a:pt x="3666" y="9635"/>
                  </a:lnTo>
                  <a:cubicBezTo>
                    <a:pt x="3666" y="9605"/>
                    <a:pt x="3675" y="9585"/>
                    <a:pt x="3675" y="9555"/>
                  </a:cubicBezTo>
                  <a:lnTo>
                    <a:pt x="3675" y="9407"/>
                  </a:lnTo>
                  <a:cubicBezTo>
                    <a:pt x="3765" y="7549"/>
                    <a:pt x="3825" y="4420"/>
                    <a:pt x="3854" y="2146"/>
                  </a:cubicBezTo>
                  <a:lnTo>
                    <a:pt x="3854" y="2066"/>
                  </a:lnTo>
                  <a:cubicBezTo>
                    <a:pt x="3865" y="2046"/>
                    <a:pt x="3865" y="2026"/>
                    <a:pt x="3865" y="1997"/>
                  </a:cubicBezTo>
                  <a:lnTo>
                    <a:pt x="3865" y="1987"/>
                  </a:lnTo>
                  <a:lnTo>
                    <a:pt x="3865" y="1977"/>
                  </a:lnTo>
                  <a:cubicBezTo>
                    <a:pt x="3874" y="1172"/>
                    <a:pt x="3884" y="477"/>
                    <a:pt x="3884" y="0"/>
                  </a:cubicBezTo>
                  <a:close/>
                </a:path>
              </a:pathLst>
            </a:custGeom>
            <a:solidFill>
              <a:srgbClr val="7D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6"/>
            <p:cNvSpPr/>
            <p:nvPr/>
          </p:nvSpPr>
          <p:spPr>
            <a:xfrm>
              <a:off x="7821143" y="3571150"/>
              <a:ext cx="203840" cy="180794"/>
            </a:xfrm>
            <a:custGeom>
              <a:avLst/>
              <a:gdLst/>
              <a:ahLst/>
              <a:cxnLst/>
              <a:rect l="l" t="t" r="r" b="b"/>
              <a:pathLst>
                <a:path w="4281" h="3797" extrusionOk="0">
                  <a:moveTo>
                    <a:pt x="2352" y="1"/>
                  </a:moveTo>
                  <a:cubicBezTo>
                    <a:pt x="1902" y="1"/>
                    <a:pt x="1462" y="36"/>
                    <a:pt x="1181" y="105"/>
                  </a:cubicBezTo>
                  <a:cubicBezTo>
                    <a:pt x="456" y="284"/>
                    <a:pt x="98" y="890"/>
                    <a:pt x="49" y="1605"/>
                  </a:cubicBezTo>
                  <a:cubicBezTo>
                    <a:pt x="1" y="2285"/>
                    <a:pt x="563" y="3797"/>
                    <a:pt x="1858" y="3797"/>
                  </a:cubicBezTo>
                  <a:cubicBezTo>
                    <a:pt x="1906" y="3797"/>
                    <a:pt x="1955" y="3795"/>
                    <a:pt x="2005" y="3790"/>
                  </a:cubicBezTo>
                  <a:cubicBezTo>
                    <a:pt x="3078" y="3691"/>
                    <a:pt x="3863" y="3274"/>
                    <a:pt x="4071" y="2062"/>
                  </a:cubicBezTo>
                  <a:cubicBezTo>
                    <a:pt x="4270" y="850"/>
                    <a:pt x="4280" y="562"/>
                    <a:pt x="3982" y="264"/>
                  </a:cubicBezTo>
                  <a:cubicBezTo>
                    <a:pt x="3800" y="88"/>
                    <a:pt x="3062" y="1"/>
                    <a:pt x="2352" y="1"/>
                  </a:cubicBezTo>
                  <a:close/>
                </a:path>
              </a:pathLst>
            </a:custGeom>
            <a:solidFill>
              <a:srgbClr val="A96C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6"/>
            <p:cNvSpPr/>
            <p:nvPr/>
          </p:nvSpPr>
          <p:spPr>
            <a:xfrm>
              <a:off x="7824000" y="3405496"/>
              <a:ext cx="153558" cy="206173"/>
            </a:xfrm>
            <a:custGeom>
              <a:avLst/>
              <a:gdLst/>
              <a:ahLst/>
              <a:cxnLst/>
              <a:rect l="l" t="t" r="r" b="b"/>
              <a:pathLst>
                <a:path w="3225" h="4330" extrusionOk="0">
                  <a:moveTo>
                    <a:pt x="2689" y="1"/>
                  </a:moveTo>
                  <a:cubicBezTo>
                    <a:pt x="2516" y="1"/>
                    <a:pt x="2348" y="115"/>
                    <a:pt x="2273" y="416"/>
                  </a:cubicBezTo>
                  <a:cubicBezTo>
                    <a:pt x="2084" y="1171"/>
                    <a:pt x="1558" y="2959"/>
                    <a:pt x="1558" y="2959"/>
                  </a:cubicBezTo>
                  <a:cubicBezTo>
                    <a:pt x="1558" y="2959"/>
                    <a:pt x="1051" y="813"/>
                    <a:pt x="922" y="386"/>
                  </a:cubicBezTo>
                  <a:cubicBezTo>
                    <a:pt x="862" y="199"/>
                    <a:pt x="674" y="96"/>
                    <a:pt x="486" y="96"/>
                  </a:cubicBezTo>
                  <a:cubicBezTo>
                    <a:pt x="243" y="96"/>
                    <a:pt x="0" y="268"/>
                    <a:pt x="29" y="654"/>
                  </a:cubicBezTo>
                  <a:cubicBezTo>
                    <a:pt x="88" y="1330"/>
                    <a:pt x="446" y="3326"/>
                    <a:pt x="187" y="4329"/>
                  </a:cubicBezTo>
                  <a:lnTo>
                    <a:pt x="2412" y="3972"/>
                  </a:lnTo>
                  <a:cubicBezTo>
                    <a:pt x="2412" y="3972"/>
                    <a:pt x="3177" y="1001"/>
                    <a:pt x="3207" y="545"/>
                  </a:cubicBezTo>
                  <a:cubicBezTo>
                    <a:pt x="3225" y="264"/>
                    <a:pt x="2951" y="1"/>
                    <a:pt x="2689" y="1"/>
                  </a:cubicBezTo>
                  <a:close/>
                </a:path>
              </a:pathLst>
            </a:custGeom>
            <a:solidFill>
              <a:srgbClr val="A96C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6"/>
            <p:cNvSpPr/>
            <p:nvPr/>
          </p:nvSpPr>
          <p:spPr>
            <a:xfrm>
              <a:off x="7918993" y="3529868"/>
              <a:ext cx="87040" cy="120180"/>
            </a:xfrm>
            <a:custGeom>
              <a:avLst/>
              <a:gdLst/>
              <a:ahLst/>
              <a:cxnLst/>
              <a:rect l="l" t="t" r="r" b="b"/>
              <a:pathLst>
                <a:path w="1828" h="2524" extrusionOk="0">
                  <a:moveTo>
                    <a:pt x="1042" y="0"/>
                  </a:moveTo>
                  <a:cubicBezTo>
                    <a:pt x="679" y="0"/>
                    <a:pt x="660" y="429"/>
                    <a:pt x="397" y="1062"/>
                  </a:cubicBezTo>
                  <a:cubicBezTo>
                    <a:pt x="89" y="1826"/>
                    <a:pt x="0" y="2283"/>
                    <a:pt x="407" y="2492"/>
                  </a:cubicBezTo>
                  <a:cubicBezTo>
                    <a:pt x="451" y="2514"/>
                    <a:pt x="494" y="2524"/>
                    <a:pt x="538" y="2524"/>
                  </a:cubicBezTo>
                  <a:cubicBezTo>
                    <a:pt x="891" y="2524"/>
                    <a:pt x="1235" y="1857"/>
                    <a:pt x="1420" y="1380"/>
                  </a:cubicBezTo>
                  <a:cubicBezTo>
                    <a:pt x="1639" y="853"/>
                    <a:pt x="1828" y="237"/>
                    <a:pt x="1321" y="58"/>
                  </a:cubicBezTo>
                  <a:cubicBezTo>
                    <a:pt x="1209" y="19"/>
                    <a:pt x="1118" y="0"/>
                    <a:pt x="1042" y="0"/>
                  </a:cubicBezTo>
                  <a:close/>
                </a:path>
              </a:pathLst>
            </a:custGeom>
            <a:solidFill>
              <a:srgbClr val="A96C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6"/>
            <p:cNvSpPr/>
            <p:nvPr/>
          </p:nvSpPr>
          <p:spPr>
            <a:xfrm>
              <a:off x="7921326" y="3534486"/>
              <a:ext cx="65328" cy="118371"/>
            </a:xfrm>
            <a:custGeom>
              <a:avLst/>
              <a:gdLst/>
              <a:ahLst/>
              <a:cxnLst/>
              <a:rect l="l" t="t" r="r" b="b"/>
              <a:pathLst>
                <a:path w="1372" h="2486" extrusionOk="0">
                  <a:moveTo>
                    <a:pt x="755" y="1"/>
                  </a:moveTo>
                  <a:cubicBezTo>
                    <a:pt x="686" y="60"/>
                    <a:pt x="646" y="140"/>
                    <a:pt x="607" y="219"/>
                  </a:cubicBezTo>
                  <a:cubicBezTo>
                    <a:pt x="567" y="299"/>
                    <a:pt x="527" y="389"/>
                    <a:pt x="497" y="468"/>
                  </a:cubicBezTo>
                  <a:cubicBezTo>
                    <a:pt x="428" y="637"/>
                    <a:pt x="368" y="795"/>
                    <a:pt x="298" y="954"/>
                  </a:cubicBezTo>
                  <a:cubicBezTo>
                    <a:pt x="219" y="1124"/>
                    <a:pt x="150" y="1283"/>
                    <a:pt x="100" y="1461"/>
                  </a:cubicBezTo>
                  <a:cubicBezTo>
                    <a:pt x="51" y="1630"/>
                    <a:pt x="0" y="1819"/>
                    <a:pt x="20" y="2007"/>
                  </a:cubicBezTo>
                  <a:cubicBezTo>
                    <a:pt x="31" y="2107"/>
                    <a:pt x="60" y="2206"/>
                    <a:pt x="120" y="2296"/>
                  </a:cubicBezTo>
                  <a:cubicBezTo>
                    <a:pt x="190" y="2375"/>
                    <a:pt x="269" y="2435"/>
                    <a:pt x="368" y="2464"/>
                  </a:cubicBezTo>
                  <a:cubicBezTo>
                    <a:pt x="408" y="2479"/>
                    <a:pt x="450" y="2485"/>
                    <a:pt x="490" y="2485"/>
                  </a:cubicBezTo>
                  <a:cubicBezTo>
                    <a:pt x="559" y="2485"/>
                    <a:pt x="626" y="2466"/>
                    <a:pt x="676" y="2435"/>
                  </a:cubicBezTo>
                  <a:cubicBezTo>
                    <a:pt x="766" y="2385"/>
                    <a:pt x="835" y="2316"/>
                    <a:pt x="894" y="2246"/>
                  </a:cubicBezTo>
                  <a:cubicBezTo>
                    <a:pt x="1133" y="1958"/>
                    <a:pt x="1262" y="1630"/>
                    <a:pt x="1371" y="1283"/>
                  </a:cubicBezTo>
                  <a:lnTo>
                    <a:pt x="1371" y="1283"/>
                  </a:lnTo>
                  <a:cubicBezTo>
                    <a:pt x="1292" y="1441"/>
                    <a:pt x="1212" y="1600"/>
                    <a:pt x="1123" y="1749"/>
                  </a:cubicBezTo>
                  <a:cubicBezTo>
                    <a:pt x="1033" y="1908"/>
                    <a:pt x="934" y="2057"/>
                    <a:pt x="815" y="2176"/>
                  </a:cubicBezTo>
                  <a:cubicBezTo>
                    <a:pt x="755" y="2236"/>
                    <a:pt x="686" y="2285"/>
                    <a:pt x="616" y="2325"/>
                  </a:cubicBezTo>
                  <a:cubicBezTo>
                    <a:pt x="576" y="2343"/>
                    <a:pt x="536" y="2353"/>
                    <a:pt x="497" y="2353"/>
                  </a:cubicBezTo>
                  <a:cubicBezTo>
                    <a:pt x="469" y="2353"/>
                    <a:pt x="443" y="2348"/>
                    <a:pt x="418" y="2335"/>
                  </a:cubicBezTo>
                  <a:cubicBezTo>
                    <a:pt x="348" y="2316"/>
                    <a:pt x="279" y="2265"/>
                    <a:pt x="239" y="2206"/>
                  </a:cubicBezTo>
                  <a:cubicBezTo>
                    <a:pt x="190" y="2146"/>
                    <a:pt x="170" y="2077"/>
                    <a:pt x="159" y="1998"/>
                  </a:cubicBezTo>
                  <a:cubicBezTo>
                    <a:pt x="150" y="1839"/>
                    <a:pt x="190" y="1660"/>
                    <a:pt x="229" y="1501"/>
                  </a:cubicBezTo>
                  <a:cubicBezTo>
                    <a:pt x="279" y="1332"/>
                    <a:pt x="338" y="1163"/>
                    <a:pt x="398" y="994"/>
                  </a:cubicBezTo>
                  <a:cubicBezTo>
                    <a:pt x="457" y="835"/>
                    <a:pt x="517" y="656"/>
                    <a:pt x="567" y="488"/>
                  </a:cubicBezTo>
                  <a:cubicBezTo>
                    <a:pt x="616" y="319"/>
                    <a:pt x="646" y="140"/>
                    <a:pt x="755" y="1"/>
                  </a:cubicBezTo>
                  <a:close/>
                </a:path>
              </a:pathLst>
            </a:custGeom>
            <a:solidFill>
              <a:srgbClr val="7D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6"/>
            <p:cNvSpPr/>
            <p:nvPr/>
          </p:nvSpPr>
          <p:spPr>
            <a:xfrm>
              <a:off x="7839522" y="3569008"/>
              <a:ext cx="119847" cy="104134"/>
            </a:xfrm>
            <a:custGeom>
              <a:avLst/>
              <a:gdLst/>
              <a:ahLst/>
              <a:cxnLst/>
              <a:rect l="l" t="t" r="r" b="b"/>
              <a:pathLst>
                <a:path w="2517" h="2187" extrusionOk="0">
                  <a:moveTo>
                    <a:pt x="1990" y="0"/>
                  </a:moveTo>
                  <a:cubicBezTo>
                    <a:pt x="1913" y="0"/>
                    <a:pt x="1823" y="7"/>
                    <a:pt x="1718" y="21"/>
                  </a:cubicBezTo>
                  <a:cubicBezTo>
                    <a:pt x="904" y="130"/>
                    <a:pt x="199" y="309"/>
                    <a:pt x="1" y="666"/>
                  </a:cubicBezTo>
                  <a:lnTo>
                    <a:pt x="855" y="2187"/>
                  </a:lnTo>
                  <a:cubicBezTo>
                    <a:pt x="855" y="2187"/>
                    <a:pt x="1173" y="1878"/>
                    <a:pt x="1023" y="1362"/>
                  </a:cubicBezTo>
                  <a:cubicBezTo>
                    <a:pt x="1023" y="1362"/>
                    <a:pt x="1888" y="1233"/>
                    <a:pt x="2186" y="736"/>
                  </a:cubicBezTo>
                  <a:cubicBezTo>
                    <a:pt x="2446" y="312"/>
                    <a:pt x="2516" y="0"/>
                    <a:pt x="1990" y="0"/>
                  </a:cubicBezTo>
                  <a:close/>
                </a:path>
              </a:pathLst>
            </a:custGeom>
            <a:solidFill>
              <a:srgbClr val="A96C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6"/>
            <p:cNvSpPr/>
            <p:nvPr/>
          </p:nvSpPr>
          <p:spPr>
            <a:xfrm>
              <a:off x="7839522" y="3565675"/>
              <a:ext cx="118276" cy="107467"/>
            </a:xfrm>
            <a:custGeom>
              <a:avLst/>
              <a:gdLst/>
              <a:ahLst/>
              <a:cxnLst/>
              <a:rect l="l" t="t" r="r" b="b"/>
              <a:pathLst>
                <a:path w="2484" h="2257" extrusionOk="0">
                  <a:moveTo>
                    <a:pt x="1972" y="1"/>
                  </a:moveTo>
                  <a:cubicBezTo>
                    <a:pt x="1822" y="1"/>
                    <a:pt x="1681" y="29"/>
                    <a:pt x="1540" y="51"/>
                  </a:cubicBezTo>
                  <a:cubicBezTo>
                    <a:pt x="1351" y="81"/>
                    <a:pt x="1162" y="121"/>
                    <a:pt x="974" y="171"/>
                  </a:cubicBezTo>
                  <a:cubicBezTo>
                    <a:pt x="785" y="220"/>
                    <a:pt x="596" y="280"/>
                    <a:pt x="427" y="359"/>
                  </a:cubicBezTo>
                  <a:cubicBezTo>
                    <a:pt x="259" y="449"/>
                    <a:pt x="80" y="568"/>
                    <a:pt x="1" y="736"/>
                  </a:cubicBezTo>
                  <a:cubicBezTo>
                    <a:pt x="109" y="577"/>
                    <a:pt x="279" y="488"/>
                    <a:pt x="447" y="419"/>
                  </a:cubicBezTo>
                  <a:cubicBezTo>
                    <a:pt x="626" y="349"/>
                    <a:pt x="815" y="299"/>
                    <a:pt x="994" y="270"/>
                  </a:cubicBezTo>
                  <a:cubicBezTo>
                    <a:pt x="1182" y="230"/>
                    <a:pt x="1371" y="200"/>
                    <a:pt x="1560" y="171"/>
                  </a:cubicBezTo>
                  <a:cubicBezTo>
                    <a:pt x="1705" y="155"/>
                    <a:pt x="1850" y="134"/>
                    <a:pt x="1986" y="134"/>
                  </a:cubicBezTo>
                  <a:cubicBezTo>
                    <a:pt x="2027" y="134"/>
                    <a:pt x="2067" y="136"/>
                    <a:pt x="2106" y="140"/>
                  </a:cubicBezTo>
                  <a:cubicBezTo>
                    <a:pt x="2195" y="151"/>
                    <a:pt x="2275" y="191"/>
                    <a:pt x="2295" y="240"/>
                  </a:cubicBezTo>
                  <a:cubicBezTo>
                    <a:pt x="2325" y="290"/>
                    <a:pt x="2305" y="379"/>
                    <a:pt x="2285" y="458"/>
                  </a:cubicBezTo>
                  <a:cubicBezTo>
                    <a:pt x="2215" y="628"/>
                    <a:pt x="2126" y="806"/>
                    <a:pt x="2007" y="926"/>
                  </a:cubicBezTo>
                  <a:cubicBezTo>
                    <a:pt x="1888" y="1054"/>
                    <a:pt x="1718" y="1144"/>
                    <a:pt x="1550" y="1224"/>
                  </a:cubicBezTo>
                  <a:cubicBezTo>
                    <a:pt x="1381" y="1293"/>
                    <a:pt x="1202" y="1352"/>
                    <a:pt x="1014" y="1392"/>
                  </a:cubicBezTo>
                  <a:lnTo>
                    <a:pt x="974" y="1402"/>
                  </a:lnTo>
                  <a:lnTo>
                    <a:pt x="983" y="1442"/>
                  </a:lnTo>
                  <a:cubicBezTo>
                    <a:pt x="1023" y="1581"/>
                    <a:pt x="1043" y="1720"/>
                    <a:pt x="1023" y="1859"/>
                  </a:cubicBezTo>
                  <a:cubicBezTo>
                    <a:pt x="1003" y="2008"/>
                    <a:pt x="944" y="2147"/>
                    <a:pt x="855" y="2257"/>
                  </a:cubicBezTo>
                  <a:cubicBezTo>
                    <a:pt x="964" y="2157"/>
                    <a:pt x="1034" y="2018"/>
                    <a:pt x="1073" y="1869"/>
                  </a:cubicBezTo>
                  <a:cubicBezTo>
                    <a:pt x="1093" y="1800"/>
                    <a:pt x="1103" y="1720"/>
                    <a:pt x="1093" y="1650"/>
                  </a:cubicBezTo>
                  <a:cubicBezTo>
                    <a:pt x="1093" y="1587"/>
                    <a:pt x="1086" y="1523"/>
                    <a:pt x="1074" y="1465"/>
                  </a:cubicBezTo>
                  <a:lnTo>
                    <a:pt x="1074" y="1465"/>
                  </a:lnTo>
                  <a:cubicBezTo>
                    <a:pt x="1438" y="1404"/>
                    <a:pt x="1809" y="1293"/>
                    <a:pt x="2106" y="1015"/>
                  </a:cubicBezTo>
                  <a:cubicBezTo>
                    <a:pt x="2175" y="945"/>
                    <a:pt x="2245" y="856"/>
                    <a:pt x="2285" y="776"/>
                  </a:cubicBezTo>
                  <a:cubicBezTo>
                    <a:pt x="2334" y="687"/>
                    <a:pt x="2384" y="608"/>
                    <a:pt x="2414" y="508"/>
                  </a:cubicBezTo>
                  <a:cubicBezTo>
                    <a:pt x="2444" y="409"/>
                    <a:pt x="2484" y="299"/>
                    <a:pt x="2424" y="171"/>
                  </a:cubicBezTo>
                  <a:cubicBezTo>
                    <a:pt x="2394" y="111"/>
                    <a:pt x="2334" y="71"/>
                    <a:pt x="2285" y="51"/>
                  </a:cubicBezTo>
                  <a:cubicBezTo>
                    <a:pt x="2235" y="21"/>
                    <a:pt x="2175" y="12"/>
                    <a:pt x="2126" y="12"/>
                  </a:cubicBezTo>
                  <a:cubicBezTo>
                    <a:pt x="2073" y="4"/>
                    <a:pt x="2022" y="1"/>
                    <a:pt x="1972" y="1"/>
                  </a:cubicBezTo>
                  <a:close/>
                </a:path>
              </a:pathLst>
            </a:custGeom>
            <a:solidFill>
              <a:srgbClr val="7D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6"/>
            <p:cNvSpPr/>
            <p:nvPr/>
          </p:nvSpPr>
          <p:spPr>
            <a:xfrm>
              <a:off x="7955371" y="3556390"/>
              <a:ext cx="83279" cy="106515"/>
            </a:xfrm>
            <a:custGeom>
              <a:avLst/>
              <a:gdLst/>
              <a:ahLst/>
              <a:cxnLst/>
              <a:rect l="l" t="t" r="r" b="b"/>
              <a:pathLst>
                <a:path w="1749" h="2237" extrusionOk="0">
                  <a:moveTo>
                    <a:pt x="946" y="1"/>
                  </a:moveTo>
                  <a:cubicBezTo>
                    <a:pt x="875" y="1"/>
                    <a:pt x="814" y="31"/>
                    <a:pt x="786" y="117"/>
                  </a:cubicBezTo>
                  <a:cubicBezTo>
                    <a:pt x="706" y="366"/>
                    <a:pt x="517" y="832"/>
                    <a:pt x="269" y="1329"/>
                  </a:cubicBezTo>
                  <a:cubicBezTo>
                    <a:pt x="20" y="1816"/>
                    <a:pt x="1" y="2014"/>
                    <a:pt x="289" y="2163"/>
                  </a:cubicBezTo>
                  <a:cubicBezTo>
                    <a:pt x="376" y="2206"/>
                    <a:pt x="457" y="2236"/>
                    <a:pt x="540" y="2236"/>
                  </a:cubicBezTo>
                  <a:cubicBezTo>
                    <a:pt x="745" y="2236"/>
                    <a:pt x="961" y="2057"/>
                    <a:pt x="1292" y="1458"/>
                  </a:cubicBezTo>
                  <a:cubicBezTo>
                    <a:pt x="1749" y="614"/>
                    <a:pt x="1590" y="346"/>
                    <a:pt x="1302" y="147"/>
                  </a:cubicBezTo>
                  <a:cubicBezTo>
                    <a:pt x="1232" y="96"/>
                    <a:pt x="1073" y="1"/>
                    <a:pt x="946" y="1"/>
                  </a:cubicBezTo>
                  <a:close/>
                </a:path>
              </a:pathLst>
            </a:custGeom>
            <a:solidFill>
              <a:srgbClr val="A96C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6"/>
            <p:cNvSpPr/>
            <p:nvPr/>
          </p:nvSpPr>
          <p:spPr>
            <a:xfrm>
              <a:off x="7955371" y="3561913"/>
              <a:ext cx="61519" cy="104134"/>
            </a:xfrm>
            <a:custGeom>
              <a:avLst/>
              <a:gdLst/>
              <a:ahLst/>
              <a:cxnLst/>
              <a:rect l="l" t="t" r="r" b="b"/>
              <a:pathLst>
                <a:path w="1292" h="2187" extrusionOk="0">
                  <a:moveTo>
                    <a:pt x="786" y="1"/>
                  </a:moveTo>
                  <a:lnTo>
                    <a:pt x="786" y="1"/>
                  </a:lnTo>
                  <a:cubicBezTo>
                    <a:pt x="656" y="279"/>
                    <a:pt x="517" y="557"/>
                    <a:pt x="388" y="826"/>
                  </a:cubicBezTo>
                  <a:lnTo>
                    <a:pt x="179" y="1233"/>
                  </a:lnTo>
                  <a:cubicBezTo>
                    <a:pt x="110" y="1372"/>
                    <a:pt x="40" y="1511"/>
                    <a:pt x="11" y="1680"/>
                  </a:cubicBezTo>
                  <a:cubicBezTo>
                    <a:pt x="1" y="1769"/>
                    <a:pt x="11" y="1868"/>
                    <a:pt x="60" y="1948"/>
                  </a:cubicBezTo>
                  <a:cubicBezTo>
                    <a:pt x="120" y="2038"/>
                    <a:pt x="199" y="2077"/>
                    <a:pt x="269" y="2117"/>
                  </a:cubicBezTo>
                  <a:cubicBezTo>
                    <a:pt x="349" y="2146"/>
                    <a:pt x="428" y="2177"/>
                    <a:pt x="517" y="2186"/>
                  </a:cubicBezTo>
                  <a:cubicBezTo>
                    <a:pt x="607" y="2186"/>
                    <a:pt x="696" y="2157"/>
                    <a:pt x="766" y="2107"/>
                  </a:cubicBezTo>
                  <a:cubicBezTo>
                    <a:pt x="905" y="2018"/>
                    <a:pt x="994" y="1879"/>
                    <a:pt x="1084" y="1749"/>
                  </a:cubicBezTo>
                  <a:cubicBezTo>
                    <a:pt x="1163" y="1620"/>
                    <a:pt x="1232" y="1481"/>
                    <a:pt x="1292" y="1342"/>
                  </a:cubicBezTo>
                  <a:lnTo>
                    <a:pt x="1292" y="1342"/>
                  </a:lnTo>
                  <a:cubicBezTo>
                    <a:pt x="1203" y="1471"/>
                    <a:pt x="1123" y="1590"/>
                    <a:pt x="1024" y="1709"/>
                  </a:cubicBezTo>
                  <a:cubicBezTo>
                    <a:pt x="934" y="1829"/>
                    <a:pt x="825" y="1948"/>
                    <a:pt x="706" y="2018"/>
                  </a:cubicBezTo>
                  <a:cubicBezTo>
                    <a:pt x="657" y="2047"/>
                    <a:pt x="605" y="2060"/>
                    <a:pt x="552" y="2060"/>
                  </a:cubicBezTo>
                  <a:cubicBezTo>
                    <a:pt x="479" y="2060"/>
                    <a:pt x="404" y="2034"/>
                    <a:pt x="329" y="1987"/>
                  </a:cubicBezTo>
                  <a:cubicBezTo>
                    <a:pt x="269" y="1958"/>
                    <a:pt x="210" y="1918"/>
                    <a:pt x="179" y="1868"/>
                  </a:cubicBezTo>
                  <a:cubicBezTo>
                    <a:pt x="150" y="1829"/>
                    <a:pt x="140" y="1769"/>
                    <a:pt x="150" y="1700"/>
                  </a:cubicBezTo>
                  <a:cubicBezTo>
                    <a:pt x="170" y="1570"/>
                    <a:pt x="239" y="1431"/>
                    <a:pt x="299" y="1292"/>
                  </a:cubicBezTo>
                  <a:cubicBezTo>
                    <a:pt x="369" y="1153"/>
                    <a:pt x="438" y="1014"/>
                    <a:pt x="488" y="875"/>
                  </a:cubicBezTo>
                  <a:cubicBezTo>
                    <a:pt x="607" y="587"/>
                    <a:pt x="706" y="299"/>
                    <a:pt x="786" y="1"/>
                  </a:cubicBezTo>
                  <a:close/>
                </a:path>
              </a:pathLst>
            </a:custGeom>
            <a:solidFill>
              <a:srgbClr val="7D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6"/>
            <p:cNvSpPr/>
            <p:nvPr/>
          </p:nvSpPr>
          <p:spPr>
            <a:xfrm>
              <a:off x="7796478" y="3729852"/>
              <a:ext cx="60566" cy="400585"/>
            </a:xfrm>
            <a:custGeom>
              <a:avLst/>
              <a:gdLst/>
              <a:ahLst/>
              <a:cxnLst/>
              <a:rect l="l" t="t" r="r" b="b"/>
              <a:pathLst>
                <a:path w="1272" h="8413" extrusionOk="0">
                  <a:moveTo>
                    <a:pt x="1272" y="0"/>
                  </a:moveTo>
                  <a:cubicBezTo>
                    <a:pt x="1143" y="705"/>
                    <a:pt x="1024" y="1401"/>
                    <a:pt x="905" y="2096"/>
                  </a:cubicBezTo>
                  <a:cubicBezTo>
                    <a:pt x="785" y="2801"/>
                    <a:pt x="676" y="3497"/>
                    <a:pt x="567" y="4202"/>
                  </a:cubicBezTo>
                  <a:cubicBezTo>
                    <a:pt x="467" y="4897"/>
                    <a:pt x="358" y="5602"/>
                    <a:pt x="269" y="6307"/>
                  </a:cubicBezTo>
                  <a:cubicBezTo>
                    <a:pt x="169" y="7003"/>
                    <a:pt x="80" y="7708"/>
                    <a:pt x="0" y="8413"/>
                  </a:cubicBezTo>
                  <a:cubicBezTo>
                    <a:pt x="139" y="7718"/>
                    <a:pt x="258" y="7022"/>
                    <a:pt x="378" y="6318"/>
                  </a:cubicBezTo>
                  <a:cubicBezTo>
                    <a:pt x="497" y="5622"/>
                    <a:pt x="596" y="4917"/>
                    <a:pt x="715" y="4221"/>
                  </a:cubicBezTo>
                  <a:cubicBezTo>
                    <a:pt x="815" y="3517"/>
                    <a:pt x="914" y="2821"/>
                    <a:pt x="1013" y="2116"/>
                  </a:cubicBezTo>
                  <a:cubicBezTo>
                    <a:pt x="1113" y="1411"/>
                    <a:pt x="1202" y="705"/>
                    <a:pt x="1272" y="0"/>
                  </a:cubicBezTo>
                  <a:close/>
                </a:path>
              </a:pathLst>
            </a:custGeom>
            <a:solidFill>
              <a:srgbClr val="7D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4" name="Google Shape;254;p26"/>
            <p:cNvGrpSpPr/>
            <p:nvPr/>
          </p:nvGrpSpPr>
          <p:grpSpPr>
            <a:xfrm>
              <a:off x="7570400" y="3603100"/>
              <a:ext cx="215078" cy="203078"/>
              <a:chOff x="5775650" y="3603100"/>
              <a:chExt cx="215078" cy="203078"/>
            </a:xfrm>
          </p:grpSpPr>
          <p:sp>
            <p:nvSpPr>
              <p:cNvPr id="255" name="Google Shape;255;p26"/>
              <p:cNvSpPr/>
              <p:nvPr/>
            </p:nvSpPr>
            <p:spPr>
              <a:xfrm>
                <a:off x="5809266" y="3630193"/>
                <a:ext cx="76136" cy="162653"/>
              </a:xfrm>
              <a:custGeom>
                <a:avLst/>
                <a:gdLst/>
                <a:ahLst/>
                <a:cxnLst/>
                <a:rect l="l" t="t" r="r" b="b"/>
                <a:pathLst>
                  <a:path w="1599" h="3416" extrusionOk="0">
                    <a:moveTo>
                      <a:pt x="665" y="1"/>
                    </a:moveTo>
                    <a:cubicBezTo>
                      <a:pt x="249" y="1"/>
                      <a:pt x="300" y="612"/>
                      <a:pt x="219" y="1547"/>
                    </a:cubicBezTo>
                    <a:cubicBezTo>
                      <a:pt x="139" y="2580"/>
                      <a:pt x="0" y="2778"/>
                      <a:pt x="566" y="3246"/>
                    </a:cubicBezTo>
                    <a:cubicBezTo>
                      <a:pt x="707" y="3360"/>
                      <a:pt x="823" y="3416"/>
                      <a:pt x="920" y="3416"/>
                    </a:cubicBezTo>
                    <a:cubicBezTo>
                      <a:pt x="1216" y="3416"/>
                      <a:pt x="1325" y="2887"/>
                      <a:pt x="1400" y="1904"/>
                    </a:cubicBezTo>
                    <a:cubicBezTo>
                      <a:pt x="1400" y="1904"/>
                      <a:pt x="1450" y="1507"/>
                      <a:pt x="1530" y="1010"/>
                    </a:cubicBezTo>
                    <a:cubicBezTo>
                      <a:pt x="1599" y="514"/>
                      <a:pt x="1351" y="147"/>
                      <a:pt x="795" y="17"/>
                    </a:cubicBezTo>
                    <a:cubicBezTo>
                      <a:pt x="747" y="6"/>
                      <a:pt x="704" y="1"/>
                      <a:pt x="665" y="1"/>
                    </a:cubicBezTo>
                    <a:close/>
                  </a:path>
                </a:pathLst>
              </a:custGeom>
              <a:solidFill>
                <a:srgbClr val="EAAF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26"/>
              <p:cNvSpPr/>
              <p:nvPr/>
            </p:nvSpPr>
            <p:spPr>
              <a:xfrm>
                <a:off x="5936447" y="3702426"/>
                <a:ext cx="54281" cy="95659"/>
              </a:xfrm>
              <a:custGeom>
                <a:avLst/>
                <a:gdLst/>
                <a:ahLst/>
                <a:cxnLst/>
                <a:rect l="l" t="t" r="r" b="b"/>
                <a:pathLst>
                  <a:path w="1140" h="2009" extrusionOk="0">
                    <a:moveTo>
                      <a:pt x="90" y="0"/>
                    </a:moveTo>
                    <a:cubicBezTo>
                      <a:pt x="90" y="0"/>
                      <a:pt x="40" y="1242"/>
                      <a:pt x="20" y="1490"/>
                    </a:cubicBezTo>
                    <a:cubicBezTo>
                      <a:pt x="1" y="1748"/>
                      <a:pt x="368" y="1967"/>
                      <a:pt x="607" y="2007"/>
                    </a:cubicBezTo>
                    <a:cubicBezTo>
                      <a:pt x="615" y="2008"/>
                      <a:pt x="622" y="2008"/>
                      <a:pt x="630" y="2008"/>
                    </a:cubicBezTo>
                    <a:cubicBezTo>
                      <a:pt x="1000" y="2008"/>
                      <a:pt x="1140" y="866"/>
                      <a:pt x="984" y="467"/>
                    </a:cubicBezTo>
                    <a:cubicBezTo>
                      <a:pt x="825" y="60"/>
                      <a:pt x="90" y="0"/>
                      <a:pt x="90" y="0"/>
                    </a:cubicBezTo>
                    <a:close/>
                  </a:path>
                </a:pathLst>
              </a:custGeom>
              <a:solidFill>
                <a:srgbClr val="EAAF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26"/>
              <p:cNvSpPr/>
              <p:nvPr/>
            </p:nvSpPr>
            <p:spPr>
              <a:xfrm>
                <a:off x="5775650" y="3603100"/>
                <a:ext cx="57709" cy="99230"/>
              </a:xfrm>
              <a:custGeom>
                <a:avLst/>
                <a:gdLst/>
                <a:ahLst/>
                <a:cxnLst/>
                <a:rect l="l" t="t" r="r" b="b"/>
                <a:pathLst>
                  <a:path w="1212" h="2084" extrusionOk="0">
                    <a:moveTo>
                      <a:pt x="426" y="0"/>
                    </a:moveTo>
                    <a:cubicBezTo>
                      <a:pt x="59" y="0"/>
                      <a:pt x="0" y="487"/>
                      <a:pt x="0" y="487"/>
                    </a:cubicBezTo>
                    <a:lnTo>
                      <a:pt x="298" y="537"/>
                    </a:lnTo>
                    <a:cubicBezTo>
                      <a:pt x="298" y="537"/>
                      <a:pt x="259" y="626"/>
                      <a:pt x="159" y="1192"/>
                    </a:cubicBezTo>
                    <a:cubicBezTo>
                      <a:pt x="70" y="1758"/>
                      <a:pt x="627" y="1967"/>
                      <a:pt x="885" y="2076"/>
                    </a:cubicBezTo>
                    <a:cubicBezTo>
                      <a:pt x="897" y="2081"/>
                      <a:pt x="908" y="2084"/>
                      <a:pt x="919" y="2084"/>
                    </a:cubicBezTo>
                    <a:cubicBezTo>
                      <a:pt x="1149" y="2084"/>
                      <a:pt x="1211" y="930"/>
                      <a:pt x="1192" y="636"/>
                    </a:cubicBezTo>
                    <a:cubicBezTo>
                      <a:pt x="1183" y="328"/>
                      <a:pt x="825" y="0"/>
                      <a:pt x="437" y="0"/>
                    </a:cubicBezTo>
                    <a:cubicBezTo>
                      <a:pt x="434" y="0"/>
                      <a:pt x="430" y="0"/>
                      <a:pt x="426" y="0"/>
                    </a:cubicBezTo>
                    <a:close/>
                  </a:path>
                </a:pathLst>
              </a:custGeom>
              <a:solidFill>
                <a:srgbClr val="EAAF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26"/>
              <p:cNvSpPr/>
              <p:nvPr/>
            </p:nvSpPr>
            <p:spPr>
              <a:xfrm>
                <a:off x="5877357" y="3658429"/>
                <a:ext cx="63852" cy="147749"/>
              </a:xfrm>
              <a:custGeom>
                <a:avLst/>
                <a:gdLst/>
                <a:ahLst/>
                <a:cxnLst/>
                <a:rect l="l" t="t" r="r" b="b"/>
                <a:pathLst>
                  <a:path w="1341" h="3103" extrusionOk="0">
                    <a:moveTo>
                      <a:pt x="89" y="0"/>
                    </a:moveTo>
                    <a:lnTo>
                      <a:pt x="0" y="1053"/>
                    </a:lnTo>
                    <a:lnTo>
                      <a:pt x="338" y="1024"/>
                    </a:lnTo>
                    <a:lnTo>
                      <a:pt x="338" y="1024"/>
                    </a:lnTo>
                    <a:cubicBezTo>
                      <a:pt x="338" y="1024"/>
                      <a:pt x="239" y="1918"/>
                      <a:pt x="239" y="2374"/>
                    </a:cubicBezTo>
                    <a:cubicBezTo>
                      <a:pt x="239" y="2733"/>
                      <a:pt x="701" y="3103"/>
                      <a:pt x="979" y="3103"/>
                    </a:cubicBezTo>
                    <a:cubicBezTo>
                      <a:pt x="1063" y="3103"/>
                      <a:pt x="1130" y="3069"/>
                      <a:pt x="1162" y="2990"/>
                    </a:cubicBezTo>
                    <a:cubicBezTo>
                      <a:pt x="1301" y="2662"/>
                      <a:pt x="1341" y="1172"/>
                      <a:pt x="1331" y="854"/>
                    </a:cubicBezTo>
                    <a:cubicBezTo>
                      <a:pt x="1311" y="537"/>
                      <a:pt x="716" y="50"/>
                      <a:pt x="89" y="0"/>
                    </a:cubicBezTo>
                    <a:close/>
                  </a:path>
                </a:pathLst>
              </a:custGeom>
              <a:solidFill>
                <a:srgbClr val="EAAF8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9" name="Google Shape;259;p26"/>
            <p:cNvSpPr/>
            <p:nvPr/>
          </p:nvSpPr>
          <p:spPr>
            <a:xfrm>
              <a:off x="7297513" y="3093088"/>
              <a:ext cx="28500" cy="28500"/>
            </a:xfrm>
            <a:prstGeom prst="ellipse">
              <a:avLst/>
            </a:pr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6"/>
            <p:cNvSpPr/>
            <p:nvPr/>
          </p:nvSpPr>
          <p:spPr>
            <a:xfrm rot="-1780987">
              <a:off x="6404225" y="3077288"/>
              <a:ext cx="48798" cy="32014"/>
            </a:xfrm>
            <a:custGeom>
              <a:avLst/>
              <a:gdLst/>
              <a:ahLst/>
              <a:cxnLst/>
              <a:rect l="l" t="t" r="r" b="b"/>
              <a:pathLst>
                <a:path w="1067" h="700" extrusionOk="0">
                  <a:moveTo>
                    <a:pt x="99" y="0"/>
                  </a:moveTo>
                  <a:cubicBezTo>
                    <a:pt x="93" y="0"/>
                    <a:pt x="87" y="1"/>
                    <a:pt x="82" y="2"/>
                  </a:cubicBezTo>
                  <a:cubicBezTo>
                    <a:pt x="36" y="11"/>
                    <a:pt x="1" y="62"/>
                    <a:pt x="10" y="110"/>
                  </a:cubicBezTo>
                  <a:cubicBezTo>
                    <a:pt x="14" y="114"/>
                    <a:pt x="133" y="700"/>
                    <a:pt x="972" y="700"/>
                  </a:cubicBezTo>
                  <a:cubicBezTo>
                    <a:pt x="1023" y="700"/>
                    <a:pt x="1066" y="661"/>
                    <a:pt x="1066" y="610"/>
                  </a:cubicBezTo>
                  <a:cubicBezTo>
                    <a:pt x="1066" y="558"/>
                    <a:pt x="1023" y="520"/>
                    <a:pt x="972" y="520"/>
                  </a:cubicBezTo>
                  <a:cubicBezTo>
                    <a:pt x="292" y="520"/>
                    <a:pt x="194" y="96"/>
                    <a:pt x="190" y="75"/>
                  </a:cubicBezTo>
                  <a:cubicBezTo>
                    <a:pt x="181" y="29"/>
                    <a:pt x="143" y="0"/>
                    <a:pt x="99" y="0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1" name="Google Shape;261;p26"/>
            <p:cNvGrpSpPr/>
            <p:nvPr/>
          </p:nvGrpSpPr>
          <p:grpSpPr>
            <a:xfrm>
              <a:off x="6309612" y="3503697"/>
              <a:ext cx="1161384" cy="1672204"/>
              <a:chOff x="4383875" y="3503697"/>
              <a:chExt cx="1161384" cy="1672204"/>
            </a:xfrm>
          </p:grpSpPr>
          <p:grpSp>
            <p:nvGrpSpPr>
              <p:cNvPr id="262" name="Google Shape;262;p26"/>
              <p:cNvGrpSpPr/>
              <p:nvPr/>
            </p:nvGrpSpPr>
            <p:grpSpPr>
              <a:xfrm>
                <a:off x="4383875" y="3503697"/>
                <a:ext cx="1161384" cy="1672204"/>
                <a:chOff x="6806050" y="3528824"/>
                <a:chExt cx="1161384" cy="1672204"/>
              </a:xfrm>
            </p:grpSpPr>
            <p:sp>
              <p:nvSpPr>
                <p:cNvPr id="263" name="Google Shape;263;p26"/>
                <p:cNvSpPr/>
                <p:nvPr/>
              </p:nvSpPr>
              <p:spPr>
                <a:xfrm>
                  <a:off x="6832454" y="4338210"/>
                  <a:ext cx="994208" cy="8628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771" h="62286" extrusionOk="0">
                      <a:moveTo>
                        <a:pt x="31190" y="1"/>
                      </a:moveTo>
                      <a:cubicBezTo>
                        <a:pt x="31190" y="1"/>
                        <a:pt x="16834" y="4651"/>
                        <a:pt x="13693" y="7790"/>
                      </a:cubicBezTo>
                      <a:cubicBezTo>
                        <a:pt x="10550" y="10931"/>
                        <a:pt x="0" y="29783"/>
                        <a:pt x="0" y="44735"/>
                      </a:cubicBezTo>
                      <a:cubicBezTo>
                        <a:pt x="0" y="48681"/>
                        <a:pt x="1363" y="50133"/>
                        <a:pt x="3370" y="50133"/>
                      </a:cubicBezTo>
                      <a:cubicBezTo>
                        <a:pt x="8962" y="50133"/>
                        <a:pt x="19554" y="38848"/>
                        <a:pt x="19555" y="38848"/>
                      </a:cubicBezTo>
                      <a:lnTo>
                        <a:pt x="19555" y="38848"/>
                      </a:lnTo>
                      <a:lnTo>
                        <a:pt x="15670" y="59515"/>
                      </a:lnTo>
                      <a:lnTo>
                        <a:pt x="15478" y="59925"/>
                      </a:lnTo>
                      <a:cubicBezTo>
                        <a:pt x="20857" y="61696"/>
                        <a:pt x="27169" y="62285"/>
                        <a:pt x="33197" y="62285"/>
                      </a:cubicBezTo>
                      <a:cubicBezTo>
                        <a:pt x="34100" y="62285"/>
                        <a:pt x="34997" y="62272"/>
                        <a:pt x="35883" y="62248"/>
                      </a:cubicBezTo>
                      <a:cubicBezTo>
                        <a:pt x="36770" y="62272"/>
                        <a:pt x="37668" y="62285"/>
                        <a:pt x="38571" y="62285"/>
                      </a:cubicBezTo>
                      <a:cubicBezTo>
                        <a:pt x="44602" y="62285"/>
                        <a:pt x="50913" y="61696"/>
                        <a:pt x="56293" y="59925"/>
                      </a:cubicBezTo>
                      <a:lnTo>
                        <a:pt x="56096" y="59515"/>
                      </a:lnTo>
                      <a:lnTo>
                        <a:pt x="52216" y="38848"/>
                      </a:lnTo>
                      <a:lnTo>
                        <a:pt x="52216" y="38848"/>
                      </a:lnTo>
                      <a:cubicBezTo>
                        <a:pt x="52216" y="38848"/>
                        <a:pt x="62808" y="50133"/>
                        <a:pt x="68401" y="50133"/>
                      </a:cubicBezTo>
                      <a:cubicBezTo>
                        <a:pt x="70407" y="50133"/>
                        <a:pt x="71770" y="48681"/>
                        <a:pt x="71770" y="44735"/>
                      </a:cubicBezTo>
                      <a:cubicBezTo>
                        <a:pt x="71770" y="29783"/>
                        <a:pt x="61217" y="10931"/>
                        <a:pt x="58077" y="7790"/>
                      </a:cubicBezTo>
                      <a:cubicBezTo>
                        <a:pt x="54936" y="4651"/>
                        <a:pt x="39977" y="1"/>
                        <a:pt x="39977" y="1"/>
                      </a:cubicBezTo>
                      <a:lnTo>
                        <a:pt x="35883" y="378"/>
                      </a:lnTo>
                      <a:lnTo>
                        <a:pt x="31190" y="1"/>
                      </a:lnTo>
                      <a:close/>
                    </a:path>
                  </a:pathLst>
                </a:custGeom>
                <a:solidFill>
                  <a:srgbClr val="A2C4C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264;p26"/>
                <p:cNvSpPr/>
                <p:nvPr/>
              </p:nvSpPr>
              <p:spPr>
                <a:xfrm>
                  <a:off x="7239335" y="4457499"/>
                  <a:ext cx="166008" cy="6103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84" h="44059" extrusionOk="0">
                      <a:moveTo>
                        <a:pt x="6919" y="318"/>
                      </a:moveTo>
                      <a:lnTo>
                        <a:pt x="11667" y="36752"/>
                      </a:lnTo>
                      <a:lnTo>
                        <a:pt x="5712" y="43593"/>
                      </a:lnTo>
                      <a:lnTo>
                        <a:pt x="318" y="37111"/>
                      </a:lnTo>
                      <a:lnTo>
                        <a:pt x="5144" y="386"/>
                      </a:lnTo>
                      <a:lnTo>
                        <a:pt x="6919" y="318"/>
                      </a:lnTo>
                      <a:close/>
                      <a:moveTo>
                        <a:pt x="7188" y="1"/>
                      </a:moveTo>
                      <a:lnTo>
                        <a:pt x="4874" y="95"/>
                      </a:lnTo>
                      <a:lnTo>
                        <a:pt x="10" y="37137"/>
                      </a:lnTo>
                      <a:lnTo>
                        <a:pt x="1" y="37202"/>
                      </a:lnTo>
                      <a:lnTo>
                        <a:pt x="5592" y="43922"/>
                      </a:lnTo>
                      <a:lnTo>
                        <a:pt x="5703" y="44059"/>
                      </a:lnTo>
                      <a:lnTo>
                        <a:pt x="11940" y="36898"/>
                      </a:lnTo>
                      <a:lnTo>
                        <a:pt x="11983" y="36846"/>
                      </a:lnTo>
                      <a:lnTo>
                        <a:pt x="7205" y="138"/>
                      </a:lnTo>
                      <a:lnTo>
                        <a:pt x="7188" y="1"/>
                      </a:lnTo>
                      <a:close/>
                    </a:path>
                  </a:pathLst>
                </a:custGeom>
                <a:solidFill>
                  <a:srgbClr val="4E625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265;p26"/>
                <p:cNvSpPr/>
                <p:nvPr/>
              </p:nvSpPr>
              <p:spPr>
                <a:xfrm>
                  <a:off x="6832454" y="4378287"/>
                  <a:ext cx="994208" cy="8227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771" h="59393" extrusionOk="0">
                      <a:moveTo>
                        <a:pt x="48302" y="0"/>
                      </a:moveTo>
                      <a:cubicBezTo>
                        <a:pt x="47977" y="397"/>
                        <a:pt x="47643" y="791"/>
                        <a:pt x="47271" y="1124"/>
                      </a:cubicBezTo>
                      <a:cubicBezTo>
                        <a:pt x="45996" y="2279"/>
                        <a:pt x="44559" y="3272"/>
                        <a:pt x="42938" y="3871"/>
                      </a:cubicBezTo>
                      <a:cubicBezTo>
                        <a:pt x="41522" y="4393"/>
                        <a:pt x="40012" y="4603"/>
                        <a:pt x="38505" y="4739"/>
                      </a:cubicBezTo>
                      <a:cubicBezTo>
                        <a:pt x="37353" y="4843"/>
                        <a:pt x="36192" y="4904"/>
                        <a:pt x="35033" y="4904"/>
                      </a:cubicBezTo>
                      <a:cubicBezTo>
                        <a:pt x="33033" y="4904"/>
                        <a:pt x="31037" y="4722"/>
                        <a:pt x="29090" y="4265"/>
                      </a:cubicBezTo>
                      <a:cubicBezTo>
                        <a:pt x="26382" y="3627"/>
                        <a:pt x="23772" y="2429"/>
                        <a:pt x="21681" y="603"/>
                      </a:cubicBezTo>
                      <a:cubicBezTo>
                        <a:pt x="18301" y="1997"/>
                        <a:pt x="15012" y="3580"/>
                        <a:pt x="13693" y="4897"/>
                      </a:cubicBezTo>
                      <a:cubicBezTo>
                        <a:pt x="10550" y="8038"/>
                        <a:pt x="0" y="26890"/>
                        <a:pt x="0" y="41842"/>
                      </a:cubicBezTo>
                      <a:cubicBezTo>
                        <a:pt x="0" y="45788"/>
                        <a:pt x="1363" y="47240"/>
                        <a:pt x="3370" y="47240"/>
                      </a:cubicBezTo>
                      <a:cubicBezTo>
                        <a:pt x="8962" y="47240"/>
                        <a:pt x="19554" y="35955"/>
                        <a:pt x="19555" y="35955"/>
                      </a:cubicBezTo>
                      <a:lnTo>
                        <a:pt x="19555" y="35955"/>
                      </a:lnTo>
                      <a:lnTo>
                        <a:pt x="15670" y="56622"/>
                      </a:lnTo>
                      <a:lnTo>
                        <a:pt x="15478" y="57032"/>
                      </a:lnTo>
                      <a:cubicBezTo>
                        <a:pt x="20857" y="58803"/>
                        <a:pt x="27169" y="59392"/>
                        <a:pt x="33197" y="59392"/>
                      </a:cubicBezTo>
                      <a:cubicBezTo>
                        <a:pt x="34100" y="59392"/>
                        <a:pt x="34997" y="59379"/>
                        <a:pt x="35883" y="59355"/>
                      </a:cubicBezTo>
                      <a:cubicBezTo>
                        <a:pt x="36770" y="59379"/>
                        <a:pt x="37668" y="59392"/>
                        <a:pt x="38571" y="59392"/>
                      </a:cubicBezTo>
                      <a:cubicBezTo>
                        <a:pt x="44602" y="59392"/>
                        <a:pt x="50913" y="58803"/>
                        <a:pt x="56293" y="57032"/>
                      </a:cubicBezTo>
                      <a:lnTo>
                        <a:pt x="56096" y="56622"/>
                      </a:lnTo>
                      <a:lnTo>
                        <a:pt x="52216" y="35955"/>
                      </a:lnTo>
                      <a:lnTo>
                        <a:pt x="52216" y="35955"/>
                      </a:lnTo>
                      <a:cubicBezTo>
                        <a:pt x="52216" y="35955"/>
                        <a:pt x="62808" y="47240"/>
                        <a:pt x="68401" y="47240"/>
                      </a:cubicBezTo>
                      <a:cubicBezTo>
                        <a:pt x="70407" y="47240"/>
                        <a:pt x="71770" y="45788"/>
                        <a:pt x="71770" y="41842"/>
                      </a:cubicBezTo>
                      <a:cubicBezTo>
                        <a:pt x="71770" y="26890"/>
                        <a:pt x="61217" y="8038"/>
                        <a:pt x="58077" y="4897"/>
                      </a:cubicBezTo>
                      <a:cubicBezTo>
                        <a:pt x="56563" y="3383"/>
                        <a:pt x="52306" y="1523"/>
                        <a:pt x="48302" y="0"/>
                      </a:cubicBezTo>
                      <a:close/>
                    </a:path>
                  </a:pathLst>
                </a:custGeom>
                <a:solidFill>
                  <a:srgbClr val="A2C4C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266;p26"/>
                <p:cNvSpPr/>
                <p:nvPr/>
              </p:nvSpPr>
              <p:spPr>
                <a:xfrm>
                  <a:off x="7267429" y="4175781"/>
                  <a:ext cx="117829" cy="238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06" h="17215" extrusionOk="0">
                      <a:moveTo>
                        <a:pt x="1" y="0"/>
                      </a:moveTo>
                      <a:lnTo>
                        <a:pt x="1" y="17138"/>
                      </a:lnTo>
                      <a:cubicBezTo>
                        <a:pt x="1" y="17180"/>
                        <a:pt x="30" y="17215"/>
                        <a:pt x="74" y="17215"/>
                      </a:cubicBezTo>
                      <a:lnTo>
                        <a:pt x="8429" y="17215"/>
                      </a:lnTo>
                      <a:cubicBezTo>
                        <a:pt x="8471" y="17215"/>
                        <a:pt x="8506" y="17180"/>
                        <a:pt x="8506" y="17138"/>
                      </a:cubicBezTo>
                      <a:lnTo>
                        <a:pt x="8506" y="0"/>
                      </a:lnTo>
                      <a:close/>
                    </a:path>
                  </a:pathLst>
                </a:custGeom>
                <a:solidFill>
                  <a:srgbClr val="FBCFB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267;p26"/>
                <p:cNvSpPr/>
                <p:nvPr/>
              </p:nvSpPr>
              <p:spPr>
                <a:xfrm>
                  <a:off x="7091480" y="4378287"/>
                  <a:ext cx="453697" cy="1117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52" h="8068" extrusionOk="0">
                      <a:moveTo>
                        <a:pt x="29604" y="0"/>
                      </a:moveTo>
                      <a:cubicBezTo>
                        <a:pt x="29279" y="397"/>
                        <a:pt x="28945" y="791"/>
                        <a:pt x="28573" y="1124"/>
                      </a:cubicBezTo>
                      <a:cubicBezTo>
                        <a:pt x="27298" y="2279"/>
                        <a:pt x="25861" y="3272"/>
                        <a:pt x="24240" y="3871"/>
                      </a:cubicBezTo>
                      <a:cubicBezTo>
                        <a:pt x="22824" y="4393"/>
                        <a:pt x="21314" y="4603"/>
                        <a:pt x="19807" y="4739"/>
                      </a:cubicBezTo>
                      <a:cubicBezTo>
                        <a:pt x="18655" y="4843"/>
                        <a:pt x="17494" y="4904"/>
                        <a:pt x="16335" y="4904"/>
                      </a:cubicBezTo>
                      <a:cubicBezTo>
                        <a:pt x="14335" y="4904"/>
                        <a:pt x="12339" y="4722"/>
                        <a:pt x="10392" y="4265"/>
                      </a:cubicBezTo>
                      <a:cubicBezTo>
                        <a:pt x="7684" y="3627"/>
                        <a:pt x="5074" y="2429"/>
                        <a:pt x="2983" y="603"/>
                      </a:cubicBezTo>
                      <a:cubicBezTo>
                        <a:pt x="1965" y="1027"/>
                        <a:pt x="955" y="1463"/>
                        <a:pt x="0" y="1904"/>
                      </a:cubicBezTo>
                      <a:cubicBezTo>
                        <a:pt x="4190" y="5814"/>
                        <a:pt x="9704" y="8068"/>
                        <a:pt x="15554" y="8068"/>
                      </a:cubicBezTo>
                      <a:cubicBezTo>
                        <a:pt x="15564" y="8068"/>
                        <a:pt x="15575" y="8068"/>
                        <a:pt x="15586" y="8068"/>
                      </a:cubicBezTo>
                      <a:cubicBezTo>
                        <a:pt x="18712" y="8064"/>
                        <a:pt x="21930" y="7965"/>
                        <a:pt x="24812" y="6699"/>
                      </a:cubicBezTo>
                      <a:cubicBezTo>
                        <a:pt x="27662" y="5450"/>
                        <a:pt x="30121" y="3713"/>
                        <a:pt x="32398" y="1600"/>
                      </a:cubicBezTo>
                      <a:cubicBezTo>
                        <a:pt x="32517" y="1489"/>
                        <a:pt x="32633" y="1373"/>
                        <a:pt x="32752" y="1258"/>
                      </a:cubicBezTo>
                      <a:cubicBezTo>
                        <a:pt x="31721" y="821"/>
                        <a:pt x="30656" y="397"/>
                        <a:pt x="29604" y="0"/>
                      </a:cubicBezTo>
                      <a:close/>
                    </a:path>
                  </a:pathLst>
                </a:custGeom>
                <a:solidFill>
                  <a:srgbClr val="76A5A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268;p26"/>
                <p:cNvSpPr/>
                <p:nvPr/>
              </p:nvSpPr>
              <p:spPr>
                <a:xfrm>
                  <a:off x="7267429" y="4261228"/>
                  <a:ext cx="117829" cy="608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06" h="4395" extrusionOk="0">
                      <a:moveTo>
                        <a:pt x="1" y="0"/>
                      </a:moveTo>
                      <a:lnTo>
                        <a:pt x="1" y="4154"/>
                      </a:lnTo>
                      <a:cubicBezTo>
                        <a:pt x="1576" y="4313"/>
                        <a:pt x="3162" y="4395"/>
                        <a:pt x="4745" y="4395"/>
                      </a:cubicBezTo>
                      <a:cubicBezTo>
                        <a:pt x="5999" y="4395"/>
                        <a:pt x="7252" y="4343"/>
                        <a:pt x="8506" y="4245"/>
                      </a:cubicBezTo>
                      <a:lnTo>
                        <a:pt x="8506" y="0"/>
                      </a:lnTo>
                      <a:cubicBezTo>
                        <a:pt x="7500" y="146"/>
                        <a:pt x="6473" y="223"/>
                        <a:pt x="5430" y="223"/>
                      </a:cubicBezTo>
                      <a:lnTo>
                        <a:pt x="3077" y="223"/>
                      </a:lnTo>
                      <a:cubicBezTo>
                        <a:pt x="2028" y="223"/>
                        <a:pt x="1002" y="146"/>
                        <a:pt x="1" y="0"/>
                      </a:cubicBezTo>
                      <a:close/>
                    </a:path>
                  </a:pathLst>
                </a:custGeom>
                <a:solidFill>
                  <a:srgbClr val="C8916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269;p26"/>
                <p:cNvSpPr/>
                <p:nvPr/>
              </p:nvSpPr>
              <p:spPr>
                <a:xfrm>
                  <a:off x="6972897" y="3528824"/>
                  <a:ext cx="707032" cy="6711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040" h="48451" extrusionOk="0">
                      <a:moveTo>
                        <a:pt x="29059" y="0"/>
                      </a:moveTo>
                      <a:cubicBezTo>
                        <a:pt x="29051" y="0"/>
                        <a:pt x="29043" y="0"/>
                        <a:pt x="29035" y="0"/>
                      </a:cubicBezTo>
                      <a:lnTo>
                        <a:pt x="21955" y="9"/>
                      </a:lnTo>
                      <a:cubicBezTo>
                        <a:pt x="9827" y="21"/>
                        <a:pt x="1" y="9865"/>
                        <a:pt x="13" y="21997"/>
                      </a:cubicBezTo>
                      <a:lnTo>
                        <a:pt x="18" y="26509"/>
                      </a:lnTo>
                      <a:cubicBezTo>
                        <a:pt x="31" y="38629"/>
                        <a:pt x="9861" y="48451"/>
                        <a:pt x="21981" y="48451"/>
                      </a:cubicBezTo>
                      <a:cubicBezTo>
                        <a:pt x="21990" y="48451"/>
                        <a:pt x="21998" y="48451"/>
                        <a:pt x="22006" y="48451"/>
                      </a:cubicBezTo>
                      <a:lnTo>
                        <a:pt x="29086" y="48442"/>
                      </a:lnTo>
                      <a:cubicBezTo>
                        <a:pt x="41218" y="48429"/>
                        <a:pt x="51040" y="38586"/>
                        <a:pt x="51027" y="26454"/>
                      </a:cubicBezTo>
                      <a:lnTo>
                        <a:pt x="51023" y="21941"/>
                      </a:lnTo>
                      <a:cubicBezTo>
                        <a:pt x="51010" y="9818"/>
                        <a:pt x="41180" y="0"/>
                        <a:pt x="29059" y="0"/>
                      </a:cubicBezTo>
                      <a:close/>
                    </a:path>
                  </a:pathLst>
                </a:custGeom>
                <a:solidFill>
                  <a:srgbClr val="A96C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270;p26"/>
                <p:cNvSpPr/>
                <p:nvPr/>
              </p:nvSpPr>
              <p:spPr>
                <a:xfrm>
                  <a:off x="7019901" y="3595236"/>
                  <a:ext cx="612876" cy="6690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43" h="48299" extrusionOk="0">
                      <a:moveTo>
                        <a:pt x="21039" y="1"/>
                      </a:moveTo>
                      <a:cubicBezTo>
                        <a:pt x="9420" y="1"/>
                        <a:pt x="0" y="9421"/>
                        <a:pt x="0" y="21040"/>
                      </a:cubicBezTo>
                      <a:lnTo>
                        <a:pt x="0" y="27354"/>
                      </a:lnTo>
                      <a:cubicBezTo>
                        <a:pt x="0" y="38922"/>
                        <a:pt x="9377" y="48298"/>
                        <a:pt x="20945" y="48298"/>
                      </a:cubicBezTo>
                      <a:lnTo>
                        <a:pt x="23298" y="48298"/>
                      </a:lnTo>
                      <a:cubicBezTo>
                        <a:pt x="34864" y="48298"/>
                        <a:pt x="44242" y="38922"/>
                        <a:pt x="44242" y="27354"/>
                      </a:cubicBezTo>
                      <a:lnTo>
                        <a:pt x="44242" y="21040"/>
                      </a:lnTo>
                      <a:cubicBezTo>
                        <a:pt x="44242" y="9421"/>
                        <a:pt x="34822" y="1"/>
                        <a:pt x="23203" y="1"/>
                      </a:cubicBezTo>
                      <a:close/>
                    </a:path>
                  </a:pathLst>
                </a:custGeom>
                <a:solidFill>
                  <a:srgbClr val="FBCFB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271;p26"/>
                <p:cNvSpPr/>
                <p:nvPr/>
              </p:nvSpPr>
              <p:spPr>
                <a:xfrm>
                  <a:off x="7207639" y="3934168"/>
                  <a:ext cx="40491" cy="604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23" h="4365" extrusionOk="0">
                      <a:moveTo>
                        <a:pt x="1463" y="1"/>
                      </a:moveTo>
                      <a:cubicBezTo>
                        <a:pt x="655" y="1"/>
                        <a:pt x="0" y="976"/>
                        <a:pt x="0" y="2183"/>
                      </a:cubicBezTo>
                      <a:cubicBezTo>
                        <a:pt x="0" y="3389"/>
                        <a:pt x="655" y="4364"/>
                        <a:pt x="1463" y="4364"/>
                      </a:cubicBezTo>
                      <a:cubicBezTo>
                        <a:pt x="2267" y="4364"/>
                        <a:pt x="2922" y="3389"/>
                        <a:pt x="2922" y="2183"/>
                      </a:cubicBezTo>
                      <a:cubicBezTo>
                        <a:pt x="2922" y="976"/>
                        <a:pt x="2267" y="1"/>
                        <a:pt x="1463" y="1"/>
                      </a:cubicBezTo>
                      <a:close/>
                    </a:path>
                  </a:pathLst>
                </a:custGeom>
                <a:solidFill>
                  <a:srgbClr val="23020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272;p26"/>
                <p:cNvSpPr/>
                <p:nvPr/>
              </p:nvSpPr>
              <p:spPr>
                <a:xfrm>
                  <a:off x="7376716" y="3934168"/>
                  <a:ext cx="40546" cy="604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27" h="4365" extrusionOk="0">
                      <a:moveTo>
                        <a:pt x="1464" y="1"/>
                      </a:moveTo>
                      <a:cubicBezTo>
                        <a:pt x="659" y="1"/>
                        <a:pt x="1" y="976"/>
                        <a:pt x="1" y="2183"/>
                      </a:cubicBezTo>
                      <a:cubicBezTo>
                        <a:pt x="1" y="3389"/>
                        <a:pt x="659" y="4364"/>
                        <a:pt x="1464" y="4364"/>
                      </a:cubicBezTo>
                      <a:cubicBezTo>
                        <a:pt x="2272" y="4364"/>
                        <a:pt x="2927" y="3389"/>
                        <a:pt x="2927" y="2183"/>
                      </a:cubicBezTo>
                      <a:cubicBezTo>
                        <a:pt x="2927" y="976"/>
                        <a:pt x="2272" y="1"/>
                        <a:pt x="1464" y="1"/>
                      </a:cubicBezTo>
                      <a:close/>
                    </a:path>
                  </a:pathLst>
                </a:custGeom>
                <a:solidFill>
                  <a:srgbClr val="23020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273;p26"/>
                <p:cNvSpPr/>
                <p:nvPr/>
              </p:nvSpPr>
              <p:spPr>
                <a:xfrm>
                  <a:off x="7138193" y="3829036"/>
                  <a:ext cx="108617" cy="547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41" h="3952" extrusionOk="0">
                      <a:moveTo>
                        <a:pt x="5932" y="1"/>
                      </a:moveTo>
                      <a:cubicBezTo>
                        <a:pt x="5156" y="1"/>
                        <a:pt x="4197" y="163"/>
                        <a:pt x="3247" y="578"/>
                      </a:cubicBezTo>
                      <a:cubicBezTo>
                        <a:pt x="2040" y="1108"/>
                        <a:pt x="1129" y="1926"/>
                        <a:pt x="633" y="2615"/>
                      </a:cubicBezTo>
                      <a:cubicBezTo>
                        <a:pt x="128" y="3308"/>
                        <a:pt x="0" y="3837"/>
                        <a:pt x="145" y="3932"/>
                      </a:cubicBezTo>
                      <a:cubicBezTo>
                        <a:pt x="166" y="3945"/>
                        <a:pt x="190" y="3952"/>
                        <a:pt x="218" y="3952"/>
                      </a:cubicBezTo>
                      <a:cubicBezTo>
                        <a:pt x="626" y="3952"/>
                        <a:pt x="1833" y="2609"/>
                        <a:pt x="3777" y="1789"/>
                      </a:cubicBezTo>
                      <a:cubicBezTo>
                        <a:pt x="5831" y="856"/>
                        <a:pt x="7752" y="946"/>
                        <a:pt x="7815" y="569"/>
                      </a:cubicBezTo>
                      <a:cubicBezTo>
                        <a:pt x="7841" y="403"/>
                        <a:pt x="7367" y="137"/>
                        <a:pt x="6515" y="35"/>
                      </a:cubicBezTo>
                      <a:cubicBezTo>
                        <a:pt x="6337" y="13"/>
                        <a:pt x="6141" y="1"/>
                        <a:pt x="5932" y="1"/>
                      </a:cubicBezTo>
                      <a:close/>
                    </a:path>
                  </a:pathLst>
                </a:custGeom>
                <a:solidFill>
                  <a:srgbClr val="23020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274;p26"/>
                <p:cNvSpPr/>
                <p:nvPr/>
              </p:nvSpPr>
              <p:spPr>
                <a:xfrm>
                  <a:off x="7113802" y="4021500"/>
                  <a:ext cx="109633" cy="764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38" h="6375" extrusionOk="0">
                      <a:moveTo>
                        <a:pt x="4950" y="1"/>
                      </a:moveTo>
                      <a:cubicBezTo>
                        <a:pt x="4753" y="1"/>
                        <a:pt x="4557" y="5"/>
                        <a:pt x="4351" y="9"/>
                      </a:cubicBezTo>
                      <a:cubicBezTo>
                        <a:pt x="3431" y="34"/>
                        <a:pt x="2366" y="544"/>
                        <a:pt x="1621" y="1083"/>
                      </a:cubicBezTo>
                      <a:cubicBezTo>
                        <a:pt x="620" y="1815"/>
                        <a:pt x="0" y="3162"/>
                        <a:pt x="411" y="4330"/>
                      </a:cubicBezTo>
                      <a:cubicBezTo>
                        <a:pt x="672" y="5074"/>
                        <a:pt x="1305" y="5647"/>
                        <a:pt x="2024" y="5968"/>
                      </a:cubicBezTo>
                      <a:cubicBezTo>
                        <a:pt x="2742" y="6285"/>
                        <a:pt x="3542" y="6374"/>
                        <a:pt x="4326" y="6374"/>
                      </a:cubicBezTo>
                      <a:lnTo>
                        <a:pt x="4338" y="6374"/>
                      </a:lnTo>
                      <a:cubicBezTo>
                        <a:pt x="5506" y="6374"/>
                        <a:pt x="6699" y="6173"/>
                        <a:pt x="7700" y="5570"/>
                      </a:cubicBezTo>
                      <a:cubicBezTo>
                        <a:pt x="8372" y="5168"/>
                        <a:pt x="8821" y="4428"/>
                        <a:pt x="8984" y="3628"/>
                      </a:cubicBezTo>
                      <a:cubicBezTo>
                        <a:pt x="9138" y="2871"/>
                        <a:pt x="9031" y="2058"/>
                        <a:pt x="8603" y="1420"/>
                      </a:cubicBezTo>
                      <a:cubicBezTo>
                        <a:pt x="8428" y="1160"/>
                        <a:pt x="8172" y="968"/>
                        <a:pt x="7915" y="783"/>
                      </a:cubicBezTo>
                      <a:cubicBezTo>
                        <a:pt x="6986" y="115"/>
                        <a:pt x="6020" y="1"/>
                        <a:pt x="4950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275;p26"/>
                <p:cNvSpPr/>
                <p:nvPr/>
              </p:nvSpPr>
              <p:spPr>
                <a:xfrm>
                  <a:off x="7413491" y="4021500"/>
                  <a:ext cx="109633" cy="764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38" h="6375" extrusionOk="0">
                      <a:moveTo>
                        <a:pt x="4946" y="1"/>
                      </a:moveTo>
                      <a:cubicBezTo>
                        <a:pt x="4753" y="1"/>
                        <a:pt x="4551" y="5"/>
                        <a:pt x="4351" y="9"/>
                      </a:cubicBezTo>
                      <a:cubicBezTo>
                        <a:pt x="3431" y="34"/>
                        <a:pt x="2361" y="544"/>
                        <a:pt x="1621" y="1083"/>
                      </a:cubicBezTo>
                      <a:cubicBezTo>
                        <a:pt x="620" y="1815"/>
                        <a:pt x="0" y="3162"/>
                        <a:pt x="411" y="4330"/>
                      </a:cubicBezTo>
                      <a:cubicBezTo>
                        <a:pt x="667" y="5074"/>
                        <a:pt x="1305" y="5647"/>
                        <a:pt x="2024" y="5968"/>
                      </a:cubicBezTo>
                      <a:cubicBezTo>
                        <a:pt x="2742" y="6285"/>
                        <a:pt x="3538" y="6374"/>
                        <a:pt x="4326" y="6374"/>
                      </a:cubicBezTo>
                      <a:lnTo>
                        <a:pt x="4338" y="6374"/>
                      </a:lnTo>
                      <a:cubicBezTo>
                        <a:pt x="5501" y="6374"/>
                        <a:pt x="6699" y="6173"/>
                        <a:pt x="7700" y="5570"/>
                      </a:cubicBezTo>
                      <a:cubicBezTo>
                        <a:pt x="8368" y="5168"/>
                        <a:pt x="8821" y="4428"/>
                        <a:pt x="8984" y="3628"/>
                      </a:cubicBezTo>
                      <a:cubicBezTo>
                        <a:pt x="9138" y="2871"/>
                        <a:pt x="9031" y="2058"/>
                        <a:pt x="8603" y="1420"/>
                      </a:cubicBezTo>
                      <a:cubicBezTo>
                        <a:pt x="8427" y="1160"/>
                        <a:pt x="8170" y="968"/>
                        <a:pt x="7914" y="783"/>
                      </a:cubicBezTo>
                      <a:cubicBezTo>
                        <a:pt x="6986" y="115"/>
                        <a:pt x="6014" y="1"/>
                        <a:pt x="4946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276;p26"/>
                <p:cNvSpPr/>
                <p:nvPr/>
              </p:nvSpPr>
              <p:spPr>
                <a:xfrm>
                  <a:off x="7139426" y="3584763"/>
                  <a:ext cx="508234" cy="3796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689" h="27405" extrusionOk="0">
                      <a:moveTo>
                        <a:pt x="13769" y="0"/>
                      </a:moveTo>
                      <a:cubicBezTo>
                        <a:pt x="9873" y="0"/>
                        <a:pt x="5321" y="660"/>
                        <a:pt x="0" y="2174"/>
                      </a:cubicBezTo>
                      <a:cubicBezTo>
                        <a:pt x="0" y="2174"/>
                        <a:pt x="1040" y="22591"/>
                        <a:pt x="36688" y="27405"/>
                      </a:cubicBezTo>
                      <a:cubicBezTo>
                        <a:pt x="36688" y="19450"/>
                        <a:pt x="34916" y="0"/>
                        <a:pt x="13769" y="0"/>
                      </a:cubicBezTo>
                      <a:close/>
                    </a:path>
                  </a:pathLst>
                </a:custGeom>
                <a:solidFill>
                  <a:srgbClr val="A96C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277;p26"/>
                <p:cNvSpPr/>
                <p:nvPr/>
              </p:nvSpPr>
              <p:spPr>
                <a:xfrm>
                  <a:off x="6987720" y="3622860"/>
                  <a:ext cx="171452" cy="3305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77" h="23859" extrusionOk="0">
                      <a:moveTo>
                        <a:pt x="12376" y="1"/>
                      </a:moveTo>
                      <a:lnTo>
                        <a:pt x="12376" y="1"/>
                      </a:lnTo>
                      <a:cubicBezTo>
                        <a:pt x="9865" y="189"/>
                        <a:pt x="1" y="5306"/>
                        <a:pt x="1365" y="23859"/>
                      </a:cubicBezTo>
                      <a:cubicBezTo>
                        <a:pt x="1365" y="23859"/>
                        <a:pt x="12376" y="13699"/>
                        <a:pt x="12376" y="1"/>
                      </a:cubicBezTo>
                      <a:close/>
                    </a:path>
                  </a:pathLst>
                </a:custGeom>
                <a:solidFill>
                  <a:srgbClr val="A96C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278;p26"/>
                <p:cNvSpPr/>
                <p:nvPr/>
              </p:nvSpPr>
              <p:spPr>
                <a:xfrm>
                  <a:off x="7588462" y="3935456"/>
                  <a:ext cx="171092" cy="1660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51" h="11986" extrusionOk="0">
                      <a:moveTo>
                        <a:pt x="7751" y="0"/>
                      </a:moveTo>
                      <a:cubicBezTo>
                        <a:pt x="5954" y="0"/>
                        <a:pt x="3931" y="1022"/>
                        <a:pt x="2443" y="2872"/>
                      </a:cubicBezTo>
                      <a:cubicBezTo>
                        <a:pt x="172" y="5699"/>
                        <a:pt x="0" y="9387"/>
                        <a:pt x="2062" y="11107"/>
                      </a:cubicBezTo>
                      <a:cubicBezTo>
                        <a:pt x="2774" y="11702"/>
                        <a:pt x="3658" y="11985"/>
                        <a:pt x="4605" y="11985"/>
                      </a:cubicBezTo>
                      <a:cubicBezTo>
                        <a:pt x="6401" y="11985"/>
                        <a:pt x="8420" y="10965"/>
                        <a:pt x="9908" y="9113"/>
                      </a:cubicBezTo>
                      <a:cubicBezTo>
                        <a:pt x="12180" y="6290"/>
                        <a:pt x="12350" y="2603"/>
                        <a:pt x="10293" y="878"/>
                      </a:cubicBezTo>
                      <a:cubicBezTo>
                        <a:pt x="9582" y="284"/>
                        <a:pt x="8698" y="0"/>
                        <a:pt x="7751" y="0"/>
                      </a:cubicBezTo>
                      <a:close/>
                    </a:path>
                  </a:pathLst>
                </a:custGeom>
                <a:solidFill>
                  <a:srgbClr val="FBCFB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279;p26"/>
                <p:cNvSpPr/>
                <p:nvPr/>
              </p:nvSpPr>
              <p:spPr>
                <a:xfrm>
                  <a:off x="7634025" y="3966571"/>
                  <a:ext cx="89446" cy="991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57" h="7155" extrusionOk="0">
                      <a:moveTo>
                        <a:pt x="6335" y="0"/>
                      </a:moveTo>
                      <a:cubicBezTo>
                        <a:pt x="6171" y="0"/>
                        <a:pt x="5668" y="110"/>
                        <a:pt x="4976" y="421"/>
                      </a:cubicBezTo>
                      <a:cubicBezTo>
                        <a:pt x="4142" y="793"/>
                        <a:pt x="3059" y="1503"/>
                        <a:pt x="2115" y="2564"/>
                      </a:cubicBezTo>
                      <a:cubicBezTo>
                        <a:pt x="1173" y="3625"/>
                        <a:pt x="587" y="4797"/>
                        <a:pt x="309" y="5678"/>
                      </a:cubicBezTo>
                      <a:cubicBezTo>
                        <a:pt x="26" y="6563"/>
                        <a:pt x="1" y="7141"/>
                        <a:pt x="52" y="7154"/>
                      </a:cubicBezTo>
                      <a:cubicBezTo>
                        <a:pt x="53" y="7154"/>
                        <a:pt x="55" y="7154"/>
                        <a:pt x="57" y="7154"/>
                      </a:cubicBezTo>
                      <a:cubicBezTo>
                        <a:pt x="203" y="7154"/>
                        <a:pt x="654" y="4894"/>
                        <a:pt x="2465" y="2885"/>
                      </a:cubicBezTo>
                      <a:cubicBezTo>
                        <a:pt x="4265" y="827"/>
                        <a:pt x="6456" y="156"/>
                        <a:pt x="6392" y="14"/>
                      </a:cubicBezTo>
                      <a:cubicBezTo>
                        <a:pt x="6389" y="5"/>
                        <a:pt x="6369" y="0"/>
                        <a:pt x="6335" y="0"/>
                      </a:cubicBezTo>
                      <a:close/>
                    </a:path>
                  </a:pathLst>
                </a:custGeom>
                <a:solidFill>
                  <a:srgbClr val="C8916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280;p26"/>
                <p:cNvSpPr/>
                <p:nvPr/>
              </p:nvSpPr>
              <p:spPr>
                <a:xfrm>
                  <a:off x="7646825" y="4017093"/>
                  <a:ext cx="54662" cy="12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46" h="933" extrusionOk="0">
                      <a:moveTo>
                        <a:pt x="2412" y="0"/>
                      </a:moveTo>
                      <a:cubicBezTo>
                        <a:pt x="2254" y="0"/>
                        <a:pt x="2087" y="10"/>
                        <a:pt x="1913" y="33"/>
                      </a:cubicBezTo>
                      <a:cubicBezTo>
                        <a:pt x="758" y="175"/>
                        <a:pt x="1" y="807"/>
                        <a:pt x="78" y="910"/>
                      </a:cubicBezTo>
                      <a:cubicBezTo>
                        <a:pt x="87" y="926"/>
                        <a:pt x="108" y="933"/>
                        <a:pt x="141" y="933"/>
                      </a:cubicBezTo>
                      <a:cubicBezTo>
                        <a:pt x="358" y="933"/>
                        <a:pt x="1069" y="621"/>
                        <a:pt x="1973" y="513"/>
                      </a:cubicBezTo>
                      <a:cubicBezTo>
                        <a:pt x="2293" y="469"/>
                        <a:pt x="2596" y="457"/>
                        <a:pt x="2863" y="457"/>
                      </a:cubicBezTo>
                      <a:cubicBezTo>
                        <a:pt x="3198" y="457"/>
                        <a:pt x="3475" y="476"/>
                        <a:pt x="3660" y="476"/>
                      </a:cubicBezTo>
                      <a:cubicBezTo>
                        <a:pt x="3804" y="476"/>
                        <a:pt x="3890" y="464"/>
                        <a:pt x="3902" y="422"/>
                      </a:cubicBezTo>
                      <a:cubicBezTo>
                        <a:pt x="3946" y="325"/>
                        <a:pt x="3315" y="0"/>
                        <a:pt x="2412" y="0"/>
                      </a:cubicBezTo>
                      <a:close/>
                    </a:path>
                  </a:pathLst>
                </a:custGeom>
                <a:solidFill>
                  <a:srgbClr val="C8916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281;p26"/>
                <p:cNvSpPr/>
                <p:nvPr/>
              </p:nvSpPr>
              <p:spPr>
                <a:xfrm>
                  <a:off x="6898354" y="3935456"/>
                  <a:ext cx="171092" cy="1660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51" h="11986" extrusionOk="0">
                      <a:moveTo>
                        <a:pt x="4600" y="0"/>
                      </a:moveTo>
                      <a:cubicBezTo>
                        <a:pt x="3653" y="0"/>
                        <a:pt x="2769" y="284"/>
                        <a:pt x="2058" y="878"/>
                      </a:cubicBezTo>
                      <a:cubicBezTo>
                        <a:pt x="0" y="2603"/>
                        <a:pt x="172" y="6290"/>
                        <a:pt x="2443" y="9113"/>
                      </a:cubicBezTo>
                      <a:cubicBezTo>
                        <a:pt x="3930" y="10965"/>
                        <a:pt x="5950" y="11985"/>
                        <a:pt x="7746" y="11985"/>
                      </a:cubicBezTo>
                      <a:cubicBezTo>
                        <a:pt x="8693" y="11985"/>
                        <a:pt x="9577" y="11702"/>
                        <a:pt x="10289" y="11107"/>
                      </a:cubicBezTo>
                      <a:cubicBezTo>
                        <a:pt x="12350" y="9387"/>
                        <a:pt x="12180" y="5699"/>
                        <a:pt x="9908" y="2872"/>
                      </a:cubicBezTo>
                      <a:cubicBezTo>
                        <a:pt x="8420" y="1022"/>
                        <a:pt x="6397" y="0"/>
                        <a:pt x="4600" y="0"/>
                      </a:cubicBezTo>
                      <a:close/>
                    </a:path>
                  </a:pathLst>
                </a:custGeom>
                <a:solidFill>
                  <a:srgbClr val="FBCFB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282;p26"/>
                <p:cNvSpPr/>
                <p:nvPr/>
              </p:nvSpPr>
              <p:spPr>
                <a:xfrm>
                  <a:off x="6934441" y="3966571"/>
                  <a:ext cx="89487" cy="991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60" h="7155" extrusionOk="0">
                      <a:moveTo>
                        <a:pt x="122" y="0"/>
                      </a:moveTo>
                      <a:cubicBezTo>
                        <a:pt x="87" y="0"/>
                        <a:pt x="68" y="5"/>
                        <a:pt x="64" y="14"/>
                      </a:cubicBezTo>
                      <a:cubicBezTo>
                        <a:pt x="1" y="156"/>
                        <a:pt x="2191" y="827"/>
                        <a:pt x="3992" y="2885"/>
                      </a:cubicBezTo>
                      <a:cubicBezTo>
                        <a:pt x="5803" y="4894"/>
                        <a:pt x="6254" y="7154"/>
                        <a:pt x="6400" y="7154"/>
                      </a:cubicBezTo>
                      <a:cubicBezTo>
                        <a:pt x="6401" y="7154"/>
                        <a:pt x="6403" y="7154"/>
                        <a:pt x="6404" y="7154"/>
                      </a:cubicBezTo>
                      <a:cubicBezTo>
                        <a:pt x="6460" y="7141"/>
                        <a:pt x="6430" y="6563"/>
                        <a:pt x="6148" y="5678"/>
                      </a:cubicBezTo>
                      <a:cubicBezTo>
                        <a:pt x="5869" y="4797"/>
                        <a:pt x="5284" y="3625"/>
                        <a:pt x="4343" y="2564"/>
                      </a:cubicBezTo>
                      <a:cubicBezTo>
                        <a:pt x="3397" y="1503"/>
                        <a:pt x="2315" y="793"/>
                        <a:pt x="1480" y="421"/>
                      </a:cubicBezTo>
                      <a:cubicBezTo>
                        <a:pt x="789" y="110"/>
                        <a:pt x="287" y="0"/>
                        <a:pt x="122" y="0"/>
                      </a:cubicBezTo>
                      <a:close/>
                    </a:path>
                  </a:pathLst>
                </a:custGeom>
                <a:solidFill>
                  <a:srgbClr val="C8916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283;p26"/>
                <p:cNvSpPr/>
                <p:nvPr/>
              </p:nvSpPr>
              <p:spPr>
                <a:xfrm>
                  <a:off x="6956412" y="4017093"/>
                  <a:ext cx="54662" cy="12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46" h="933" extrusionOk="0">
                      <a:moveTo>
                        <a:pt x="1535" y="0"/>
                      </a:moveTo>
                      <a:cubicBezTo>
                        <a:pt x="632" y="0"/>
                        <a:pt x="1" y="325"/>
                        <a:pt x="44" y="422"/>
                      </a:cubicBezTo>
                      <a:cubicBezTo>
                        <a:pt x="56" y="464"/>
                        <a:pt x="143" y="476"/>
                        <a:pt x="287" y="476"/>
                      </a:cubicBezTo>
                      <a:cubicBezTo>
                        <a:pt x="471" y="476"/>
                        <a:pt x="749" y="457"/>
                        <a:pt x="1083" y="457"/>
                      </a:cubicBezTo>
                      <a:cubicBezTo>
                        <a:pt x="1350" y="457"/>
                        <a:pt x="1653" y="469"/>
                        <a:pt x="1973" y="513"/>
                      </a:cubicBezTo>
                      <a:cubicBezTo>
                        <a:pt x="2878" y="621"/>
                        <a:pt x="3588" y="933"/>
                        <a:pt x="3805" y="933"/>
                      </a:cubicBezTo>
                      <a:cubicBezTo>
                        <a:pt x="3838" y="933"/>
                        <a:pt x="3859" y="926"/>
                        <a:pt x="3869" y="910"/>
                      </a:cubicBezTo>
                      <a:cubicBezTo>
                        <a:pt x="3946" y="807"/>
                        <a:pt x="3189" y="175"/>
                        <a:pt x="2034" y="33"/>
                      </a:cubicBezTo>
                      <a:cubicBezTo>
                        <a:pt x="1861" y="10"/>
                        <a:pt x="1694" y="0"/>
                        <a:pt x="1535" y="0"/>
                      </a:cubicBezTo>
                      <a:close/>
                    </a:path>
                  </a:pathLst>
                </a:custGeom>
                <a:solidFill>
                  <a:srgbClr val="C8916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284;p26"/>
                <p:cNvSpPr/>
                <p:nvPr/>
              </p:nvSpPr>
              <p:spPr>
                <a:xfrm>
                  <a:off x="7125337" y="4500707"/>
                  <a:ext cx="423402" cy="5322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565" h="38421" extrusionOk="0">
                      <a:moveTo>
                        <a:pt x="16" y="1"/>
                      </a:moveTo>
                      <a:cubicBezTo>
                        <a:pt x="8" y="1"/>
                        <a:pt x="0" y="9"/>
                        <a:pt x="0" y="18"/>
                      </a:cubicBezTo>
                      <a:lnTo>
                        <a:pt x="0" y="38399"/>
                      </a:lnTo>
                      <a:cubicBezTo>
                        <a:pt x="0" y="38411"/>
                        <a:pt x="8" y="38420"/>
                        <a:pt x="16" y="38420"/>
                      </a:cubicBezTo>
                      <a:lnTo>
                        <a:pt x="30548" y="38420"/>
                      </a:lnTo>
                      <a:cubicBezTo>
                        <a:pt x="30556" y="38420"/>
                        <a:pt x="30565" y="38411"/>
                        <a:pt x="30565" y="38399"/>
                      </a:cubicBezTo>
                      <a:lnTo>
                        <a:pt x="30565" y="18"/>
                      </a:lnTo>
                      <a:cubicBezTo>
                        <a:pt x="30565" y="9"/>
                        <a:pt x="30556" y="1"/>
                        <a:pt x="30548" y="1"/>
                      </a:cubicBezTo>
                      <a:close/>
                    </a:path>
                  </a:pathLst>
                </a:custGeom>
                <a:solidFill>
                  <a:srgbClr val="741B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5" name="Google Shape;285;p26"/>
                <p:cNvSpPr/>
                <p:nvPr/>
              </p:nvSpPr>
              <p:spPr>
                <a:xfrm>
                  <a:off x="7153528" y="4529328"/>
                  <a:ext cx="367008" cy="4749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94" h="34284" extrusionOk="0">
                      <a:moveTo>
                        <a:pt x="25557" y="231"/>
                      </a:moveTo>
                      <a:cubicBezTo>
                        <a:pt x="25946" y="231"/>
                        <a:pt x="26263" y="549"/>
                        <a:pt x="26263" y="938"/>
                      </a:cubicBezTo>
                      <a:lnTo>
                        <a:pt x="26263" y="33351"/>
                      </a:lnTo>
                      <a:cubicBezTo>
                        <a:pt x="26263" y="33740"/>
                        <a:pt x="25946" y="34057"/>
                        <a:pt x="25557" y="34057"/>
                      </a:cubicBezTo>
                      <a:lnTo>
                        <a:pt x="937" y="34057"/>
                      </a:lnTo>
                      <a:cubicBezTo>
                        <a:pt x="548" y="34057"/>
                        <a:pt x="232" y="33740"/>
                        <a:pt x="232" y="33351"/>
                      </a:cubicBezTo>
                      <a:lnTo>
                        <a:pt x="232" y="938"/>
                      </a:lnTo>
                      <a:cubicBezTo>
                        <a:pt x="232" y="549"/>
                        <a:pt x="548" y="231"/>
                        <a:pt x="937" y="231"/>
                      </a:cubicBezTo>
                      <a:close/>
                      <a:moveTo>
                        <a:pt x="937" y="0"/>
                      </a:moveTo>
                      <a:cubicBezTo>
                        <a:pt x="420" y="0"/>
                        <a:pt x="1" y="420"/>
                        <a:pt x="1" y="938"/>
                      </a:cubicBezTo>
                      <a:lnTo>
                        <a:pt x="1" y="33351"/>
                      </a:lnTo>
                      <a:cubicBezTo>
                        <a:pt x="1" y="33865"/>
                        <a:pt x="420" y="34283"/>
                        <a:pt x="937" y="34283"/>
                      </a:cubicBezTo>
                      <a:lnTo>
                        <a:pt x="25557" y="34283"/>
                      </a:lnTo>
                      <a:cubicBezTo>
                        <a:pt x="26075" y="34283"/>
                        <a:pt x="26494" y="33865"/>
                        <a:pt x="26494" y="33351"/>
                      </a:cubicBezTo>
                      <a:lnTo>
                        <a:pt x="26494" y="938"/>
                      </a:lnTo>
                      <a:cubicBezTo>
                        <a:pt x="26494" y="420"/>
                        <a:pt x="26075" y="0"/>
                        <a:pt x="25557" y="0"/>
                      </a:cubicBezTo>
                      <a:close/>
                    </a:path>
                  </a:pathLst>
                </a:custGeom>
                <a:solidFill>
                  <a:srgbClr val="AB8C5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6" name="Google Shape;286;p26"/>
                <p:cNvSpPr/>
                <p:nvPr/>
              </p:nvSpPr>
              <p:spPr>
                <a:xfrm>
                  <a:off x="7025290" y="4446818"/>
                  <a:ext cx="77643" cy="3926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05" h="28344" extrusionOk="0">
                      <a:moveTo>
                        <a:pt x="25" y="1"/>
                      </a:moveTo>
                      <a:cubicBezTo>
                        <a:pt x="24" y="1"/>
                        <a:pt x="23" y="1"/>
                        <a:pt x="22" y="2"/>
                      </a:cubicBezTo>
                      <a:cubicBezTo>
                        <a:pt x="0" y="23"/>
                        <a:pt x="283" y="340"/>
                        <a:pt x="800" y="888"/>
                      </a:cubicBezTo>
                      <a:cubicBezTo>
                        <a:pt x="1057" y="1162"/>
                        <a:pt x="1390" y="1482"/>
                        <a:pt x="1686" y="1927"/>
                      </a:cubicBezTo>
                      <a:cubicBezTo>
                        <a:pt x="1862" y="2163"/>
                        <a:pt x="2028" y="2389"/>
                        <a:pt x="2199" y="2616"/>
                      </a:cubicBezTo>
                      <a:cubicBezTo>
                        <a:pt x="2285" y="2736"/>
                        <a:pt x="2383" y="2856"/>
                        <a:pt x="2474" y="2992"/>
                      </a:cubicBezTo>
                      <a:lnTo>
                        <a:pt x="2713" y="3421"/>
                      </a:lnTo>
                      <a:cubicBezTo>
                        <a:pt x="2888" y="3729"/>
                        <a:pt x="3059" y="4031"/>
                        <a:pt x="3230" y="4335"/>
                      </a:cubicBezTo>
                      <a:cubicBezTo>
                        <a:pt x="3423" y="4647"/>
                        <a:pt x="3530" y="5016"/>
                        <a:pt x="3692" y="5375"/>
                      </a:cubicBezTo>
                      <a:cubicBezTo>
                        <a:pt x="4034" y="6085"/>
                        <a:pt x="4245" y="6906"/>
                        <a:pt x="4496" y="7753"/>
                      </a:cubicBezTo>
                      <a:cubicBezTo>
                        <a:pt x="4907" y="9478"/>
                        <a:pt x="5138" y="11424"/>
                        <a:pt x="5163" y="13482"/>
                      </a:cubicBezTo>
                      <a:cubicBezTo>
                        <a:pt x="5159" y="17593"/>
                        <a:pt x="4557" y="21301"/>
                        <a:pt x="4188" y="23984"/>
                      </a:cubicBezTo>
                      <a:cubicBezTo>
                        <a:pt x="4004" y="25323"/>
                        <a:pt x="3846" y="26409"/>
                        <a:pt x="3769" y="27167"/>
                      </a:cubicBezTo>
                      <a:cubicBezTo>
                        <a:pt x="3684" y="27919"/>
                        <a:pt x="3654" y="28338"/>
                        <a:pt x="3684" y="28343"/>
                      </a:cubicBezTo>
                      <a:cubicBezTo>
                        <a:pt x="3684" y="28343"/>
                        <a:pt x="3684" y="28343"/>
                        <a:pt x="3684" y="28343"/>
                      </a:cubicBezTo>
                      <a:cubicBezTo>
                        <a:pt x="3715" y="28343"/>
                        <a:pt x="3800" y="27933"/>
                        <a:pt x="3937" y="27192"/>
                      </a:cubicBezTo>
                      <a:cubicBezTo>
                        <a:pt x="4133" y="26085"/>
                        <a:pt x="4322" y="25027"/>
                        <a:pt x="4496" y="24031"/>
                      </a:cubicBezTo>
                      <a:cubicBezTo>
                        <a:pt x="4942" y="21362"/>
                        <a:pt x="5600" y="17648"/>
                        <a:pt x="5605" y="13477"/>
                      </a:cubicBezTo>
                      <a:cubicBezTo>
                        <a:pt x="5579" y="11394"/>
                        <a:pt x="5331" y="9409"/>
                        <a:pt x="4890" y="7650"/>
                      </a:cubicBezTo>
                      <a:cubicBezTo>
                        <a:pt x="4620" y="6787"/>
                        <a:pt x="4389" y="5956"/>
                        <a:pt x="4030" y="5230"/>
                      </a:cubicBezTo>
                      <a:cubicBezTo>
                        <a:pt x="3854" y="4866"/>
                        <a:pt x="3735" y="4493"/>
                        <a:pt x="3530" y="4177"/>
                      </a:cubicBezTo>
                      <a:cubicBezTo>
                        <a:pt x="3350" y="3873"/>
                        <a:pt x="3167" y="3565"/>
                        <a:pt x="2978" y="3253"/>
                      </a:cubicBezTo>
                      <a:lnTo>
                        <a:pt x="2717" y="2825"/>
                      </a:lnTo>
                      <a:cubicBezTo>
                        <a:pt x="2622" y="2693"/>
                        <a:pt x="2520" y="2574"/>
                        <a:pt x="2426" y="2453"/>
                      </a:cubicBezTo>
                      <a:cubicBezTo>
                        <a:pt x="2247" y="2231"/>
                        <a:pt x="2063" y="2004"/>
                        <a:pt x="1878" y="1773"/>
                      </a:cubicBezTo>
                      <a:cubicBezTo>
                        <a:pt x="1558" y="1332"/>
                        <a:pt x="1203" y="1028"/>
                        <a:pt x="920" y="768"/>
                      </a:cubicBezTo>
                      <a:cubicBezTo>
                        <a:pt x="380" y="269"/>
                        <a:pt x="66" y="1"/>
                        <a:pt x="25" y="1"/>
                      </a:cubicBezTo>
                      <a:close/>
                    </a:path>
                  </a:pathLst>
                </a:custGeom>
                <a:solidFill>
                  <a:srgbClr val="76A5A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7" name="Google Shape;287;p26"/>
                <p:cNvSpPr/>
                <p:nvPr/>
              </p:nvSpPr>
              <p:spPr>
                <a:xfrm>
                  <a:off x="7555450" y="4446818"/>
                  <a:ext cx="77574" cy="3926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00" h="28344" extrusionOk="0">
                      <a:moveTo>
                        <a:pt x="5580" y="1"/>
                      </a:moveTo>
                      <a:cubicBezTo>
                        <a:pt x="5539" y="1"/>
                        <a:pt x="5226" y="269"/>
                        <a:pt x="4685" y="768"/>
                      </a:cubicBezTo>
                      <a:cubicBezTo>
                        <a:pt x="4403" y="1028"/>
                        <a:pt x="4047" y="1332"/>
                        <a:pt x="3726" y="1773"/>
                      </a:cubicBezTo>
                      <a:cubicBezTo>
                        <a:pt x="3538" y="2004"/>
                        <a:pt x="3358" y="2231"/>
                        <a:pt x="3179" y="2453"/>
                      </a:cubicBezTo>
                      <a:cubicBezTo>
                        <a:pt x="3084" y="2574"/>
                        <a:pt x="2977" y="2693"/>
                        <a:pt x="2884" y="2825"/>
                      </a:cubicBezTo>
                      <a:lnTo>
                        <a:pt x="2627" y="3253"/>
                      </a:lnTo>
                      <a:cubicBezTo>
                        <a:pt x="2438" y="3565"/>
                        <a:pt x="2255" y="3873"/>
                        <a:pt x="2071" y="4177"/>
                      </a:cubicBezTo>
                      <a:cubicBezTo>
                        <a:pt x="1870" y="4493"/>
                        <a:pt x="1750" y="4866"/>
                        <a:pt x="1575" y="5230"/>
                      </a:cubicBezTo>
                      <a:cubicBezTo>
                        <a:pt x="1211" y="5956"/>
                        <a:pt x="985" y="6787"/>
                        <a:pt x="715" y="7650"/>
                      </a:cubicBezTo>
                      <a:cubicBezTo>
                        <a:pt x="270" y="9409"/>
                        <a:pt x="22" y="11394"/>
                        <a:pt x="0" y="13477"/>
                      </a:cubicBezTo>
                      <a:cubicBezTo>
                        <a:pt x="4" y="17648"/>
                        <a:pt x="659" y="21362"/>
                        <a:pt x="1104" y="24031"/>
                      </a:cubicBezTo>
                      <a:cubicBezTo>
                        <a:pt x="1283" y="25027"/>
                        <a:pt x="1467" y="26085"/>
                        <a:pt x="1664" y="27192"/>
                      </a:cubicBezTo>
                      <a:cubicBezTo>
                        <a:pt x="1800" y="27933"/>
                        <a:pt x="1890" y="28343"/>
                        <a:pt x="1921" y="28343"/>
                      </a:cubicBezTo>
                      <a:cubicBezTo>
                        <a:pt x="1921" y="28343"/>
                        <a:pt x="1921" y="28343"/>
                        <a:pt x="1921" y="28343"/>
                      </a:cubicBezTo>
                      <a:cubicBezTo>
                        <a:pt x="1951" y="28338"/>
                        <a:pt x="1921" y="27919"/>
                        <a:pt x="1836" y="27167"/>
                      </a:cubicBezTo>
                      <a:cubicBezTo>
                        <a:pt x="1755" y="26409"/>
                        <a:pt x="1601" y="25323"/>
                        <a:pt x="1412" y="23984"/>
                      </a:cubicBezTo>
                      <a:cubicBezTo>
                        <a:pt x="1044" y="21301"/>
                        <a:pt x="441" y="17593"/>
                        <a:pt x="441" y="13482"/>
                      </a:cubicBezTo>
                      <a:cubicBezTo>
                        <a:pt x="462" y="11424"/>
                        <a:pt x="693" y="9478"/>
                        <a:pt x="1108" y="7753"/>
                      </a:cubicBezTo>
                      <a:cubicBezTo>
                        <a:pt x="1360" y="6906"/>
                        <a:pt x="1570" y="6085"/>
                        <a:pt x="1909" y="5375"/>
                      </a:cubicBezTo>
                      <a:cubicBezTo>
                        <a:pt x="2071" y="5016"/>
                        <a:pt x="2182" y="4647"/>
                        <a:pt x="2371" y="4335"/>
                      </a:cubicBezTo>
                      <a:cubicBezTo>
                        <a:pt x="2541" y="4031"/>
                        <a:pt x="2717" y="3729"/>
                        <a:pt x="2892" y="3421"/>
                      </a:cubicBezTo>
                      <a:lnTo>
                        <a:pt x="3132" y="2992"/>
                      </a:lnTo>
                      <a:cubicBezTo>
                        <a:pt x="3218" y="2856"/>
                        <a:pt x="3315" y="2736"/>
                        <a:pt x="3406" y="2616"/>
                      </a:cubicBezTo>
                      <a:cubicBezTo>
                        <a:pt x="3572" y="2389"/>
                        <a:pt x="3743" y="2163"/>
                        <a:pt x="3915" y="1927"/>
                      </a:cubicBezTo>
                      <a:cubicBezTo>
                        <a:pt x="4214" y="1482"/>
                        <a:pt x="4543" y="1162"/>
                        <a:pt x="4804" y="888"/>
                      </a:cubicBezTo>
                      <a:cubicBezTo>
                        <a:pt x="5322" y="340"/>
                        <a:pt x="5600" y="23"/>
                        <a:pt x="5583" y="2"/>
                      </a:cubicBezTo>
                      <a:cubicBezTo>
                        <a:pt x="5582" y="1"/>
                        <a:pt x="5581" y="1"/>
                        <a:pt x="5580" y="1"/>
                      </a:cubicBezTo>
                      <a:close/>
                    </a:path>
                  </a:pathLst>
                </a:custGeom>
                <a:solidFill>
                  <a:srgbClr val="76A5A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8" name="Google Shape;288;p26"/>
                <p:cNvSpPr/>
                <p:nvPr/>
              </p:nvSpPr>
              <p:spPr>
                <a:xfrm>
                  <a:off x="7274369" y="4586819"/>
                  <a:ext cx="125337" cy="2080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48" h="15016" extrusionOk="0">
                      <a:moveTo>
                        <a:pt x="4086" y="0"/>
                      </a:moveTo>
                      <a:cubicBezTo>
                        <a:pt x="3906" y="0"/>
                        <a:pt x="3765" y="142"/>
                        <a:pt x="3765" y="317"/>
                      </a:cubicBezTo>
                      <a:lnTo>
                        <a:pt x="3765" y="3710"/>
                      </a:lnTo>
                      <a:lnTo>
                        <a:pt x="321" y="3710"/>
                      </a:lnTo>
                      <a:cubicBezTo>
                        <a:pt x="141" y="3710"/>
                        <a:pt x="1" y="3850"/>
                        <a:pt x="1" y="4030"/>
                      </a:cubicBezTo>
                      <a:lnTo>
                        <a:pt x="1" y="4911"/>
                      </a:lnTo>
                      <a:cubicBezTo>
                        <a:pt x="1" y="5087"/>
                        <a:pt x="141" y="5228"/>
                        <a:pt x="321" y="5228"/>
                      </a:cubicBezTo>
                      <a:lnTo>
                        <a:pt x="3765" y="5228"/>
                      </a:lnTo>
                      <a:lnTo>
                        <a:pt x="3765" y="14699"/>
                      </a:lnTo>
                      <a:cubicBezTo>
                        <a:pt x="3765" y="14875"/>
                        <a:pt x="3906" y="15016"/>
                        <a:pt x="4086" y="15016"/>
                      </a:cubicBezTo>
                      <a:lnTo>
                        <a:pt x="4963" y="15016"/>
                      </a:lnTo>
                      <a:cubicBezTo>
                        <a:pt x="5142" y="15016"/>
                        <a:pt x="5284" y="14875"/>
                        <a:pt x="5284" y="14699"/>
                      </a:cubicBezTo>
                      <a:lnTo>
                        <a:pt x="5284" y="5228"/>
                      </a:lnTo>
                      <a:lnTo>
                        <a:pt x="8728" y="5228"/>
                      </a:lnTo>
                      <a:cubicBezTo>
                        <a:pt x="8907" y="5228"/>
                        <a:pt x="9048" y="5087"/>
                        <a:pt x="9048" y="4911"/>
                      </a:cubicBezTo>
                      <a:lnTo>
                        <a:pt x="9048" y="4030"/>
                      </a:lnTo>
                      <a:cubicBezTo>
                        <a:pt x="9048" y="3850"/>
                        <a:pt x="8907" y="3710"/>
                        <a:pt x="8728" y="3710"/>
                      </a:cubicBezTo>
                      <a:lnTo>
                        <a:pt x="5284" y="3710"/>
                      </a:lnTo>
                      <a:lnTo>
                        <a:pt x="5284" y="317"/>
                      </a:lnTo>
                      <a:cubicBezTo>
                        <a:pt x="5284" y="142"/>
                        <a:pt x="5142" y="0"/>
                        <a:pt x="4963" y="0"/>
                      </a:cubicBezTo>
                      <a:close/>
                    </a:path>
                  </a:pathLst>
                </a:custGeom>
                <a:solidFill>
                  <a:srgbClr val="FFA24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9" name="Google Shape;289;p26"/>
                <p:cNvSpPr/>
                <p:nvPr/>
              </p:nvSpPr>
              <p:spPr>
                <a:xfrm>
                  <a:off x="6830612" y="4600602"/>
                  <a:ext cx="483397" cy="4481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896" h="32348" extrusionOk="0">
                      <a:moveTo>
                        <a:pt x="29457" y="1"/>
                      </a:moveTo>
                      <a:cubicBezTo>
                        <a:pt x="29386" y="1"/>
                        <a:pt x="29313" y="28"/>
                        <a:pt x="29248" y="58"/>
                      </a:cubicBezTo>
                      <a:cubicBezTo>
                        <a:pt x="28504" y="413"/>
                        <a:pt x="28051" y="1191"/>
                        <a:pt x="27781" y="1970"/>
                      </a:cubicBezTo>
                      <a:cubicBezTo>
                        <a:pt x="27353" y="3223"/>
                        <a:pt x="27302" y="4554"/>
                        <a:pt x="27033" y="5837"/>
                      </a:cubicBezTo>
                      <a:cubicBezTo>
                        <a:pt x="26763" y="7120"/>
                        <a:pt x="26369" y="7997"/>
                        <a:pt x="25309" y="8793"/>
                      </a:cubicBezTo>
                      <a:cubicBezTo>
                        <a:pt x="24021" y="9764"/>
                        <a:pt x="22464" y="10299"/>
                        <a:pt x="20941" y="10820"/>
                      </a:cubicBezTo>
                      <a:cubicBezTo>
                        <a:pt x="17874" y="11873"/>
                        <a:pt x="14807" y="12925"/>
                        <a:pt x="11739" y="13973"/>
                      </a:cubicBezTo>
                      <a:cubicBezTo>
                        <a:pt x="8411" y="15116"/>
                        <a:pt x="4899" y="16382"/>
                        <a:pt x="2718" y="19142"/>
                      </a:cubicBezTo>
                      <a:cubicBezTo>
                        <a:pt x="416" y="22054"/>
                        <a:pt x="1" y="26410"/>
                        <a:pt x="167" y="29981"/>
                      </a:cubicBezTo>
                      <a:cubicBezTo>
                        <a:pt x="181" y="30238"/>
                        <a:pt x="193" y="30503"/>
                        <a:pt x="317" y="30734"/>
                      </a:cubicBezTo>
                      <a:cubicBezTo>
                        <a:pt x="420" y="30927"/>
                        <a:pt x="587" y="31072"/>
                        <a:pt x="754" y="31213"/>
                      </a:cubicBezTo>
                      <a:cubicBezTo>
                        <a:pt x="1736" y="32063"/>
                        <a:pt x="2924" y="32347"/>
                        <a:pt x="4156" y="32347"/>
                      </a:cubicBezTo>
                      <a:cubicBezTo>
                        <a:pt x="5369" y="32347"/>
                        <a:pt x="6625" y="32071"/>
                        <a:pt x="7769" y="31786"/>
                      </a:cubicBezTo>
                      <a:cubicBezTo>
                        <a:pt x="10884" y="31012"/>
                        <a:pt x="13664" y="29515"/>
                        <a:pt x="16209" y="27650"/>
                      </a:cubicBezTo>
                      <a:cubicBezTo>
                        <a:pt x="17887" y="26426"/>
                        <a:pt x="19457" y="25040"/>
                        <a:pt x="20954" y="23598"/>
                      </a:cubicBezTo>
                      <a:cubicBezTo>
                        <a:pt x="23204" y="21434"/>
                        <a:pt x="25566" y="19616"/>
                        <a:pt x="27388" y="17041"/>
                      </a:cubicBezTo>
                      <a:cubicBezTo>
                        <a:pt x="27961" y="16232"/>
                        <a:pt x="28508" y="15407"/>
                        <a:pt x="29090" y="14603"/>
                      </a:cubicBezTo>
                      <a:cubicBezTo>
                        <a:pt x="29535" y="13983"/>
                        <a:pt x="29993" y="13392"/>
                        <a:pt x="30314" y="12699"/>
                      </a:cubicBezTo>
                      <a:cubicBezTo>
                        <a:pt x="30528" y="12228"/>
                        <a:pt x="30664" y="11176"/>
                        <a:pt x="31096" y="10877"/>
                      </a:cubicBezTo>
                      <a:cubicBezTo>
                        <a:pt x="31169" y="10826"/>
                        <a:pt x="31254" y="10804"/>
                        <a:pt x="31341" y="10782"/>
                      </a:cubicBezTo>
                      <a:cubicBezTo>
                        <a:pt x="31957" y="10637"/>
                        <a:pt x="32611" y="10662"/>
                        <a:pt x="33205" y="10441"/>
                      </a:cubicBezTo>
                      <a:cubicBezTo>
                        <a:pt x="33801" y="10222"/>
                        <a:pt x="34334" y="9610"/>
                        <a:pt x="34155" y="9003"/>
                      </a:cubicBezTo>
                      <a:cubicBezTo>
                        <a:pt x="34026" y="8571"/>
                        <a:pt x="33574" y="8297"/>
                        <a:pt x="33124" y="8245"/>
                      </a:cubicBezTo>
                      <a:cubicBezTo>
                        <a:pt x="33053" y="8237"/>
                        <a:pt x="32983" y="8234"/>
                        <a:pt x="32912" y="8234"/>
                      </a:cubicBezTo>
                      <a:cubicBezTo>
                        <a:pt x="32537" y="8234"/>
                        <a:pt x="32161" y="8338"/>
                        <a:pt x="31799" y="8443"/>
                      </a:cubicBezTo>
                      <a:cubicBezTo>
                        <a:pt x="32367" y="7955"/>
                        <a:pt x="34895" y="6046"/>
                        <a:pt x="34421" y="5183"/>
                      </a:cubicBezTo>
                      <a:cubicBezTo>
                        <a:pt x="34241" y="4858"/>
                        <a:pt x="33869" y="4735"/>
                        <a:pt x="33486" y="4735"/>
                      </a:cubicBezTo>
                      <a:cubicBezTo>
                        <a:pt x="33314" y="4735"/>
                        <a:pt x="33140" y="4760"/>
                        <a:pt x="32979" y="4802"/>
                      </a:cubicBezTo>
                      <a:cubicBezTo>
                        <a:pt x="32393" y="4960"/>
                        <a:pt x="31854" y="5286"/>
                        <a:pt x="31439" y="5722"/>
                      </a:cubicBezTo>
                      <a:cubicBezTo>
                        <a:pt x="31978" y="4948"/>
                        <a:pt x="32517" y="4169"/>
                        <a:pt x="33060" y="3390"/>
                      </a:cubicBezTo>
                      <a:cubicBezTo>
                        <a:pt x="33295" y="3052"/>
                        <a:pt x="33535" y="2607"/>
                        <a:pt x="33321" y="2257"/>
                      </a:cubicBezTo>
                      <a:cubicBezTo>
                        <a:pt x="33218" y="2081"/>
                        <a:pt x="33021" y="1979"/>
                        <a:pt x="32825" y="1931"/>
                      </a:cubicBezTo>
                      <a:cubicBezTo>
                        <a:pt x="32700" y="1899"/>
                        <a:pt x="32572" y="1885"/>
                        <a:pt x="32445" y="1885"/>
                      </a:cubicBezTo>
                      <a:cubicBezTo>
                        <a:pt x="32045" y="1885"/>
                        <a:pt x="31643" y="2027"/>
                        <a:pt x="31289" y="2222"/>
                      </a:cubicBezTo>
                      <a:cubicBezTo>
                        <a:pt x="30506" y="2650"/>
                        <a:pt x="29868" y="3335"/>
                        <a:pt x="29497" y="4143"/>
                      </a:cubicBezTo>
                      <a:cubicBezTo>
                        <a:pt x="29890" y="2859"/>
                        <a:pt x="30275" y="1435"/>
                        <a:pt x="29714" y="220"/>
                      </a:cubicBezTo>
                      <a:cubicBezTo>
                        <a:pt x="29676" y="139"/>
                        <a:pt x="29629" y="58"/>
                        <a:pt x="29552" y="20"/>
                      </a:cubicBezTo>
                      <a:cubicBezTo>
                        <a:pt x="29521" y="6"/>
                        <a:pt x="29490" y="1"/>
                        <a:pt x="29457" y="1"/>
                      </a:cubicBezTo>
                      <a:close/>
                    </a:path>
                  </a:pathLst>
                </a:custGeom>
                <a:solidFill>
                  <a:srgbClr val="FBCFB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0" name="Google Shape;290;p26"/>
                <p:cNvSpPr/>
                <p:nvPr/>
              </p:nvSpPr>
              <p:spPr>
                <a:xfrm>
                  <a:off x="6806050" y="4716844"/>
                  <a:ext cx="427890" cy="3418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89" h="24676" extrusionOk="0">
                      <a:moveTo>
                        <a:pt x="25524" y="0"/>
                      </a:moveTo>
                      <a:cubicBezTo>
                        <a:pt x="25524" y="0"/>
                        <a:pt x="18736" y="2614"/>
                        <a:pt x="10651" y="5630"/>
                      </a:cubicBezTo>
                      <a:cubicBezTo>
                        <a:pt x="2566" y="8646"/>
                        <a:pt x="1996" y="14955"/>
                        <a:pt x="1996" y="14955"/>
                      </a:cubicBezTo>
                      <a:cubicBezTo>
                        <a:pt x="0" y="22292"/>
                        <a:pt x="1018" y="24675"/>
                        <a:pt x="4872" y="24675"/>
                      </a:cubicBezTo>
                      <a:cubicBezTo>
                        <a:pt x="6700" y="24675"/>
                        <a:pt x="9168" y="24138"/>
                        <a:pt x="12254" y="23340"/>
                      </a:cubicBezTo>
                      <a:cubicBezTo>
                        <a:pt x="21850" y="20858"/>
                        <a:pt x="30427" y="7781"/>
                        <a:pt x="30889" y="6558"/>
                      </a:cubicBezTo>
                      <a:cubicBezTo>
                        <a:pt x="30213" y="4158"/>
                        <a:pt x="25524" y="0"/>
                        <a:pt x="25524" y="0"/>
                      </a:cubicBezTo>
                      <a:close/>
                    </a:path>
                  </a:pathLst>
                </a:custGeom>
                <a:solidFill>
                  <a:srgbClr val="76A5A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1" name="Google Shape;291;p26"/>
                <p:cNvSpPr/>
                <p:nvPr/>
              </p:nvSpPr>
              <p:spPr>
                <a:xfrm>
                  <a:off x="7128108" y="4726652"/>
                  <a:ext cx="93878" cy="105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77" h="7643" extrusionOk="0">
                      <a:moveTo>
                        <a:pt x="128" y="0"/>
                      </a:moveTo>
                      <a:cubicBezTo>
                        <a:pt x="95" y="0"/>
                        <a:pt x="63" y="14"/>
                        <a:pt x="39" y="41"/>
                      </a:cubicBezTo>
                      <a:cubicBezTo>
                        <a:pt x="0" y="92"/>
                        <a:pt x="5" y="161"/>
                        <a:pt x="52" y="203"/>
                      </a:cubicBezTo>
                      <a:cubicBezTo>
                        <a:pt x="108" y="246"/>
                        <a:pt x="5279" y="4596"/>
                        <a:pt x="6545" y="7573"/>
                      </a:cubicBezTo>
                      <a:cubicBezTo>
                        <a:pt x="6563" y="7617"/>
                        <a:pt x="6606" y="7642"/>
                        <a:pt x="6648" y="7642"/>
                      </a:cubicBezTo>
                      <a:cubicBezTo>
                        <a:pt x="6665" y="7642"/>
                        <a:pt x="6679" y="7638"/>
                        <a:pt x="6691" y="7634"/>
                      </a:cubicBezTo>
                      <a:cubicBezTo>
                        <a:pt x="6751" y="7608"/>
                        <a:pt x="6776" y="7540"/>
                        <a:pt x="6756" y="7484"/>
                      </a:cubicBezTo>
                      <a:cubicBezTo>
                        <a:pt x="5467" y="4460"/>
                        <a:pt x="416" y="207"/>
                        <a:pt x="201" y="27"/>
                      </a:cubicBezTo>
                      <a:cubicBezTo>
                        <a:pt x="179" y="9"/>
                        <a:pt x="153" y="0"/>
                        <a:pt x="12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2" name="Google Shape;292;p26"/>
                <p:cNvSpPr/>
                <p:nvPr/>
              </p:nvSpPr>
              <p:spPr>
                <a:xfrm>
                  <a:off x="7201183" y="4802596"/>
                  <a:ext cx="17440" cy="174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9" h="1262" extrusionOk="0">
                      <a:moveTo>
                        <a:pt x="629" y="0"/>
                      </a:moveTo>
                      <a:cubicBezTo>
                        <a:pt x="283" y="0"/>
                        <a:pt x="0" y="282"/>
                        <a:pt x="0" y="634"/>
                      </a:cubicBezTo>
                      <a:cubicBezTo>
                        <a:pt x="0" y="980"/>
                        <a:pt x="283" y="1262"/>
                        <a:pt x="629" y="1262"/>
                      </a:cubicBezTo>
                      <a:cubicBezTo>
                        <a:pt x="980" y="1262"/>
                        <a:pt x="1258" y="980"/>
                        <a:pt x="1258" y="634"/>
                      </a:cubicBezTo>
                      <a:cubicBezTo>
                        <a:pt x="1258" y="282"/>
                        <a:pt x="980" y="0"/>
                        <a:pt x="629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3" name="Google Shape;293;p26"/>
                <p:cNvSpPr/>
                <p:nvPr/>
              </p:nvSpPr>
              <p:spPr>
                <a:xfrm>
                  <a:off x="7344175" y="4600602"/>
                  <a:ext cx="483328" cy="4481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891" h="32348" extrusionOk="0">
                      <a:moveTo>
                        <a:pt x="5436" y="1"/>
                      </a:moveTo>
                      <a:cubicBezTo>
                        <a:pt x="5404" y="1"/>
                        <a:pt x="5373" y="6"/>
                        <a:pt x="5344" y="20"/>
                      </a:cubicBezTo>
                      <a:cubicBezTo>
                        <a:pt x="5262" y="58"/>
                        <a:pt x="5215" y="139"/>
                        <a:pt x="5181" y="220"/>
                      </a:cubicBezTo>
                      <a:cubicBezTo>
                        <a:pt x="4617" y="1435"/>
                        <a:pt x="5002" y="2859"/>
                        <a:pt x="5395" y="4143"/>
                      </a:cubicBezTo>
                      <a:cubicBezTo>
                        <a:pt x="5023" y="3335"/>
                        <a:pt x="4386" y="2650"/>
                        <a:pt x="3602" y="2222"/>
                      </a:cubicBezTo>
                      <a:cubicBezTo>
                        <a:pt x="3249" y="2027"/>
                        <a:pt x="2847" y="1885"/>
                        <a:pt x="2449" y="1885"/>
                      </a:cubicBezTo>
                      <a:cubicBezTo>
                        <a:pt x="2322" y="1885"/>
                        <a:pt x="2196" y="1899"/>
                        <a:pt x="2071" y="1931"/>
                      </a:cubicBezTo>
                      <a:cubicBezTo>
                        <a:pt x="1870" y="1979"/>
                        <a:pt x="1677" y="2081"/>
                        <a:pt x="1570" y="2257"/>
                      </a:cubicBezTo>
                      <a:cubicBezTo>
                        <a:pt x="1357" y="2607"/>
                        <a:pt x="1600" y="3052"/>
                        <a:pt x="1836" y="3390"/>
                      </a:cubicBezTo>
                      <a:cubicBezTo>
                        <a:pt x="2375" y="4169"/>
                        <a:pt x="2914" y="4948"/>
                        <a:pt x="3458" y="5722"/>
                      </a:cubicBezTo>
                      <a:cubicBezTo>
                        <a:pt x="3038" y="5286"/>
                        <a:pt x="2499" y="4960"/>
                        <a:pt x="1917" y="4802"/>
                      </a:cubicBezTo>
                      <a:cubicBezTo>
                        <a:pt x="1757" y="4760"/>
                        <a:pt x="1582" y="4735"/>
                        <a:pt x="1410" y="4735"/>
                      </a:cubicBezTo>
                      <a:cubicBezTo>
                        <a:pt x="1026" y="4735"/>
                        <a:pt x="653" y="4858"/>
                        <a:pt x="476" y="5183"/>
                      </a:cubicBezTo>
                      <a:cubicBezTo>
                        <a:pt x="1" y="6046"/>
                        <a:pt x="2524" y="7955"/>
                        <a:pt x="3094" y="8443"/>
                      </a:cubicBezTo>
                      <a:cubicBezTo>
                        <a:pt x="2730" y="8338"/>
                        <a:pt x="2357" y="8234"/>
                        <a:pt x="1981" y="8234"/>
                      </a:cubicBezTo>
                      <a:cubicBezTo>
                        <a:pt x="1910" y="8234"/>
                        <a:pt x="1839" y="8237"/>
                        <a:pt x="1768" y="8245"/>
                      </a:cubicBezTo>
                      <a:cubicBezTo>
                        <a:pt x="1318" y="8297"/>
                        <a:pt x="865" y="8571"/>
                        <a:pt x="741" y="9003"/>
                      </a:cubicBezTo>
                      <a:cubicBezTo>
                        <a:pt x="557" y="9610"/>
                        <a:pt x="1096" y="10222"/>
                        <a:pt x="1686" y="10441"/>
                      </a:cubicBezTo>
                      <a:cubicBezTo>
                        <a:pt x="2281" y="10662"/>
                        <a:pt x="2940" y="10637"/>
                        <a:pt x="3556" y="10782"/>
                      </a:cubicBezTo>
                      <a:cubicBezTo>
                        <a:pt x="3637" y="10804"/>
                        <a:pt x="3722" y="10826"/>
                        <a:pt x="3795" y="10877"/>
                      </a:cubicBezTo>
                      <a:cubicBezTo>
                        <a:pt x="4232" y="11176"/>
                        <a:pt x="4364" y="12228"/>
                        <a:pt x="4583" y="12699"/>
                      </a:cubicBezTo>
                      <a:cubicBezTo>
                        <a:pt x="4903" y="13392"/>
                        <a:pt x="5357" y="13983"/>
                        <a:pt x="5801" y="14603"/>
                      </a:cubicBezTo>
                      <a:cubicBezTo>
                        <a:pt x="6384" y="15407"/>
                        <a:pt x="6935" y="16232"/>
                        <a:pt x="7509" y="17041"/>
                      </a:cubicBezTo>
                      <a:cubicBezTo>
                        <a:pt x="9331" y="19616"/>
                        <a:pt x="11687" y="21434"/>
                        <a:pt x="13938" y="23598"/>
                      </a:cubicBezTo>
                      <a:cubicBezTo>
                        <a:pt x="15435" y="25040"/>
                        <a:pt x="17010" y="26426"/>
                        <a:pt x="18682" y="27650"/>
                      </a:cubicBezTo>
                      <a:cubicBezTo>
                        <a:pt x="21227" y="29515"/>
                        <a:pt x="24013" y="31012"/>
                        <a:pt x="27127" y="31786"/>
                      </a:cubicBezTo>
                      <a:cubicBezTo>
                        <a:pt x="28269" y="32071"/>
                        <a:pt x="29524" y="32347"/>
                        <a:pt x="30737" y="32347"/>
                      </a:cubicBezTo>
                      <a:cubicBezTo>
                        <a:pt x="31968" y="32347"/>
                        <a:pt x="33155" y="32063"/>
                        <a:pt x="34138" y="31213"/>
                      </a:cubicBezTo>
                      <a:cubicBezTo>
                        <a:pt x="34305" y="31072"/>
                        <a:pt x="34476" y="30927"/>
                        <a:pt x="34579" y="30734"/>
                      </a:cubicBezTo>
                      <a:cubicBezTo>
                        <a:pt x="34699" y="30503"/>
                        <a:pt x="34716" y="30238"/>
                        <a:pt x="34728" y="29981"/>
                      </a:cubicBezTo>
                      <a:cubicBezTo>
                        <a:pt x="34891" y="26410"/>
                        <a:pt x="34476" y="22054"/>
                        <a:pt x="32175" y="19142"/>
                      </a:cubicBezTo>
                      <a:cubicBezTo>
                        <a:pt x="29993" y="16382"/>
                        <a:pt x="26481" y="15116"/>
                        <a:pt x="23152" y="13973"/>
                      </a:cubicBezTo>
                      <a:cubicBezTo>
                        <a:pt x="20086" y="12925"/>
                        <a:pt x="17022" y="11873"/>
                        <a:pt x="13955" y="10820"/>
                      </a:cubicBezTo>
                      <a:cubicBezTo>
                        <a:pt x="12428" y="10299"/>
                        <a:pt x="10875" y="9764"/>
                        <a:pt x="9583" y="8793"/>
                      </a:cubicBezTo>
                      <a:cubicBezTo>
                        <a:pt x="8522" y="7997"/>
                        <a:pt x="8129" y="7120"/>
                        <a:pt x="7859" y="5837"/>
                      </a:cubicBezTo>
                      <a:cubicBezTo>
                        <a:pt x="7594" y="4554"/>
                        <a:pt x="7539" y="3223"/>
                        <a:pt x="7110" y="1970"/>
                      </a:cubicBezTo>
                      <a:cubicBezTo>
                        <a:pt x="6846" y="1191"/>
                        <a:pt x="6388" y="413"/>
                        <a:pt x="5643" y="58"/>
                      </a:cubicBezTo>
                      <a:cubicBezTo>
                        <a:pt x="5578" y="28"/>
                        <a:pt x="5505" y="1"/>
                        <a:pt x="5436" y="1"/>
                      </a:cubicBezTo>
                      <a:close/>
                    </a:path>
                  </a:pathLst>
                </a:custGeom>
                <a:solidFill>
                  <a:srgbClr val="FBCFB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4" name="Google Shape;294;p26"/>
                <p:cNvSpPr/>
                <p:nvPr/>
              </p:nvSpPr>
              <p:spPr>
                <a:xfrm>
                  <a:off x="7424177" y="4716844"/>
                  <a:ext cx="427945" cy="3418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93" h="24676" extrusionOk="0">
                      <a:moveTo>
                        <a:pt x="5365" y="0"/>
                      </a:moveTo>
                      <a:cubicBezTo>
                        <a:pt x="5365" y="0"/>
                        <a:pt x="681" y="4158"/>
                        <a:pt x="1" y="6558"/>
                      </a:cubicBezTo>
                      <a:cubicBezTo>
                        <a:pt x="463" y="7781"/>
                        <a:pt x="9040" y="20858"/>
                        <a:pt x="18635" y="23340"/>
                      </a:cubicBezTo>
                      <a:cubicBezTo>
                        <a:pt x="21723" y="24138"/>
                        <a:pt x="24192" y="24675"/>
                        <a:pt x="26021" y="24675"/>
                      </a:cubicBezTo>
                      <a:cubicBezTo>
                        <a:pt x="29876" y="24675"/>
                        <a:pt x="30893" y="22292"/>
                        <a:pt x="28894" y="14955"/>
                      </a:cubicBezTo>
                      <a:cubicBezTo>
                        <a:pt x="28894" y="14955"/>
                        <a:pt x="28325" y="8646"/>
                        <a:pt x="20244" y="5630"/>
                      </a:cubicBezTo>
                      <a:cubicBezTo>
                        <a:pt x="12159" y="2614"/>
                        <a:pt x="5365" y="0"/>
                        <a:pt x="5365" y="0"/>
                      </a:cubicBezTo>
                      <a:close/>
                    </a:path>
                  </a:pathLst>
                </a:custGeom>
                <a:solidFill>
                  <a:srgbClr val="76A5A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5" name="Google Shape;295;p26"/>
                <p:cNvSpPr/>
                <p:nvPr/>
              </p:nvSpPr>
              <p:spPr>
                <a:xfrm>
                  <a:off x="7436160" y="4726652"/>
                  <a:ext cx="93934" cy="105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81" h="7643" extrusionOk="0">
                      <a:moveTo>
                        <a:pt x="6651" y="0"/>
                      </a:moveTo>
                      <a:cubicBezTo>
                        <a:pt x="6626" y="0"/>
                        <a:pt x="6600" y="9"/>
                        <a:pt x="6579" y="27"/>
                      </a:cubicBezTo>
                      <a:cubicBezTo>
                        <a:pt x="6366" y="207"/>
                        <a:pt x="1309" y="4460"/>
                        <a:pt x="26" y="7484"/>
                      </a:cubicBezTo>
                      <a:cubicBezTo>
                        <a:pt x="0" y="7540"/>
                        <a:pt x="26" y="7608"/>
                        <a:pt x="85" y="7634"/>
                      </a:cubicBezTo>
                      <a:cubicBezTo>
                        <a:pt x="99" y="7638"/>
                        <a:pt x="115" y="7642"/>
                        <a:pt x="129" y="7642"/>
                      </a:cubicBezTo>
                      <a:cubicBezTo>
                        <a:pt x="176" y="7642"/>
                        <a:pt x="218" y="7617"/>
                        <a:pt x="235" y="7573"/>
                      </a:cubicBezTo>
                      <a:cubicBezTo>
                        <a:pt x="1497" y="4596"/>
                        <a:pt x="6674" y="246"/>
                        <a:pt x="6725" y="203"/>
                      </a:cubicBezTo>
                      <a:cubicBezTo>
                        <a:pt x="6772" y="161"/>
                        <a:pt x="6781" y="92"/>
                        <a:pt x="6737" y="41"/>
                      </a:cubicBezTo>
                      <a:cubicBezTo>
                        <a:pt x="6716" y="14"/>
                        <a:pt x="6684" y="0"/>
                        <a:pt x="665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6" name="Google Shape;296;p26"/>
                <p:cNvSpPr/>
                <p:nvPr/>
              </p:nvSpPr>
              <p:spPr>
                <a:xfrm>
                  <a:off x="7439527" y="4802596"/>
                  <a:ext cx="17440" cy="174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9" h="1262" extrusionOk="0">
                      <a:moveTo>
                        <a:pt x="630" y="0"/>
                      </a:moveTo>
                      <a:cubicBezTo>
                        <a:pt x="283" y="0"/>
                        <a:pt x="1" y="282"/>
                        <a:pt x="1" y="634"/>
                      </a:cubicBezTo>
                      <a:cubicBezTo>
                        <a:pt x="1" y="980"/>
                        <a:pt x="283" y="1262"/>
                        <a:pt x="630" y="1262"/>
                      </a:cubicBezTo>
                      <a:cubicBezTo>
                        <a:pt x="976" y="1262"/>
                        <a:pt x="1258" y="980"/>
                        <a:pt x="1258" y="634"/>
                      </a:cubicBezTo>
                      <a:cubicBezTo>
                        <a:pt x="1258" y="282"/>
                        <a:pt x="976" y="0"/>
                        <a:pt x="63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7" name="Google Shape;297;p26"/>
                <p:cNvSpPr/>
                <p:nvPr/>
              </p:nvSpPr>
              <p:spPr>
                <a:xfrm rot="1219687">
                  <a:off x="7282727" y="3918734"/>
                  <a:ext cx="59394" cy="1358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2" h="2956" extrusionOk="0">
                      <a:moveTo>
                        <a:pt x="80" y="0"/>
                      </a:moveTo>
                      <a:cubicBezTo>
                        <a:pt x="62" y="0"/>
                        <a:pt x="45" y="8"/>
                        <a:pt x="30" y="23"/>
                      </a:cubicBezTo>
                      <a:cubicBezTo>
                        <a:pt x="0" y="42"/>
                        <a:pt x="0" y="92"/>
                        <a:pt x="20" y="112"/>
                      </a:cubicBezTo>
                      <a:cubicBezTo>
                        <a:pt x="417" y="559"/>
                        <a:pt x="1013" y="1552"/>
                        <a:pt x="1123" y="1890"/>
                      </a:cubicBezTo>
                      <a:cubicBezTo>
                        <a:pt x="1143" y="1930"/>
                        <a:pt x="1133" y="1949"/>
                        <a:pt x="1133" y="1949"/>
                      </a:cubicBezTo>
                      <a:cubicBezTo>
                        <a:pt x="1123" y="1955"/>
                        <a:pt x="1090" y="1957"/>
                        <a:pt x="1053" y="1957"/>
                      </a:cubicBezTo>
                      <a:cubicBezTo>
                        <a:pt x="1016" y="1957"/>
                        <a:pt x="974" y="1955"/>
                        <a:pt x="944" y="1949"/>
                      </a:cubicBezTo>
                      <a:cubicBezTo>
                        <a:pt x="907" y="1948"/>
                        <a:pt x="866" y="1946"/>
                        <a:pt x="824" y="1946"/>
                      </a:cubicBezTo>
                      <a:cubicBezTo>
                        <a:pt x="641" y="1946"/>
                        <a:pt x="427" y="1980"/>
                        <a:pt x="338" y="2198"/>
                      </a:cubicBezTo>
                      <a:cubicBezTo>
                        <a:pt x="298" y="2287"/>
                        <a:pt x="298" y="2377"/>
                        <a:pt x="348" y="2466"/>
                      </a:cubicBezTo>
                      <a:cubicBezTo>
                        <a:pt x="448" y="2665"/>
                        <a:pt x="726" y="2794"/>
                        <a:pt x="944" y="2874"/>
                      </a:cubicBezTo>
                      <a:cubicBezTo>
                        <a:pt x="1083" y="2923"/>
                        <a:pt x="1192" y="2953"/>
                        <a:pt x="1203" y="2953"/>
                      </a:cubicBezTo>
                      <a:cubicBezTo>
                        <a:pt x="1209" y="2955"/>
                        <a:pt x="1215" y="2955"/>
                        <a:pt x="1221" y="2955"/>
                      </a:cubicBezTo>
                      <a:cubicBezTo>
                        <a:pt x="1252" y="2955"/>
                        <a:pt x="1273" y="2936"/>
                        <a:pt x="1282" y="2903"/>
                      </a:cubicBezTo>
                      <a:cubicBezTo>
                        <a:pt x="1292" y="2863"/>
                        <a:pt x="1272" y="2824"/>
                        <a:pt x="1232" y="2814"/>
                      </a:cubicBezTo>
                      <a:cubicBezTo>
                        <a:pt x="1053" y="2774"/>
                        <a:pt x="576" y="2615"/>
                        <a:pt x="468" y="2406"/>
                      </a:cubicBezTo>
                      <a:cubicBezTo>
                        <a:pt x="448" y="2357"/>
                        <a:pt x="437" y="2307"/>
                        <a:pt x="468" y="2247"/>
                      </a:cubicBezTo>
                      <a:cubicBezTo>
                        <a:pt x="523" y="2111"/>
                        <a:pt x="645" y="2085"/>
                        <a:pt x="809" y="2085"/>
                      </a:cubicBezTo>
                      <a:cubicBezTo>
                        <a:pt x="848" y="2085"/>
                        <a:pt x="890" y="2087"/>
                        <a:pt x="934" y="2088"/>
                      </a:cubicBezTo>
                      <a:cubicBezTo>
                        <a:pt x="977" y="2092"/>
                        <a:pt x="1019" y="2095"/>
                        <a:pt x="1058" y="2095"/>
                      </a:cubicBezTo>
                      <a:cubicBezTo>
                        <a:pt x="1136" y="2095"/>
                        <a:pt x="1203" y="2082"/>
                        <a:pt x="1242" y="2029"/>
                      </a:cubicBezTo>
                      <a:cubicBezTo>
                        <a:pt x="1292" y="1960"/>
                        <a:pt x="1262" y="1880"/>
                        <a:pt x="1262" y="1850"/>
                      </a:cubicBezTo>
                      <a:cubicBezTo>
                        <a:pt x="1133" y="1473"/>
                        <a:pt x="507" y="450"/>
                        <a:pt x="130" y="23"/>
                      </a:cubicBezTo>
                      <a:cubicBezTo>
                        <a:pt x="115" y="8"/>
                        <a:pt x="97" y="0"/>
                        <a:pt x="80" y="0"/>
                      </a:cubicBezTo>
                      <a:close/>
                    </a:path>
                  </a:pathLst>
                </a:custGeom>
                <a:solidFill>
                  <a:srgbClr val="23020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8" name="Google Shape;298;p26"/>
                <p:cNvSpPr/>
                <p:nvPr/>
              </p:nvSpPr>
              <p:spPr>
                <a:xfrm>
                  <a:off x="7228638" y="4394884"/>
                  <a:ext cx="524" cy="4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" h="10" extrusionOk="0">
                      <a:moveTo>
                        <a:pt x="1" y="0"/>
                      </a:moveTo>
                      <a:lnTo>
                        <a:pt x="10" y="10"/>
                      </a:lnTo>
                      <a:cubicBezTo>
                        <a:pt x="10" y="10"/>
                        <a:pt x="10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CBD1C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9" name="Google Shape;299;p26"/>
                <p:cNvSpPr/>
                <p:nvPr/>
              </p:nvSpPr>
              <p:spPr>
                <a:xfrm>
                  <a:off x="7263635" y="4709336"/>
                  <a:ext cx="1952" cy="43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" h="91" extrusionOk="0">
                      <a:moveTo>
                        <a:pt x="40" y="1"/>
                      </a:moveTo>
                      <a:cubicBezTo>
                        <a:pt x="21" y="31"/>
                        <a:pt x="10" y="61"/>
                        <a:pt x="1" y="91"/>
                      </a:cubicBezTo>
                      <a:lnTo>
                        <a:pt x="1" y="91"/>
                      </a:lnTo>
                      <a:cubicBezTo>
                        <a:pt x="10" y="61"/>
                        <a:pt x="21" y="31"/>
                        <a:pt x="40" y="1"/>
                      </a:cubicBezTo>
                      <a:close/>
                      <a:moveTo>
                        <a:pt x="40" y="1"/>
                      </a:moveTo>
                      <a:lnTo>
                        <a:pt x="40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0" name="Google Shape;300;p26"/>
                <p:cNvSpPr/>
                <p:nvPr/>
              </p:nvSpPr>
              <p:spPr>
                <a:xfrm>
                  <a:off x="7258445" y="4713622"/>
                  <a:ext cx="5238" cy="10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0" h="229" extrusionOk="0">
                      <a:moveTo>
                        <a:pt x="110" y="1"/>
                      </a:moveTo>
                      <a:cubicBezTo>
                        <a:pt x="50" y="110"/>
                        <a:pt x="20" y="189"/>
                        <a:pt x="0" y="229"/>
                      </a:cubicBezTo>
                      <a:cubicBezTo>
                        <a:pt x="20" y="189"/>
                        <a:pt x="50" y="120"/>
                        <a:pt x="110" y="1"/>
                      </a:cubicBezTo>
                      <a:close/>
                    </a:path>
                  </a:pathLst>
                </a:custGeom>
                <a:solidFill>
                  <a:srgbClr val="7D8B7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1" name="Google Shape;301;p26"/>
                <p:cNvSpPr/>
                <p:nvPr/>
              </p:nvSpPr>
              <p:spPr>
                <a:xfrm>
                  <a:off x="7337868" y="4216088"/>
                  <a:ext cx="13285" cy="231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9" h="487" extrusionOk="0">
                      <a:moveTo>
                        <a:pt x="1" y="10"/>
                      </a:moveTo>
                      <a:cubicBezTo>
                        <a:pt x="100" y="169"/>
                        <a:pt x="190" y="328"/>
                        <a:pt x="279" y="487"/>
                      </a:cubicBezTo>
                      <a:lnTo>
                        <a:pt x="279" y="487"/>
                      </a:lnTo>
                      <a:cubicBezTo>
                        <a:pt x="190" y="328"/>
                        <a:pt x="100" y="169"/>
                        <a:pt x="1" y="10"/>
                      </a:cubicBezTo>
                      <a:close/>
                      <a:moveTo>
                        <a:pt x="1" y="1"/>
                      </a:move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8B6A6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2" name="Google Shape;302;p26"/>
                <p:cNvSpPr/>
                <p:nvPr/>
              </p:nvSpPr>
              <p:spPr>
                <a:xfrm>
                  <a:off x="7391340" y="4381123"/>
                  <a:ext cx="576094" cy="199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99" h="418" extrusionOk="0">
                      <a:moveTo>
                        <a:pt x="12048" y="21"/>
                      </a:moveTo>
                      <a:lnTo>
                        <a:pt x="12048" y="21"/>
                      </a:lnTo>
                      <a:cubicBezTo>
                        <a:pt x="12059" y="150"/>
                        <a:pt x="12079" y="279"/>
                        <a:pt x="12098" y="418"/>
                      </a:cubicBezTo>
                      <a:lnTo>
                        <a:pt x="12098" y="418"/>
                      </a:lnTo>
                      <a:cubicBezTo>
                        <a:pt x="12079" y="279"/>
                        <a:pt x="12059" y="150"/>
                        <a:pt x="12048" y="21"/>
                      </a:cubicBezTo>
                      <a:close/>
                      <a:moveTo>
                        <a:pt x="50" y="1"/>
                      </a:moveTo>
                      <a:cubicBezTo>
                        <a:pt x="40" y="130"/>
                        <a:pt x="30" y="259"/>
                        <a:pt x="0" y="398"/>
                      </a:cubicBezTo>
                      <a:lnTo>
                        <a:pt x="0" y="398"/>
                      </a:lnTo>
                      <a:cubicBezTo>
                        <a:pt x="30" y="259"/>
                        <a:pt x="40" y="130"/>
                        <a:pt x="50" y="1"/>
                      </a:cubicBezTo>
                      <a:close/>
                    </a:path>
                  </a:pathLst>
                </a:custGeom>
                <a:solidFill>
                  <a:srgbClr val="9B8C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3" name="Google Shape;303;p26"/>
                <p:cNvSpPr/>
                <p:nvPr/>
              </p:nvSpPr>
              <p:spPr>
                <a:xfrm>
                  <a:off x="7258445" y="4713622"/>
                  <a:ext cx="5238" cy="10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0" h="229" extrusionOk="0">
                      <a:moveTo>
                        <a:pt x="110" y="1"/>
                      </a:moveTo>
                      <a:cubicBezTo>
                        <a:pt x="50" y="110"/>
                        <a:pt x="20" y="189"/>
                        <a:pt x="0" y="229"/>
                      </a:cubicBezTo>
                      <a:lnTo>
                        <a:pt x="0" y="229"/>
                      </a:lnTo>
                      <a:cubicBezTo>
                        <a:pt x="20" y="189"/>
                        <a:pt x="50" y="110"/>
                        <a:pt x="110" y="1"/>
                      </a:cubicBezTo>
                      <a:close/>
                    </a:path>
                  </a:pathLst>
                </a:custGeom>
                <a:solidFill>
                  <a:srgbClr val="575D5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04" name="Google Shape;304;p26"/>
              <p:cNvSpPr/>
              <p:nvPr/>
            </p:nvSpPr>
            <p:spPr>
              <a:xfrm flipH="1">
                <a:off x="4925957" y="4058289"/>
                <a:ext cx="28425" cy="45314"/>
              </a:xfrm>
              <a:custGeom>
                <a:avLst/>
                <a:gdLst/>
                <a:ahLst/>
                <a:cxnLst/>
                <a:rect l="l" t="t" r="r" b="b"/>
                <a:pathLst>
                  <a:path w="690" h="1100" extrusionOk="0">
                    <a:moveTo>
                      <a:pt x="172" y="0"/>
                    </a:moveTo>
                    <a:cubicBezTo>
                      <a:pt x="133" y="0"/>
                      <a:pt x="96" y="25"/>
                      <a:pt x="85" y="67"/>
                    </a:cubicBezTo>
                    <a:cubicBezTo>
                      <a:pt x="4" y="324"/>
                      <a:pt x="0" y="872"/>
                      <a:pt x="553" y="1090"/>
                    </a:cubicBezTo>
                    <a:cubicBezTo>
                      <a:pt x="565" y="1094"/>
                      <a:pt x="573" y="1099"/>
                      <a:pt x="586" y="1099"/>
                    </a:cubicBezTo>
                    <a:cubicBezTo>
                      <a:pt x="620" y="1099"/>
                      <a:pt x="655" y="1074"/>
                      <a:pt x="672" y="1039"/>
                    </a:cubicBezTo>
                    <a:cubicBezTo>
                      <a:pt x="689" y="991"/>
                      <a:pt x="668" y="940"/>
                      <a:pt x="620" y="920"/>
                    </a:cubicBezTo>
                    <a:cubicBezTo>
                      <a:pt x="85" y="709"/>
                      <a:pt x="253" y="144"/>
                      <a:pt x="257" y="119"/>
                    </a:cubicBezTo>
                    <a:cubicBezTo>
                      <a:pt x="274" y="73"/>
                      <a:pt x="245" y="21"/>
                      <a:pt x="197" y="4"/>
                    </a:cubicBezTo>
                    <a:cubicBezTo>
                      <a:pt x="189" y="1"/>
                      <a:pt x="181" y="0"/>
                      <a:pt x="172" y="0"/>
                    </a:cubicBezTo>
                    <a:close/>
                  </a:path>
                </a:pathLst>
              </a:custGeom>
              <a:solidFill>
                <a:srgbClr val="23020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05" name="Google Shape;305;p26"/>
            <p:cNvSpPr/>
            <p:nvPr/>
          </p:nvSpPr>
          <p:spPr>
            <a:xfrm rot="6780584">
              <a:off x="6311494" y="2386358"/>
              <a:ext cx="250967" cy="250967"/>
            </a:xfrm>
            <a:prstGeom prst="chord">
              <a:avLst>
                <a:gd name="adj1" fmla="val 4586578"/>
                <a:gd name="adj2" fmla="val 14304342"/>
              </a:avLst>
            </a:pr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06" name="Google Shape;306;p26"/>
            <p:cNvGrpSpPr/>
            <p:nvPr/>
          </p:nvGrpSpPr>
          <p:grpSpPr>
            <a:xfrm>
              <a:off x="6025455" y="2451894"/>
              <a:ext cx="812120" cy="481451"/>
              <a:chOff x="6025455" y="2451894"/>
              <a:chExt cx="812120" cy="481451"/>
            </a:xfrm>
          </p:grpSpPr>
          <p:grpSp>
            <p:nvGrpSpPr>
              <p:cNvPr id="307" name="Google Shape;307;p26"/>
              <p:cNvGrpSpPr/>
              <p:nvPr/>
            </p:nvGrpSpPr>
            <p:grpSpPr>
              <a:xfrm>
                <a:off x="6101022" y="2491877"/>
                <a:ext cx="682353" cy="441469"/>
                <a:chOff x="5202151" y="2798775"/>
                <a:chExt cx="620546" cy="401481"/>
              </a:xfrm>
            </p:grpSpPr>
            <p:sp>
              <p:nvSpPr>
                <p:cNvPr id="308" name="Google Shape;308;p26"/>
                <p:cNvSpPr/>
                <p:nvPr/>
              </p:nvSpPr>
              <p:spPr>
                <a:xfrm flipH="1">
                  <a:off x="5202151" y="2798775"/>
                  <a:ext cx="457604" cy="341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689" h="27405" extrusionOk="0">
                      <a:moveTo>
                        <a:pt x="13769" y="0"/>
                      </a:moveTo>
                      <a:cubicBezTo>
                        <a:pt x="9873" y="0"/>
                        <a:pt x="5321" y="660"/>
                        <a:pt x="0" y="2174"/>
                      </a:cubicBezTo>
                      <a:cubicBezTo>
                        <a:pt x="0" y="2174"/>
                        <a:pt x="1040" y="22591"/>
                        <a:pt x="36688" y="27405"/>
                      </a:cubicBezTo>
                      <a:cubicBezTo>
                        <a:pt x="36688" y="19450"/>
                        <a:pt x="34916" y="0"/>
                        <a:pt x="13769" y="0"/>
                      </a:cubicBezTo>
                      <a:close/>
                    </a:path>
                  </a:pathLst>
                </a:custGeom>
                <a:solidFill>
                  <a:srgbClr val="1D212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9" name="Google Shape;309;p26"/>
                <p:cNvSpPr/>
                <p:nvPr/>
              </p:nvSpPr>
              <p:spPr>
                <a:xfrm flipH="1">
                  <a:off x="5628285" y="2816425"/>
                  <a:ext cx="194412" cy="3838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77" h="23859" extrusionOk="0">
                      <a:moveTo>
                        <a:pt x="12376" y="1"/>
                      </a:moveTo>
                      <a:lnTo>
                        <a:pt x="12376" y="1"/>
                      </a:lnTo>
                      <a:cubicBezTo>
                        <a:pt x="9865" y="189"/>
                        <a:pt x="1" y="5306"/>
                        <a:pt x="1365" y="23859"/>
                      </a:cubicBezTo>
                      <a:cubicBezTo>
                        <a:pt x="1365" y="23859"/>
                        <a:pt x="12376" y="13699"/>
                        <a:pt x="12376" y="1"/>
                      </a:cubicBezTo>
                      <a:close/>
                    </a:path>
                  </a:pathLst>
                </a:custGeom>
                <a:solidFill>
                  <a:srgbClr val="1D212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10" name="Google Shape;310;p26"/>
              <p:cNvSpPr/>
              <p:nvPr/>
            </p:nvSpPr>
            <p:spPr>
              <a:xfrm rot="-2700000">
                <a:off x="6105840" y="2535889"/>
                <a:ext cx="206192" cy="148068"/>
              </a:xfrm>
              <a:prstGeom prst="ellipse">
                <a:avLst/>
              </a:prstGeom>
              <a:solidFill>
                <a:srgbClr val="1D21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" name="Google Shape;311;p26"/>
              <p:cNvSpPr/>
              <p:nvPr/>
            </p:nvSpPr>
            <p:spPr>
              <a:xfrm rot="-537318">
                <a:off x="6240899" y="2470593"/>
                <a:ext cx="206214" cy="148211"/>
              </a:xfrm>
              <a:prstGeom prst="ellipse">
                <a:avLst/>
              </a:prstGeom>
              <a:solidFill>
                <a:srgbClr val="1D21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" name="Google Shape;312;p26"/>
              <p:cNvSpPr/>
              <p:nvPr/>
            </p:nvSpPr>
            <p:spPr>
              <a:xfrm rot="598161">
                <a:off x="6426528" y="2468640"/>
                <a:ext cx="206214" cy="148309"/>
              </a:xfrm>
              <a:prstGeom prst="ellipse">
                <a:avLst/>
              </a:prstGeom>
              <a:solidFill>
                <a:srgbClr val="1D21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313;p26"/>
              <p:cNvSpPr/>
              <p:nvPr/>
            </p:nvSpPr>
            <p:spPr>
              <a:xfrm rot="3730063">
                <a:off x="6577889" y="2557669"/>
                <a:ext cx="206261" cy="148149"/>
              </a:xfrm>
              <a:prstGeom prst="ellipse">
                <a:avLst/>
              </a:prstGeom>
              <a:solidFill>
                <a:srgbClr val="1D21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314;p26"/>
              <p:cNvSpPr/>
              <p:nvPr/>
            </p:nvSpPr>
            <p:spPr>
              <a:xfrm rot="5144893">
                <a:off x="6652791" y="2698029"/>
                <a:ext cx="206368" cy="148294"/>
              </a:xfrm>
              <a:prstGeom prst="ellipse">
                <a:avLst/>
              </a:prstGeom>
              <a:solidFill>
                <a:srgbClr val="1D21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315;p26"/>
              <p:cNvSpPr/>
              <p:nvPr/>
            </p:nvSpPr>
            <p:spPr>
              <a:xfrm rot="6314869">
                <a:off x="6020921" y="2695342"/>
                <a:ext cx="206468" cy="148398"/>
              </a:xfrm>
              <a:prstGeom prst="ellipse">
                <a:avLst/>
              </a:prstGeom>
              <a:solidFill>
                <a:srgbClr val="1D21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16" name="Google Shape;316;p26"/>
          <p:cNvSpPr/>
          <p:nvPr/>
        </p:nvSpPr>
        <p:spPr>
          <a:xfrm>
            <a:off x="4040635" y="1940010"/>
            <a:ext cx="178323" cy="177756"/>
          </a:xfrm>
          <a:custGeom>
            <a:avLst/>
            <a:gdLst/>
            <a:ahLst/>
            <a:cxnLst/>
            <a:rect l="l" t="t" r="r" b="b"/>
            <a:pathLst>
              <a:path w="1345" h="1341" extrusionOk="0">
                <a:moveTo>
                  <a:pt x="670" y="0"/>
                </a:moveTo>
                <a:cubicBezTo>
                  <a:pt x="301" y="0"/>
                  <a:pt x="1" y="300"/>
                  <a:pt x="1" y="671"/>
                </a:cubicBezTo>
                <a:cubicBezTo>
                  <a:pt x="1" y="1040"/>
                  <a:pt x="301" y="1340"/>
                  <a:pt x="670" y="1340"/>
                </a:cubicBezTo>
                <a:cubicBezTo>
                  <a:pt x="1044" y="1340"/>
                  <a:pt x="1344" y="1040"/>
                  <a:pt x="1344" y="671"/>
                </a:cubicBezTo>
                <a:cubicBezTo>
                  <a:pt x="1344" y="300"/>
                  <a:pt x="1044" y="0"/>
                  <a:pt x="670" y="0"/>
                </a:cubicBezTo>
                <a:close/>
              </a:path>
            </a:pathLst>
          </a:custGeom>
          <a:solidFill>
            <a:srgbClr val="FFB5A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26"/>
          <p:cNvSpPr txBox="1">
            <a:spLocks noGrp="1"/>
          </p:cNvSpPr>
          <p:nvPr>
            <p:ph type="subTitle" idx="1"/>
          </p:nvPr>
        </p:nvSpPr>
        <p:spPr>
          <a:xfrm>
            <a:off x="271748" y="3409770"/>
            <a:ext cx="4719300" cy="10389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ID" dirty="0"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J. Alexius </a:t>
            </a:r>
            <a:r>
              <a:rPr lang="en-ID" dirty="0" err="1"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Siahaan</a:t>
            </a:r>
            <a:r>
              <a:rPr lang="en-ID" dirty="0"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		51917159</a:t>
            </a:r>
          </a:p>
          <a:p>
            <a:pPr marL="0" lvl="0" indent="0"/>
            <a:r>
              <a:rPr lang="en-ID" dirty="0" err="1"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Emerik</a:t>
            </a:r>
            <a:r>
              <a:rPr lang="en-ID" dirty="0"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Tri </a:t>
            </a:r>
            <a:r>
              <a:rPr lang="en-ID" dirty="0" err="1"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Saputra</a:t>
            </a:r>
            <a:r>
              <a:rPr lang="en-ID" dirty="0"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		13119003</a:t>
            </a:r>
          </a:p>
          <a:p>
            <a:pPr marL="0" lvl="0" indent="0"/>
            <a:r>
              <a:rPr lang="en-ID" dirty="0" err="1"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Ledi</a:t>
            </a:r>
            <a:r>
              <a:rPr lang="en-ID" dirty="0"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Liana </a:t>
            </a:r>
            <a:r>
              <a:rPr lang="en-ID" dirty="0" err="1"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Levina</a:t>
            </a:r>
            <a:r>
              <a:rPr lang="en-ID" dirty="0"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Kwando		10219020</a:t>
            </a:r>
          </a:p>
          <a:p>
            <a:pPr marL="0" lvl="0" indent="0"/>
            <a:r>
              <a:rPr lang="en-ID" dirty="0"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Mercelina			41818078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  <p:bldP spid="31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7"/>
          <p:cNvSpPr txBox="1">
            <a:spLocks noGrp="1"/>
          </p:cNvSpPr>
          <p:nvPr>
            <p:ph type="title"/>
          </p:nvPr>
        </p:nvSpPr>
        <p:spPr>
          <a:xfrm>
            <a:off x="720000" y="1080152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 err="1"/>
              <a:t>Toleransi</a:t>
            </a:r>
            <a:r>
              <a:rPr lang="en-ID" dirty="0"/>
              <a:t>?</a:t>
            </a:r>
            <a:endParaRPr dirty="0"/>
          </a:p>
        </p:txBody>
      </p:sp>
      <p:sp>
        <p:nvSpPr>
          <p:cNvPr id="323" name="Google Shape;323;p27"/>
          <p:cNvSpPr txBox="1">
            <a:spLocks noGrp="1"/>
          </p:cNvSpPr>
          <p:nvPr>
            <p:ph type="body" idx="1"/>
          </p:nvPr>
        </p:nvSpPr>
        <p:spPr>
          <a:xfrm>
            <a:off x="720000" y="106880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buClr>
                <a:schemeClr val="dk1"/>
              </a:buClr>
              <a:buSzPts val="1100"/>
              <a:buNone/>
            </a:pPr>
            <a:r>
              <a:rPr lang="en-ID" sz="1400" dirty="0" err="1"/>
              <a:t>Toleransi</a:t>
            </a:r>
            <a:r>
              <a:rPr lang="en-ID" sz="1400" dirty="0"/>
              <a:t> </a:t>
            </a:r>
            <a:r>
              <a:rPr lang="en-ID" sz="1400" dirty="0" err="1"/>
              <a:t>merupakan</a:t>
            </a:r>
            <a:r>
              <a:rPr lang="en-ID" sz="1400" dirty="0"/>
              <a:t> </a:t>
            </a:r>
            <a:r>
              <a:rPr lang="en-ID" sz="1400" dirty="0" err="1"/>
              <a:t>suatu</a:t>
            </a:r>
            <a:r>
              <a:rPr lang="en-ID" sz="1400" dirty="0"/>
              <a:t> </a:t>
            </a:r>
            <a:r>
              <a:rPr lang="en-ID" sz="1400" dirty="0" err="1"/>
              <a:t>sifat</a:t>
            </a:r>
            <a:r>
              <a:rPr lang="en-ID" sz="1400" dirty="0"/>
              <a:t> </a:t>
            </a:r>
            <a:r>
              <a:rPr lang="en-ID" sz="1400" dirty="0" err="1"/>
              <a:t>atau</a:t>
            </a:r>
            <a:r>
              <a:rPr lang="en-ID" sz="1400" dirty="0"/>
              <a:t> </a:t>
            </a:r>
            <a:r>
              <a:rPr lang="en-ID" sz="1400" dirty="0" err="1"/>
              <a:t>sikap</a:t>
            </a:r>
            <a:r>
              <a:rPr lang="en-ID" sz="1400" dirty="0"/>
              <a:t> </a:t>
            </a:r>
            <a:r>
              <a:rPr lang="en-ID" sz="1400" dirty="0" err="1"/>
              <a:t>toleran</a:t>
            </a:r>
            <a:r>
              <a:rPr lang="en-ID" sz="1400" dirty="0"/>
              <a:t>, </a:t>
            </a:r>
            <a:r>
              <a:rPr lang="en-ID" sz="1400" dirty="0" err="1"/>
              <a:t>batas</a:t>
            </a:r>
            <a:r>
              <a:rPr lang="en-ID" sz="1400" dirty="0"/>
              <a:t> </a:t>
            </a:r>
            <a:r>
              <a:rPr lang="en-ID" sz="1400" dirty="0" err="1"/>
              <a:t>ukur</a:t>
            </a:r>
            <a:r>
              <a:rPr lang="en-ID" sz="1400" dirty="0"/>
              <a:t> </a:t>
            </a:r>
            <a:r>
              <a:rPr lang="en-ID" sz="1400" dirty="0" err="1"/>
              <a:t>untuk</a:t>
            </a:r>
            <a:r>
              <a:rPr lang="en-ID" sz="1400" dirty="0"/>
              <a:t> </a:t>
            </a:r>
            <a:r>
              <a:rPr lang="en-ID" sz="1400" dirty="0" err="1"/>
              <a:t>penambahan</a:t>
            </a:r>
            <a:r>
              <a:rPr lang="en-ID" sz="1400" dirty="0"/>
              <a:t> </a:t>
            </a:r>
            <a:r>
              <a:rPr lang="en-ID" sz="1400" dirty="0" err="1"/>
              <a:t>atau</a:t>
            </a:r>
            <a:r>
              <a:rPr lang="en-ID" sz="1400" dirty="0"/>
              <a:t> </a:t>
            </a:r>
            <a:r>
              <a:rPr lang="en-ID" sz="1400" dirty="0" err="1"/>
              <a:t>pengurangan</a:t>
            </a:r>
            <a:r>
              <a:rPr lang="en-ID" sz="1400" dirty="0"/>
              <a:t> yang </a:t>
            </a:r>
            <a:r>
              <a:rPr lang="en-ID" sz="1400" dirty="0" err="1"/>
              <a:t>masih</a:t>
            </a:r>
            <a:r>
              <a:rPr lang="en-ID" sz="1400" dirty="0"/>
              <a:t> </a:t>
            </a:r>
            <a:r>
              <a:rPr lang="en-ID" sz="1400" dirty="0" err="1"/>
              <a:t>diperbolehkan</a:t>
            </a:r>
            <a:r>
              <a:rPr lang="en-ID" sz="1400" dirty="0"/>
              <a:t>, </a:t>
            </a:r>
            <a:r>
              <a:rPr lang="en-ID" sz="1400" dirty="0" err="1"/>
              <a:t>penyimpangan</a:t>
            </a:r>
            <a:r>
              <a:rPr lang="en-ID" sz="1400" dirty="0"/>
              <a:t> yang </a:t>
            </a:r>
            <a:r>
              <a:rPr lang="en-ID" sz="1400" dirty="0" err="1"/>
              <a:t>masih</a:t>
            </a:r>
            <a:r>
              <a:rPr lang="en-ID" sz="1400" dirty="0"/>
              <a:t> </a:t>
            </a:r>
            <a:r>
              <a:rPr lang="en-ID" sz="1400" dirty="0" err="1"/>
              <a:t>bisa</a:t>
            </a:r>
            <a:r>
              <a:rPr lang="en-ID" sz="1400" dirty="0"/>
              <a:t> </a:t>
            </a:r>
            <a:r>
              <a:rPr lang="en-ID" sz="1400" dirty="0" err="1"/>
              <a:t>diterima</a:t>
            </a:r>
            <a:r>
              <a:rPr lang="en-ID" sz="1400" dirty="0"/>
              <a:t>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pengukuran</a:t>
            </a:r>
            <a:r>
              <a:rPr lang="en-ID" sz="1400" dirty="0"/>
              <a:t> </a:t>
            </a:r>
            <a:r>
              <a:rPr lang="en-ID" sz="1400" dirty="0" err="1"/>
              <a:t>kerja</a:t>
            </a:r>
            <a:r>
              <a:rPr lang="en-ID" sz="1400" dirty="0"/>
              <a:t>. </a:t>
            </a:r>
            <a:r>
              <a:rPr lang="en-ID" sz="1400" dirty="0" err="1"/>
              <a:t>Menurut</a:t>
            </a:r>
            <a:r>
              <a:rPr lang="en-ID" sz="1400" dirty="0"/>
              <a:t> </a:t>
            </a:r>
            <a:r>
              <a:rPr lang="en-ID" sz="1400" dirty="0" err="1"/>
              <a:t>istilah</a:t>
            </a:r>
            <a:r>
              <a:rPr lang="en-ID" sz="1400" dirty="0"/>
              <a:t>, </a:t>
            </a:r>
            <a:r>
              <a:rPr lang="en-ID" sz="1400" dirty="0" err="1"/>
              <a:t>Toleransi</a:t>
            </a:r>
            <a:r>
              <a:rPr lang="en-ID" sz="1400" dirty="0"/>
              <a:t> </a:t>
            </a:r>
            <a:r>
              <a:rPr lang="en-ID" sz="1400" dirty="0" err="1"/>
              <a:t>ialah</a:t>
            </a:r>
            <a:r>
              <a:rPr lang="en-ID" sz="1400" dirty="0"/>
              <a:t> </a:t>
            </a:r>
            <a:r>
              <a:rPr lang="en-ID" sz="1400" dirty="0" err="1"/>
              <a:t>semua</a:t>
            </a:r>
            <a:r>
              <a:rPr lang="en-ID" sz="1400" dirty="0"/>
              <a:t> </a:t>
            </a:r>
            <a:r>
              <a:rPr lang="en-ID" sz="1400" dirty="0" err="1"/>
              <a:t>sikap</a:t>
            </a:r>
            <a:r>
              <a:rPr lang="en-ID" sz="1400" dirty="0"/>
              <a:t> </a:t>
            </a:r>
            <a:r>
              <a:rPr lang="en-ID" sz="1400" dirty="0" err="1"/>
              <a:t>menghargai</a:t>
            </a:r>
            <a:r>
              <a:rPr lang="en-ID" sz="1400" dirty="0"/>
              <a:t> dan </a:t>
            </a:r>
            <a:r>
              <a:rPr lang="en-ID" sz="1400" dirty="0" err="1"/>
              <a:t>membebaskan</a:t>
            </a:r>
            <a:r>
              <a:rPr lang="en-ID" sz="1400" dirty="0"/>
              <a:t> orang lain </a:t>
            </a:r>
            <a:r>
              <a:rPr lang="en-ID" sz="1400" dirty="0" err="1"/>
              <a:t>untuk</a:t>
            </a:r>
            <a:r>
              <a:rPr lang="en-ID" sz="1400" dirty="0"/>
              <a:t> </a:t>
            </a:r>
            <a:r>
              <a:rPr lang="en-ID" sz="1400" dirty="0" err="1"/>
              <a:t>berpendapat</a:t>
            </a:r>
            <a:r>
              <a:rPr lang="en-ID" sz="1400" dirty="0"/>
              <a:t> dan </a:t>
            </a:r>
            <a:r>
              <a:rPr lang="en-ID" sz="1400" dirty="0" err="1"/>
              <a:t>melakukan</a:t>
            </a:r>
            <a:r>
              <a:rPr lang="en-ID" sz="1400" dirty="0"/>
              <a:t> </a:t>
            </a:r>
            <a:r>
              <a:rPr lang="en-ID" sz="1400" dirty="0" err="1"/>
              <a:t>hal</a:t>
            </a:r>
            <a:r>
              <a:rPr lang="en-ID" sz="1400" dirty="0"/>
              <a:t> yang </a:t>
            </a:r>
            <a:r>
              <a:rPr lang="en-ID" sz="1400" dirty="0" err="1"/>
              <a:t>tidak</a:t>
            </a:r>
            <a:r>
              <a:rPr lang="en-ID" sz="1400" dirty="0"/>
              <a:t> </a:t>
            </a:r>
            <a:r>
              <a:rPr lang="en-ID" sz="1400" dirty="0" err="1"/>
              <a:t>sependapat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kita</a:t>
            </a:r>
            <a:r>
              <a:rPr lang="en-ID" sz="1400" dirty="0"/>
              <a:t> </a:t>
            </a:r>
            <a:r>
              <a:rPr lang="en-ID" sz="1400" dirty="0" err="1"/>
              <a:t>tanpa</a:t>
            </a:r>
            <a:r>
              <a:rPr lang="en-ID" sz="1400" dirty="0"/>
              <a:t> </a:t>
            </a:r>
            <a:r>
              <a:rPr lang="en-ID" sz="1400" dirty="0" err="1"/>
              <a:t>melakukan</a:t>
            </a:r>
            <a:r>
              <a:rPr lang="en-ID" sz="1400" dirty="0"/>
              <a:t> </a:t>
            </a:r>
            <a:r>
              <a:rPr lang="en-ID" sz="1400" dirty="0" err="1"/>
              <a:t>intimidasi</a:t>
            </a:r>
            <a:r>
              <a:rPr lang="en-ID" sz="1400" dirty="0"/>
              <a:t> </a:t>
            </a:r>
            <a:r>
              <a:rPr lang="en-ID" sz="1400" dirty="0" err="1"/>
              <a:t>terhadap</a:t>
            </a:r>
            <a:r>
              <a:rPr lang="en-ID" sz="1400" dirty="0"/>
              <a:t> orang </a:t>
            </a:r>
            <a:r>
              <a:rPr lang="en-ID" sz="1400" dirty="0" err="1"/>
              <a:t>atau</a:t>
            </a:r>
            <a:r>
              <a:rPr lang="en-ID" sz="1400" dirty="0"/>
              <a:t> </a:t>
            </a:r>
            <a:r>
              <a:rPr lang="en-ID" sz="1400" dirty="0" err="1"/>
              <a:t>kelompok</a:t>
            </a:r>
            <a:r>
              <a:rPr lang="en-ID" sz="1400" dirty="0"/>
              <a:t> </a:t>
            </a:r>
            <a:r>
              <a:rPr lang="en-ID" sz="1400" dirty="0" err="1"/>
              <a:t>tersebut</a:t>
            </a:r>
            <a:r>
              <a:rPr lang="en-ID" sz="1400" dirty="0"/>
              <a:t> dan </a:t>
            </a:r>
            <a:r>
              <a:rPr lang="en-ID" sz="1400" dirty="0" err="1"/>
              <a:t>menurut</a:t>
            </a:r>
            <a:r>
              <a:rPr lang="en-ID" sz="1400" dirty="0"/>
              <a:t> W.J.S </a:t>
            </a:r>
            <a:r>
              <a:rPr lang="en-ID" sz="1400" dirty="0" err="1"/>
              <a:t>poerwadarminta</a:t>
            </a:r>
            <a:r>
              <a:rPr lang="en-ID" sz="1400" dirty="0"/>
              <a:t>, </a:t>
            </a:r>
            <a:r>
              <a:rPr lang="en-ID" sz="1400" dirty="0" err="1"/>
              <a:t>Toleransi</a:t>
            </a:r>
            <a:r>
              <a:rPr lang="en-ID" sz="1400" dirty="0"/>
              <a:t> </a:t>
            </a:r>
            <a:r>
              <a:rPr lang="en-ID" sz="1400" dirty="0" err="1"/>
              <a:t>merupakan</a:t>
            </a:r>
            <a:r>
              <a:rPr lang="en-ID" sz="1400" dirty="0"/>
              <a:t> </a:t>
            </a:r>
            <a:r>
              <a:rPr lang="en-ID" sz="1400" dirty="0" err="1"/>
              <a:t>beberapa</a:t>
            </a:r>
            <a:r>
              <a:rPr lang="en-ID" sz="1400" dirty="0"/>
              <a:t> </a:t>
            </a:r>
            <a:r>
              <a:rPr lang="en-ID" sz="1400" dirty="0" err="1"/>
              <a:t>sikap</a:t>
            </a:r>
            <a:r>
              <a:rPr lang="en-ID" sz="1400" dirty="0"/>
              <a:t> </a:t>
            </a:r>
            <a:r>
              <a:rPr lang="en-ID" sz="1400" dirty="0" err="1"/>
              <a:t>menenggang</a:t>
            </a:r>
            <a:r>
              <a:rPr lang="en-ID" sz="1400" dirty="0"/>
              <a:t> </a:t>
            </a:r>
            <a:r>
              <a:rPr lang="en-ID" sz="1400" dirty="0" err="1"/>
              <a:t>berupa</a:t>
            </a:r>
            <a:r>
              <a:rPr lang="en-ID" sz="1400" dirty="0"/>
              <a:t> </a:t>
            </a:r>
            <a:r>
              <a:rPr lang="en-ID" sz="1400" dirty="0" err="1"/>
              <a:t>menghargai</a:t>
            </a:r>
            <a:r>
              <a:rPr lang="en-ID" sz="1400" dirty="0"/>
              <a:t> dan </a:t>
            </a:r>
            <a:r>
              <a:rPr lang="en-ID" sz="1400" dirty="0" err="1"/>
              <a:t>memperbolehkan</a:t>
            </a:r>
            <a:r>
              <a:rPr lang="en-ID" sz="1400" dirty="0"/>
              <a:t> </a:t>
            </a:r>
            <a:r>
              <a:rPr lang="en-ID" sz="1400" dirty="0" err="1"/>
              <a:t>suatu</a:t>
            </a:r>
            <a:r>
              <a:rPr lang="en-ID" sz="1400" dirty="0"/>
              <a:t> </a:t>
            </a:r>
            <a:r>
              <a:rPr lang="en-ID" sz="1400" dirty="0" err="1"/>
              <a:t>pendapat</a:t>
            </a:r>
            <a:r>
              <a:rPr lang="en-ID" sz="1400" dirty="0"/>
              <a:t> </a:t>
            </a:r>
            <a:r>
              <a:rPr lang="en-ID" sz="1400" dirty="0" err="1"/>
              <a:t>atau</a:t>
            </a:r>
            <a:r>
              <a:rPr lang="en-ID" sz="1400" dirty="0"/>
              <a:t> </a:t>
            </a:r>
            <a:r>
              <a:rPr lang="en-ID" sz="1400" dirty="0" err="1"/>
              <a:t>pandangan</a:t>
            </a:r>
            <a:r>
              <a:rPr lang="en-ID" sz="1400" dirty="0"/>
              <a:t> yang </a:t>
            </a:r>
            <a:r>
              <a:rPr lang="en-ID" sz="1400" dirty="0" err="1"/>
              <a:t>berbeda</a:t>
            </a:r>
            <a:r>
              <a:rPr lang="en-ID" sz="1400" dirty="0"/>
              <a:t>.</a:t>
            </a:r>
            <a:endParaRPr sz="1400" dirty="0"/>
          </a:p>
        </p:txBody>
      </p:sp>
      <p:grpSp>
        <p:nvGrpSpPr>
          <p:cNvPr id="40" name="Google Shape;2700;p50">
            <a:extLst>
              <a:ext uri="{FF2B5EF4-FFF2-40B4-BE49-F238E27FC236}">
                <a16:creationId xmlns:a16="http://schemas.microsoft.com/office/drawing/2014/main" id="{67CCEEC0-9FE4-41DE-B5C5-25E62BAFB3E5}"/>
              </a:ext>
            </a:extLst>
          </p:cNvPr>
          <p:cNvGrpSpPr/>
          <p:nvPr/>
        </p:nvGrpSpPr>
        <p:grpSpPr>
          <a:xfrm>
            <a:off x="7243783" y="3408439"/>
            <a:ext cx="1559964" cy="1729492"/>
            <a:chOff x="3379863" y="2882350"/>
            <a:chExt cx="1900309" cy="2106825"/>
          </a:xfrm>
        </p:grpSpPr>
        <p:sp>
          <p:nvSpPr>
            <p:cNvPr id="41" name="Google Shape;2701;p50">
              <a:extLst>
                <a:ext uri="{FF2B5EF4-FFF2-40B4-BE49-F238E27FC236}">
                  <a16:creationId xmlns:a16="http://schemas.microsoft.com/office/drawing/2014/main" id="{E55C0A22-9BEB-493D-8AB9-BF58C8D2964D}"/>
                </a:ext>
              </a:extLst>
            </p:cNvPr>
            <p:cNvSpPr/>
            <p:nvPr/>
          </p:nvSpPr>
          <p:spPr>
            <a:xfrm>
              <a:off x="3886855" y="3750586"/>
              <a:ext cx="1393317" cy="867148"/>
            </a:xfrm>
            <a:custGeom>
              <a:avLst/>
              <a:gdLst/>
              <a:ahLst/>
              <a:cxnLst/>
              <a:rect l="l" t="t" r="r" b="b"/>
              <a:pathLst>
                <a:path w="25686" h="15986" extrusionOk="0">
                  <a:moveTo>
                    <a:pt x="16331" y="0"/>
                  </a:moveTo>
                  <a:cubicBezTo>
                    <a:pt x="15509" y="0"/>
                    <a:pt x="10192" y="273"/>
                    <a:pt x="10192" y="273"/>
                  </a:cubicBezTo>
                  <a:cubicBezTo>
                    <a:pt x="10192" y="273"/>
                    <a:pt x="6564" y="868"/>
                    <a:pt x="5126" y="2695"/>
                  </a:cubicBezTo>
                  <a:cubicBezTo>
                    <a:pt x="3689" y="4517"/>
                    <a:pt x="1794" y="7118"/>
                    <a:pt x="857" y="9792"/>
                  </a:cubicBezTo>
                  <a:cubicBezTo>
                    <a:pt x="1" y="12231"/>
                    <a:pt x="767" y="14768"/>
                    <a:pt x="3188" y="14768"/>
                  </a:cubicBezTo>
                  <a:cubicBezTo>
                    <a:pt x="3416" y="14768"/>
                    <a:pt x="3659" y="14745"/>
                    <a:pt x="3916" y="14698"/>
                  </a:cubicBezTo>
                  <a:cubicBezTo>
                    <a:pt x="4426" y="14604"/>
                    <a:pt x="4925" y="14564"/>
                    <a:pt x="5412" y="14564"/>
                  </a:cubicBezTo>
                  <a:cubicBezTo>
                    <a:pt x="7778" y="14564"/>
                    <a:pt x="9854" y="15510"/>
                    <a:pt x="11539" y="15794"/>
                  </a:cubicBezTo>
                  <a:cubicBezTo>
                    <a:pt x="12320" y="15925"/>
                    <a:pt x="13960" y="15986"/>
                    <a:pt x="15738" y="15986"/>
                  </a:cubicBezTo>
                  <a:cubicBezTo>
                    <a:pt x="18580" y="15986"/>
                    <a:pt x="21774" y="15831"/>
                    <a:pt x="22379" y="15563"/>
                  </a:cubicBezTo>
                  <a:cubicBezTo>
                    <a:pt x="23359" y="15130"/>
                    <a:pt x="25686" y="14399"/>
                    <a:pt x="25391" y="11571"/>
                  </a:cubicBezTo>
                  <a:cubicBezTo>
                    <a:pt x="25091" y="8739"/>
                    <a:pt x="22833" y="5043"/>
                    <a:pt x="21284" y="2943"/>
                  </a:cubicBezTo>
                  <a:cubicBezTo>
                    <a:pt x="19731" y="842"/>
                    <a:pt x="17152" y="0"/>
                    <a:pt x="16331" y="0"/>
                  </a:cubicBezTo>
                  <a:close/>
                </a:path>
              </a:pathLst>
            </a:custGeom>
            <a:solidFill>
              <a:srgbClr val="F4E1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702;p50">
              <a:extLst>
                <a:ext uri="{FF2B5EF4-FFF2-40B4-BE49-F238E27FC236}">
                  <a16:creationId xmlns:a16="http://schemas.microsoft.com/office/drawing/2014/main" id="{F018305A-1A0D-4C52-A8E4-A85BA259F5FE}"/>
                </a:ext>
              </a:extLst>
            </p:cNvPr>
            <p:cNvSpPr/>
            <p:nvPr/>
          </p:nvSpPr>
          <p:spPr>
            <a:xfrm>
              <a:off x="4514545" y="3611855"/>
              <a:ext cx="215191" cy="173056"/>
            </a:xfrm>
            <a:custGeom>
              <a:avLst/>
              <a:gdLst/>
              <a:ahLst/>
              <a:cxnLst/>
              <a:rect l="l" t="t" r="r" b="b"/>
              <a:pathLst>
                <a:path w="6338" h="5097" extrusionOk="0">
                  <a:moveTo>
                    <a:pt x="1" y="1"/>
                  </a:moveTo>
                  <a:lnTo>
                    <a:pt x="1" y="4153"/>
                  </a:lnTo>
                  <a:lnTo>
                    <a:pt x="3199" y="5097"/>
                  </a:lnTo>
                  <a:lnTo>
                    <a:pt x="6338" y="4153"/>
                  </a:lnTo>
                  <a:lnTo>
                    <a:pt x="6338" y="1"/>
                  </a:lnTo>
                  <a:close/>
                </a:path>
              </a:pathLst>
            </a:custGeom>
            <a:solidFill>
              <a:srgbClr val="5D3C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703;p50">
              <a:extLst>
                <a:ext uri="{FF2B5EF4-FFF2-40B4-BE49-F238E27FC236}">
                  <a16:creationId xmlns:a16="http://schemas.microsoft.com/office/drawing/2014/main" id="{17C2CD9A-1148-4703-BB24-B7E0343C8F9A}"/>
                </a:ext>
              </a:extLst>
            </p:cNvPr>
            <p:cNvSpPr/>
            <p:nvPr/>
          </p:nvSpPr>
          <p:spPr>
            <a:xfrm>
              <a:off x="4880565" y="4321564"/>
              <a:ext cx="235149" cy="289501"/>
            </a:xfrm>
            <a:custGeom>
              <a:avLst/>
              <a:gdLst/>
              <a:ahLst/>
              <a:cxnLst/>
              <a:rect l="l" t="t" r="r" b="b"/>
              <a:pathLst>
                <a:path w="4335" h="5337" extrusionOk="0">
                  <a:moveTo>
                    <a:pt x="2187" y="0"/>
                  </a:moveTo>
                  <a:cubicBezTo>
                    <a:pt x="1419" y="0"/>
                    <a:pt x="298" y="839"/>
                    <a:pt x="159" y="1336"/>
                  </a:cubicBezTo>
                  <a:cubicBezTo>
                    <a:pt x="0" y="1888"/>
                    <a:pt x="1267" y="4150"/>
                    <a:pt x="1909" y="4912"/>
                  </a:cubicBezTo>
                  <a:cubicBezTo>
                    <a:pt x="2190" y="5245"/>
                    <a:pt x="2576" y="5336"/>
                    <a:pt x="2885" y="5336"/>
                  </a:cubicBezTo>
                  <a:cubicBezTo>
                    <a:pt x="3085" y="5336"/>
                    <a:pt x="3253" y="5298"/>
                    <a:pt x="3341" y="5263"/>
                  </a:cubicBezTo>
                  <a:cubicBezTo>
                    <a:pt x="3568" y="5169"/>
                    <a:pt x="4334" y="4920"/>
                    <a:pt x="4334" y="4920"/>
                  </a:cubicBezTo>
                  <a:cubicBezTo>
                    <a:pt x="4334" y="4920"/>
                    <a:pt x="3167" y="229"/>
                    <a:pt x="2409" y="27"/>
                  </a:cubicBezTo>
                  <a:cubicBezTo>
                    <a:pt x="2340" y="9"/>
                    <a:pt x="2265" y="0"/>
                    <a:pt x="2187" y="0"/>
                  </a:cubicBezTo>
                  <a:close/>
                </a:path>
              </a:pathLst>
            </a:custGeom>
            <a:solidFill>
              <a:srgbClr val="76A5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704;p50">
              <a:extLst>
                <a:ext uri="{FF2B5EF4-FFF2-40B4-BE49-F238E27FC236}">
                  <a16:creationId xmlns:a16="http://schemas.microsoft.com/office/drawing/2014/main" id="{AB0DE515-4EAE-498C-ADCA-6E56A0D29530}"/>
                </a:ext>
              </a:extLst>
            </p:cNvPr>
            <p:cNvSpPr/>
            <p:nvPr/>
          </p:nvSpPr>
          <p:spPr>
            <a:xfrm>
              <a:off x="4517070" y="4405372"/>
              <a:ext cx="525572" cy="223269"/>
            </a:xfrm>
            <a:custGeom>
              <a:avLst/>
              <a:gdLst/>
              <a:ahLst/>
              <a:cxnLst/>
              <a:rect l="l" t="t" r="r" b="b"/>
              <a:pathLst>
                <a:path w="9689" h="4116" extrusionOk="0">
                  <a:moveTo>
                    <a:pt x="7951" y="1"/>
                  </a:moveTo>
                  <a:lnTo>
                    <a:pt x="3891" y="1417"/>
                  </a:lnTo>
                  <a:cubicBezTo>
                    <a:pt x="3891" y="1417"/>
                    <a:pt x="3061" y="184"/>
                    <a:pt x="2692" y="184"/>
                  </a:cubicBezTo>
                  <a:cubicBezTo>
                    <a:pt x="2688" y="184"/>
                    <a:pt x="2685" y="184"/>
                    <a:pt x="2681" y="185"/>
                  </a:cubicBezTo>
                  <a:cubicBezTo>
                    <a:pt x="2316" y="206"/>
                    <a:pt x="2932" y="1716"/>
                    <a:pt x="2932" y="1716"/>
                  </a:cubicBezTo>
                  <a:cubicBezTo>
                    <a:pt x="2932" y="1716"/>
                    <a:pt x="1791" y="1575"/>
                    <a:pt x="969" y="1348"/>
                  </a:cubicBezTo>
                  <a:cubicBezTo>
                    <a:pt x="842" y="1312"/>
                    <a:pt x="728" y="1296"/>
                    <a:pt x="629" y="1296"/>
                  </a:cubicBezTo>
                  <a:cubicBezTo>
                    <a:pt x="87" y="1296"/>
                    <a:pt x="1" y="1772"/>
                    <a:pt x="811" y="2101"/>
                  </a:cubicBezTo>
                  <a:cubicBezTo>
                    <a:pt x="1279" y="2289"/>
                    <a:pt x="1720" y="2402"/>
                    <a:pt x="2048" y="2468"/>
                  </a:cubicBezTo>
                  <a:lnTo>
                    <a:pt x="2048" y="2468"/>
                  </a:lnTo>
                  <a:cubicBezTo>
                    <a:pt x="1596" y="2403"/>
                    <a:pt x="981" y="2325"/>
                    <a:pt x="620" y="2325"/>
                  </a:cubicBezTo>
                  <a:cubicBezTo>
                    <a:pt x="511" y="2325"/>
                    <a:pt x="426" y="2332"/>
                    <a:pt x="375" y="2349"/>
                  </a:cubicBezTo>
                  <a:cubicBezTo>
                    <a:pt x="84" y="2447"/>
                    <a:pt x="139" y="2988"/>
                    <a:pt x="1581" y="3179"/>
                  </a:cubicBezTo>
                  <a:lnTo>
                    <a:pt x="1581" y="3179"/>
                  </a:lnTo>
                  <a:cubicBezTo>
                    <a:pt x="1193" y="3180"/>
                    <a:pt x="801" y="3227"/>
                    <a:pt x="674" y="3401"/>
                  </a:cubicBezTo>
                  <a:cubicBezTo>
                    <a:pt x="413" y="3753"/>
                    <a:pt x="1369" y="4115"/>
                    <a:pt x="3024" y="4115"/>
                  </a:cubicBezTo>
                  <a:cubicBezTo>
                    <a:pt x="3163" y="4115"/>
                    <a:pt x="3307" y="4113"/>
                    <a:pt x="3455" y="4108"/>
                  </a:cubicBezTo>
                  <a:cubicBezTo>
                    <a:pt x="5376" y="4039"/>
                    <a:pt x="9688" y="3286"/>
                    <a:pt x="9688" y="3286"/>
                  </a:cubicBezTo>
                  <a:cubicBezTo>
                    <a:pt x="9688" y="3286"/>
                    <a:pt x="9046" y="595"/>
                    <a:pt x="7951" y="1"/>
                  </a:cubicBezTo>
                  <a:close/>
                </a:path>
              </a:pathLst>
            </a:custGeom>
            <a:solidFill>
              <a:srgbClr val="A96C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705;p50">
              <a:extLst>
                <a:ext uri="{FF2B5EF4-FFF2-40B4-BE49-F238E27FC236}">
                  <a16:creationId xmlns:a16="http://schemas.microsoft.com/office/drawing/2014/main" id="{EBBA4DA8-7805-409B-9363-AECDBA31AC7B}"/>
                </a:ext>
              </a:extLst>
            </p:cNvPr>
            <p:cNvSpPr/>
            <p:nvPr/>
          </p:nvSpPr>
          <p:spPr>
            <a:xfrm>
              <a:off x="4439861" y="3723463"/>
              <a:ext cx="178843" cy="105125"/>
            </a:xfrm>
            <a:custGeom>
              <a:avLst/>
              <a:gdLst/>
              <a:ahLst/>
              <a:cxnLst/>
              <a:rect l="l" t="t" r="r" b="b"/>
              <a:pathLst>
                <a:path w="3297" h="1938" extrusionOk="0">
                  <a:moveTo>
                    <a:pt x="377" y="1"/>
                  </a:moveTo>
                  <a:cubicBezTo>
                    <a:pt x="1" y="1"/>
                    <a:pt x="29" y="812"/>
                    <a:pt x="29" y="812"/>
                  </a:cubicBezTo>
                  <a:cubicBezTo>
                    <a:pt x="1045" y="1891"/>
                    <a:pt x="2934" y="1938"/>
                    <a:pt x="3251" y="1938"/>
                  </a:cubicBezTo>
                  <a:cubicBezTo>
                    <a:pt x="3281" y="1938"/>
                    <a:pt x="3297" y="1937"/>
                    <a:pt x="3297" y="1937"/>
                  </a:cubicBezTo>
                  <a:lnTo>
                    <a:pt x="3297" y="812"/>
                  </a:lnTo>
                  <a:cubicBezTo>
                    <a:pt x="3254" y="814"/>
                    <a:pt x="3211" y="815"/>
                    <a:pt x="3168" y="815"/>
                  </a:cubicBezTo>
                  <a:cubicBezTo>
                    <a:pt x="1991" y="815"/>
                    <a:pt x="810" y="57"/>
                    <a:pt x="414" y="3"/>
                  </a:cubicBezTo>
                  <a:cubicBezTo>
                    <a:pt x="401" y="1"/>
                    <a:pt x="389" y="1"/>
                    <a:pt x="377" y="1"/>
                  </a:cubicBezTo>
                  <a:close/>
                </a:path>
              </a:pathLst>
            </a:custGeom>
            <a:solidFill>
              <a:srgbClr val="76A5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706;p50">
              <a:extLst>
                <a:ext uri="{FF2B5EF4-FFF2-40B4-BE49-F238E27FC236}">
                  <a16:creationId xmlns:a16="http://schemas.microsoft.com/office/drawing/2014/main" id="{F13D6809-132D-4CEB-AAC2-855B575B6740}"/>
                </a:ext>
              </a:extLst>
            </p:cNvPr>
            <p:cNvSpPr/>
            <p:nvPr/>
          </p:nvSpPr>
          <p:spPr>
            <a:xfrm>
              <a:off x="4633027" y="3723463"/>
              <a:ext cx="179114" cy="105125"/>
            </a:xfrm>
            <a:custGeom>
              <a:avLst/>
              <a:gdLst/>
              <a:ahLst/>
              <a:cxnLst/>
              <a:rect l="l" t="t" r="r" b="b"/>
              <a:pathLst>
                <a:path w="3302" h="1938" extrusionOk="0">
                  <a:moveTo>
                    <a:pt x="2926" y="1"/>
                  </a:moveTo>
                  <a:cubicBezTo>
                    <a:pt x="2914" y="1"/>
                    <a:pt x="2902" y="1"/>
                    <a:pt x="2889" y="3"/>
                  </a:cubicBezTo>
                  <a:cubicBezTo>
                    <a:pt x="2493" y="57"/>
                    <a:pt x="1312" y="815"/>
                    <a:pt x="130" y="815"/>
                  </a:cubicBezTo>
                  <a:cubicBezTo>
                    <a:pt x="87" y="815"/>
                    <a:pt x="44" y="814"/>
                    <a:pt x="1" y="812"/>
                  </a:cubicBezTo>
                  <a:lnTo>
                    <a:pt x="1" y="1937"/>
                  </a:lnTo>
                  <a:cubicBezTo>
                    <a:pt x="1" y="1937"/>
                    <a:pt x="17" y="1938"/>
                    <a:pt x="46" y="1938"/>
                  </a:cubicBezTo>
                  <a:cubicBezTo>
                    <a:pt x="364" y="1938"/>
                    <a:pt x="2257" y="1891"/>
                    <a:pt x="3274" y="812"/>
                  </a:cubicBezTo>
                  <a:cubicBezTo>
                    <a:pt x="3274" y="812"/>
                    <a:pt x="3302" y="1"/>
                    <a:pt x="2926" y="1"/>
                  </a:cubicBezTo>
                  <a:close/>
                </a:path>
              </a:pathLst>
            </a:custGeom>
            <a:solidFill>
              <a:srgbClr val="76A5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707;p50">
              <a:extLst>
                <a:ext uri="{FF2B5EF4-FFF2-40B4-BE49-F238E27FC236}">
                  <a16:creationId xmlns:a16="http://schemas.microsoft.com/office/drawing/2014/main" id="{27BB9B52-C3E4-4C05-955B-B945A871A28B}"/>
                </a:ext>
              </a:extLst>
            </p:cNvPr>
            <p:cNvSpPr/>
            <p:nvPr/>
          </p:nvSpPr>
          <p:spPr>
            <a:xfrm>
              <a:off x="4278508" y="4464098"/>
              <a:ext cx="100805" cy="83319"/>
            </a:xfrm>
            <a:custGeom>
              <a:avLst/>
              <a:gdLst/>
              <a:ahLst/>
              <a:cxnLst/>
              <a:rect l="l" t="t" r="r" b="b"/>
              <a:pathLst>
                <a:path w="2969" h="2454" extrusionOk="0">
                  <a:moveTo>
                    <a:pt x="520" y="1"/>
                  </a:moveTo>
                  <a:cubicBezTo>
                    <a:pt x="394" y="1"/>
                    <a:pt x="298" y="71"/>
                    <a:pt x="229" y="238"/>
                  </a:cubicBezTo>
                  <a:cubicBezTo>
                    <a:pt x="0" y="764"/>
                    <a:pt x="139" y="1182"/>
                    <a:pt x="586" y="1420"/>
                  </a:cubicBezTo>
                  <a:cubicBezTo>
                    <a:pt x="1033" y="1658"/>
                    <a:pt x="1381" y="1847"/>
                    <a:pt x="1381" y="1847"/>
                  </a:cubicBezTo>
                  <a:cubicBezTo>
                    <a:pt x="1989" y="2231"/>
                    <a:pt x="2415" y="2454"/>
                    <a:pt x="2669" y="2454"/>
                  </a:cubicBezTo>
                  <a:cubicBezTo>
                    <a:pt x="2876" y="2454"/>
                    <a:pt x="2968" y="2306"/>
                    <a:pt x="2950" y="1976"/>
                  </a:cubicBezTo>
                  <a:cubicBezTo>
                    <a:pt x="2920" y="1241"/>
                    <a:pt x="2672" y="1232"/>
                    <a:pt x="1798" y="695"/>
                  </a:cubicBezTo>
                  <a:cubicBezTo>
                    <a:pt x="1202" y="322"/>
                    <a:pt x="791" y="1"/>
                    <a:pt x="520" y="1"/>
                  </a:cubicBezTo>
                  <a:close/>
                </a:path>
              </a:pathLst>
            </a:custGeom>
            <a:solidFill>
              <a:srgbClr val="ECCD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708;p50">
              <a:extLst>
                <a:ext uri="{FF2B5EF4-FFF2-40B4-BE49-F238E27FC236}">
                  <a16:creationId xmlns:a16="http://schemas.microsoft.com/office/drawing/2014/main" id="{AEF216F0-B4F8-47AF-BF8F-321DF483B00E}"/>
                </a:ext>
              </a:extLst>
            </p:cNvPr>
            <p:cNvSpPr/>
            <p:nvPr/>
          </p:nvSpPr>
          <p:spPr>
            <a:xfrm>
              <a:off x="4275792" y="4503517"/>
              <a:ext cx="85458" cy="89940"/>
            </a:xfrm>
            <a:custGeom>
              <a:avLst/>
              <a:gdLst/>
              <a:ahLst/>
              <a:cxnLst/>
              <a:rect l="l" t="t" r="r" b="b"/>
              <a:pathLst>
                <a:path w="2517" h="2649" extrusionOk="0">
                  <a:moveTo>
                    <a:pt x="338" y="1"/>
                  </a:moveTo>
                  <a:cubicBezTo>
                    <a:pt x="1" y="537"/>
                    <a:pt x="40" y="1302"/>
                    <a:pt x="289" y="1501"/>
                  </a:cubicBezTo>
                  <a:cubicBezTo>
                    <a:pt x="537" y="1709"/>
                    <a:pt x="1759" y="2554"/>
                    <a:pt x="2106" y="2643"/>
                  </a:cubicBezTo>
                  <a:cubicBezTo>
                    <a:pt x="2122" y="2647"/>
                    <a:pt x="2138" y="2649"/>
                    <a:pt x="2153" y="2649"/>
                  </a:cubicBezTo>
                  <a:cubicBezTo>
                    <a:pt x="2461" y="2649"/>
                    <a:pt x="2516" y="1796"/>
                    <a:pt x="2156" y="1541"/>
                  </a:cubicBezTo>
                  <a:cubicBezTo>
                    <a:pt x="1788" y="1263"/>
                    <a:pt x="1014" y="815"/>
                    <a:pt x="1014" y="815"/>
                  </a:cubicBezTo>
                  <a:lnTo>
                    <a:pt x="1232" y="557"/>
                  </a:lnTo>
                  <a:lnTo>
                    <a:pt x="338" y="1"/>
                  </a:lnTo>
                  <a:close/>
                </a:path>
              </a:pathLst>
            </a:custGeom>
            <a:solidFill>
              <a:srgbClr val="ECCD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709;p50">
              <a:extLst>
                <a:ext uri="{FF2B5EF4-FFF2-40B4-BE49-F238E27FC236}">
                  <a16:creationId xmlns:a16="http://schemas.microsoft.com/office/drawing/2014/main" id="{EF34ECB2-F29B-47E2-99EB-35E55154BC96}"/>
                </a:ext>
              </a:extLst>
            </p:cNvPr>
            <p:cNvSpPr/>
            <p:nvPr/>
          </p:nvSpPr>
          <p:spPr>
            <a:xfrm>
              <a:off x="4114586" y="4287002"/>
              <a:ext cx="315385" cy="147082"/>
            </a:xfrm>
            <a:custGeom>
              <a:avLst/>
              <a:gdLst/>
              <a:ahLst/>
              <a:cxnLst/>
              <a:rect l="l" t="t" r="r" b="b"/>
              <a:pathLst>
                <a:path w="9289" h="4332" extrusionOk="0">
                  <a:moveTo>
                    <a:pt x="1" y="1"/>
                  </a:moveTo>
                  <a:lnTo>
                    <a:pt x="1" y="1"/>
                  </a:lnTo>
                  <a:cubicBezTo>
                    <a:pt x="826" y="279"/>
                    <a:pt x="1640" y="567"/>
                    <a:pt x="2455" y="855"/>
                  </a:cubicBezTo>
                  <a:cubicBezTo>
                    <a:pt x="3259" y="1153"/>
                    <a:pt x="4073" y="1451"/>
                    <a:pt x="4868" y="1779"/>
                  </a:cubicBezTo>
                  <a:cubicBezTo>
                    <a:pt x="5662" y="2097"/>
                    <a:pt x="6447" y="2444"/>
                    <a:pt x="7212" y="2832"/>
                  </a:cubicBezTo>
                  <a:cubicBezTo>
                    <a:pt x="7600" y="3031"/>
                    <a:pt x="7967" y="3249"/>
                    <a:pt x="8324" y="3488"/>
                  </a:cubicBezTo>
                  <a:cubicBezTo>
                    <a:pt x="8682" y="3726"/>
                    <a:pt x="9010" y="3994"/>
                    <a:pt x="9288" y="4332"/>
                  </a:cubicBezTo>
                  <a:cubicBezTo>
                    <a:pt x="9070" y="3954"/>
                    <a:pt x="8742" y="3647"/>
                    <a:pt x="8404" y="3368"/>
                  </a:cubicBezTo>
                  <a:cubicBezTo>
                    <a:pt x="8066" y="3100"/>
                    <a:pt x="7699" y="2852"/>
                    <a:pt x="7322" y="2633"/>
                  </a:cubicBezTo>
                  <a:cubicBezTo>
                    <a:pt x="6954" y="2415"/>
                    <a:pt x="6567" y="2216"/>
                    <a:pt x="6169" y="2027"/>
                  </a:cubicBezTo>
                  <a:cubicBezTo>
                    <a:pt x="5772" y="1839"/>
                    <a:pt x="5375" y="1670"/>
                    <a:pt x="4977" y="1501"/>
                  </a:cubicBezTo>
                  <a:cubicBezTo>
                    <a:pt x="4173" y="1183"/>
                    <a:pt x="3348" y="895"/>
                    <a:pt x="2524" y="647"/>
                  </a:cubicBezTo>
                  <a:cubicBezTo>
                    <a:pt x="1689" y="389"/>
                    <a:pt x="855" y="170"/>
                    <a:pt x="1" y="1"/>
                  </a:cubicBezTo>
                  <a:close/>
                </a:path>
              </a:pathLst>
            </a:custGeom>
            <a:solidFill>
              <a:srgbClr val="2C1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710;p50">
              <a:extLst>
                <a:ext uri="{FF2B5EF4-FFF2-40B4-BE49-F238E27FC236}">
                  <a16:creationId xmlns:a16="http://schemas.microsoft.com/office/drawing/2014/main" id="{F6737B08-EE9E-48BA-9DC3-3B83A39F3681}"/>
                </a:ext>
              </a:extLst>
            </p:cNvPr>
            <p:cNvSpPr/>
            <p:nvPr/>
          </p:nvSpPr>
          <p:spPr>
            <a:xfrm>
              <a:off x="4118626" y="4311312"/>
              <a:ext cx="318746" cy="151768"/>
            </a:xfrm>
            <a:custGeom>
              <a:avLst/>
              <a:gdLst/>
              <a:ahLst/>
              <a:cxnLst/>
              <a:rect l="l" t="t" r="r" b="b"/>
              <a:pathLst>
                <a:path w="9388" h="4470" extrusionOk="0">
                  <a:moveTo>
                    <a:pt x="1" y="0"/>
                  </a:moveTo>
                  <a:cubicBezTo>
                    <a:pt x="1" y="0"/>
                    <a:pt x="6329" y="3477"/>
                    <a:pt x="9388" y="4470"/>
                  </a:cubicBezTo>
                  <a:cubicBezTo>
                    <a:pt x="9388" y="4470"/>
                    <a:pt x="5613" y="795"/>
                    <a:pt x="1" y="0"/>
                  </a:cubicBezTo>
                  <a:close/>
                </a:path>
              </a:pathLst>
            </a:custGeom>
            <a:solidFill>
              <a:srgbClr val="563D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2711;p50">
              <a:extLst>
                <a:ext uri="{FF2B5EF4-FFF2-40B4-BE49-F238E27FC236}">
                  <a16:creationId xmlns:a16="http://schemas.microsoft.com/office/drawing/2014/main" id="{6021D481-85D8-4314-B534-D1DE2296511D}"/>
                </a:ext>
              </a:extLst>
            </p:cNvPr>
            <p:cNvSpPr/>
            <p:nvPr/>
          </p:nvSpPr>
          <p:spPr>
            <a:xfrm>
              <a:off x="5018399" y="3945745"/>
              <a:ext cx="34" cy="13513"/>
            </a:xfrm>
            <a:custGeom>
              <a:avLst/>
              <a:gdLst/>
              <a:ahLst/>
              <a:cxnLst/>
              <a:rect l="l" t="t" r="r" b="b"/>
              <a:pathLst>
                <a:path w="1" h="398" extrusionOk="0">
                  <a:moveTo>
                    <a:pt x="0" y="0"/>
                  </a:moveTo>
                  <a:lnTo>
                    <a:pt x="0" y="0"/>
                  </a:lnTo>
                  <a:lnTo>
                    <a:pt x="0" y="397"/>
                  </a:lnTo>
                  <a:lnTo>
                    <a:pt x="0" y="397"/>
                  </a:lnTo>
                  <a:close/>
                </a:path>
              </a:pathLst>
            </a:custGeom>
            <a:solidFill>
              <a:srgbClr val="E5C8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2712;p50">
              <a:extLst>
                <a:ext uri="{FF2B5EF4-FFF2-40B4-BE49-F238E27FC236}">
                  <a16:creationId xmlns:a16="http://schemas.microsoft.com/office/drawing/2014/main" id="{2656BCE7-C19D-4154-B76D-83CE42DC87D1}"/>
                </a:ext>
              </a:extLst>
            </p:cNvPr>
            <p:cNvSpPr/>
            <p:nvPr/>
          </p:nvSpPr>
          <p:spPr>
            <a:xfrm>
              <a:off x="4298819" y="4624932"/>
              <a:ext cx="636406" cy="364242"/>
            </a:xfrm>
            <a:custGeom>
              <a:avLst/>
              <a:gdLst/>
              <a:ahLst/>
              <a:cxnLst/>
              <a:rect l="l" t="t" r="r" b="b"/>
              <a:pathLst>
                <a:path w="18744" h="10728" extrusionOk="0">
                  <a:moveTo>
                    <a:pt x="2385" y="0"/>
                  </a:moveTo>
                  <a:lnTo>
                    <a:pt x="1" y="10728"/>
                  </a:lnTo>
                  <a:lnTo>
                    <a:pt x="18743" y="10728"/>
                  </a:lnTo>
                  <a:lnTo>
                    <a:pt x="17889" y="0"/>
                  </a:lnTo>
                  <a:close/>
                </a:path>
              </a:pathLst>
            </a:custGeom>
            <a:solidFill>
              <a:srgbClr val="374F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2713;p50">
              <a:extLst>
                <a:ext uri="{FF2B5EF4-FFF2-40B4-BE49-F238E27FC236}">
                  <a16:creationId xmlns:a16="http://schemas.microsoft.com/office/drawing/2014/main" id="{13B263BC-D2DD-4CDE-A1E0-C1A1339E75BF}"/>
                </a:ext>
              </a:extLst>
            </p:cNvPr>
            <p:cNvSpPr/>
            <p:nvPr/>
          </p:nvSpPr>
          <p:spPr>
            <a:xfrm>
              <a:off x="4582118" y="4772625"/>
              <a:ext cx="73881" cy="101891"/>
            </a:xfrm>
            <a:custGeom>
              <a:avLst/>
              <a:gdLst/>
              <a:ahLst/>
              <a:cxnLst/>
              <a:rect l="l" t="t" r="r" b="b"/>
              <a:pathLst>
                <a:path w="2176" h="3001" extrusionOk="0">
                  <a:moveTo>
                    <a:pt x="169" y="1"/>
                  </a:moveTo>
                  <a:cubicBezTo>
                    <a:pt x="129" y="200"/>
                    <a:pt x="109" y="409"/>
                    <a:pt x="80" y="617"/>
                  </a:cubicBezTo>
                  <a:cubicBezTo>
                    <a:pt x="30" y="1064"/>
                    <a:pt x="0" y="1511"/>
                    <a:pt x="20" y="1968"/>
                  </a:cubicBezTo>
                  <a:cubicBezTo>
                    <a:pt x="30" y="2077"/>
                    <a:pt x="30" y="2196"/>
                    <a:pt x="50" y="2316"/>
                  </a:cubicBezTo>
                  <a:cubicBezTo>
                    <a:pt x="69" y="2435"/>
                    <a:pt x="89" y="2544"/>
                    <a:pt x="149" y="2673"/>
                  </a:cubicBezTo>
                  <a:cubicBezTo>
                    <a:pt x="159" y="2703"/>
                    <a:pt x="189" y="2742"/>
                    <a:pt x="208" y="2773"/>
                  </a:cubicBezTo>
                  <a:cubicBezTo>
                    <a:pt x="239" y="2802"/>
                    <a:pt x="268" y="2832"/>
                    <a:pt x="298" y="2852"/>
                  </a:cubicBezTo>
                  <a:cubicBezTo>
                    <a:pt x="328" y="2881"/>
                    <a:pt x="358" y="2892"/>
                    <a:pt x="387" y="2901"/>
                  </a:cubicBezTo>
                  <a:cubicBezTo>
                    <a:pt x="417" y="2921"/>
                    <a:pt x="447" y="2941"/>
                    <a:pt x="477" y="2941"/>
                  </a:cubicBezTo>
                  <a:cubicBezTo>
                    <a:pt x="606" y="2981"/>
                    <a:pt x="715" y="3001"/>
                    <a:pt x="835" y="3001"/>
                  </a:cubicBezTo>
                  <a:lnTo>
                    <a:pt x="844" y="3001"/>
                  </a:lnTo>
                  <a:cubicBezTo>
                    <a:pt x="983" y="2991"/>
                    <a:pt x="1113" y="2981"/>
                    <a:pt x="1241" y="2961"/>
                  </a:cubicBezTo>
                  <a:cubicBezTo>
                    <a:pt x="1241" y="2941"/>
                    <a:pt x="1252" y="2912"/>
                    <a:pt x="1252" y="2881"/>
                  </a:cubicBezTo>
                  <a:cubicBezTo>
                    <a:pt x="1261" y="2912"/>
                    <a:pt x="1272" y="2931"/>
                    <a:pt x="1272" y="2961"/>
                  </a:cubicBezTo>
                  <a:cubicBezTo>
                    <a:pt x="1590" y="2912"/>
                    <a:pt x="1887" y="2812"/>
                    <a:pt x="2175" y="2693"/>
                  </a:cubicBezTo>
                  <a:lnTo>
                    <a:pt x="2175" y="2693"/>
                  </a:lnTo>
                  <a:cubicBezTo>
                    <a:pt x="1828" y="2733"/>
                    <a:pt x="1480" y="2782"/>
                    <a:pt x="1142" y="2782"/>
                  </a:cubicBezTo>
                  <a:cubicBezTo>
                    <a:pt x="1043" y="2782"/>
                    <a:pt x="954" y="2773"/>
                    <a:pt x="854" y="2762"/>
                  </a:cubicBezTo>
                  <a:cubicBezTo>
                    <a:pt x="804" y="2762"/>
                    <a:pt x="755" y="2753"/>
                    <a:pt x="705" y="2742"/>
                  </a:cubicBezTo>
                  <a:cubicBezTo>
                    <a:pt x="656" y="2733"/>
                    <a:pt x="616" y="2722"/>
                    <a:pt x="566" y="2703"/>
                  </a:cubicBezTo>
                  <a:cubicBezTo>
                    <a:pt x="487" y="2663"/>
                    <a:pt x="417" y="2623"/>
                    <a:pt x="398" y="2554"/>
                  </a:cubicBezTo>
                  <a:cubicBezTo>
                    <a:pt x="338" y="2395"/>
                    <a:pt x="318" y="2166"/>
                    <a:pt x="308" y="1948"/>
                  </a:cubicBezTo>
                  <a:cubicBezTo>
                    <a:pt x="288" y="1521"/>
                    <a:pt x="308" y="1074"/>
                    <a:pt x="308" y="627"/>
                  </a:cubicBezTo>
                  <a:cubicBezTo>
                    <a:pt x="318" y="418"/>
                    <a:pt x="318" y="210"/>
                    <a:pt x="318" y="1"/>
                  </a:cubicBezTo>
                  <a:close/>
                </a:path>
              </a:pathLst>
            </a:custGeom>
            <a:solidFill>
              <a:srgbClr val="243F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2714;p50">
              <a:extLst>
                <a:ext uri="{FF2B5EF4-FFF2-40B4-BE49-F238E27FC236}">
                  <a16:creationId xmlns:a16="http://schemas.microsoft.com/office/drawing/2014/main" id="{A81C9112-A696-4149-95AA-9773932FA6F7}"/>
                </a:ext>
              </a:extLst>
            </p:cNvPr>
            <p:cNvSpPr/>
            <p:nvPr/>
          </p:nvSpPr>
          <p:spPr>
            <a:xfrm>
              <a:off x="4619194" y="4870443"/>
              <a:ext cx="11170" cy="118732"/>
            </a:xfrm>
            <a:custGeom>
              <a:avLst/>
              <a:gdLst/>
              <a:ahLst/>
              <a:cxnLst/>
              <a:rect l="l" t="t" r="r" b="b"/>
              <a:pathLst>
                <a:path w="329" h="3497" extrusionOk="0">
                  <a:moveTo>
                    <a:pt x="160" y="0"/>
                  </a:moveTo>
                  <a:cubicBezTo>
                    <a:pt x="160" y="31"/>
                    <a:pt x="149" y="60"/>
                    <a:pt x="149" y="80"/>
                  </a:cubicBezTo>
                  <a:cubicBezTo>
                    <a:pt x="90" y="348"/>
                    <a:pt x="60" y="616"/>
                    <a:pt x="41" y="874"/>
                  </a:cubicBezTo>
                  <a:cubicBezTo>
                    <a:pt x="10" y="1172"/>
                    <a:pt x="1" y="1461"/>
                    <a:pt x="1" y="1749"/>
                  </a:cubicBezTo>
                  <a:cubicBezTo>
                    <a:pt x="1" y="2047"/>
                    <a:pt x="10" y="2335"/>
                    <a:pt x="41" y="2623"/>
                  </a:cubicBezTo>
                  <a:cubicBezTo>
                    <a:pt x="60" y="2921"/>
                    <a:pt x="100" y="3209"/>
                    <a:pt x="160" y="3497"/>
                  </a:cubicBezTo>
                  <a:cubicBezTo>
                    <a:pt x="229" y="3209"/>
                    <a:pt x="269" y="2921"/>
                    <a:pt x="289" y="2623"/>
                  </a:cubicBezTo>
                  <a:cubicBezTo>
                    <a:pt x="319" y="2335"/>
                    <a:pt x="328" y="2047"/>
                    <a:pt x="328" y="1749"/>
                  </a:cubicBezTo>
                  <a:cubicBezTo>
                    <a:pt x="328" y="1461"/>
                    <a:pt x="319" y="1172"/>
                    <a:pt x="289" y="874"/>
                  </a:cubicBezTo>
                  <a:cubicBezTo>
                    <a:pt x="269" y="616"/>
                    <a:pt x="239" y="348"/>
                    <a:pt x="180" y="80"/>
                  </a:cubicBezTo>
                  <a:cubicBezTo>
                    <a:pt x="180" y="50"/>
                    <a:pt x="169" y="31"/>
                    <a:pt x="160" y="0"/>
                  </a:cubicBezTo>
                  <a:close/>
                </a:path>
              </a:pathLst>
            </a:custGeom>
            <a:solidFill>
              <a:srgbClr val="243F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2715;p50">
              <a:extLst>
                <a:ext uri="{FF2B5EF4-FFF2-40B4-BE49-F238E27FC236}">
                  <a16:creationId xmlns:a16="http://schemas.microsoft.com/office/drawing/2014/main" id="{E7E1F7EA-3D20-4F7E-9730-CD24754CC3BD}"/>
                </a:ext>
              </a:extLst>
            </p:cNvPr>
            <p:cNvSpPr/>
            <p:nvPr/>
          </p:nvSpPr>
          <p:spPr>
            <a:xfrm>
              <a:off x="4276580" y="4556144"/>
              <a:ext cx="62744" cy="58262"/>
            </a:xfrm>
            <a:custGeom>
              <a:avLst/>
              <a:gdLst/>
              <a:ahLst/>
              <a:cxnLst/>
              <a:rect l="l" t="t" r="r" b="b"/>
              <a:pathLst>
                <a:path w="1848" h="1716" extrusionOk="0">
                  <a:moveTo>
                    <a:pt x="398" y="0"/>
                  </a:moveTo>
                  <a:cubicBezTo>
                    <a:pt x="398" y="0"/>
                    <a:pt x="0" y="626"/>
                    <a:pt x="239" y="993"/>
                  </a:cubicBezTo>
                  <a:cubicBezTo>
                    <a:pt x="418" y="1290"/>
                    <a:pt x="1100" y="1716"/>
                    <a:pt x="1471" y="1716"/>
                  </a:cubicBezTo>
                  <a:cubicBezTo>
                    <a:pt x="1573" y="1716"/>
                    <a:pt x="1651" y="1684"/>
                    <a:pt x="1689" y="1609"/>
                  </a:cubicBezTo>
                  <a:cubicBezTo>
                    <a:pt x="1808" y="1391"/>
                    <a:pt x="1848" y="964"/>
                    <a:pt x="1629" y="835"/>
                  </a:cubicBezTo>
                  <a:cubicBezTo>
                    <a:pt x="1420" y="706"/>
                    <a:pt x="398" y="0"/>
                    <a:pt x="398" y="0"/>
                  </a:cubicBezTo>
                  <a:close/>
                </a:path>
              </a:pathLst>
            </a:custGeom>
            <a:solidFill>
              <a:srgbClr val="ECCD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2716;p50">
              <a:extLst>
                <a:ext uri="{FF2B5EF4-FFF2-40B4-BE49-F238E27FC236}">
                  <a16:creationId xmlns:a16="http://schemas.microsoft.com/office/drawing/2014/main" id="{E550B39F-D1FC-47E8-A3CF-7BC732EAA206}"/>
                </a:ext>
              </a:extLst>
            </p:cNvPr>
            <p:cNvSpPr/>
            <p:nvPr/>
          </p:nvSpPr>
          <p:spPr>
            <a:xfrm>
              <a:off x="4286324" y="4425223"/>
              <a:ext cx="63457" cy="62676"/>
            </a:xfrm>
            <a:custGeom>
              <a:avLst/>
              <a:gdLst/>
              <a:ahLst/>
              <a:cxnLst/>
              <a:rect l="l" t="t" r="r" b="b"/>
              <a:pathLst>
                <a:path w="1869" h="1846" extrusionOk="0">
                  <a:moveTo>
                    <a:pt x="517" y="1"/>
                  </a:moveTo>
                  <a:cubicBezTo>
                    <a:pt x="429" y="1"/>
                    <a:pt x="321" y="40"/>
                    <a:pt x="220" y="181"/>
                  </a:cubicBezTo>
                  <a:cubicBezTo>
                    <a:pt x="1" y="499"/>
                    <a:pt x="51" y="976"/>
                    <a:pt x="289" y="1165"/>
                  </a:cubicBezTo>
                  <a:cubicBezTo>
                    <a:pt x="489" y="1331"/>
                    <a:pt x="1252" y="1845"/>
                    <a:pt x="1536" y="1845"/>
                  </a:cubicBezTo>
                  <a:cubicBezTo>
                    <a:pt x="1592" y="1845"/>
                    <a:pt x="1629" y="1826"/>
                    <a:pt x="1640" y="1781"/>
                  </a:cubicBezTo>
                  <a:cubicBezTo>
                    <a:pt x="1700" y="1503"/>
                    <a:pt x="1868" y="926"/>
                    <a:pt x="1352" y="668"/>
                  </a:cubicBezTo>
                  <a:cubicBezTo>
                    <a:pt x="846" y="410"/>
                    <a:pt x="676" y="370"/>
                    <a:pt x="676" y="370"/>
                  </a:cubicBezTo>
                  <a:lnTo>
                    <a:pt x="707" y="62"/>
                  </a:lnTo>
                  <a:cubicBezTo>
                    <a:pt x="707" y="62"/>
                    <a:pt x="627" y="1"/>
                    <a:pt x="517" y="1"/>
                  </a:cubicBezTo>
                  <a:close/>
                </a:path>
              </a:pathLst>
            </a:custGeom>
            <a:solidFill>
              <a:srgbClr val="ECCD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2717;p50">
              <a:extLst>
                <a:ext uri="{FF2B5EF4-FFF2-40B4-BE49-F238E27FC236}">
                  <a16:creationId xmlns:a16="http://schemas.microsoft.com/office/drawing/2014/main" id="{DE352074-D4D4-4BB4-AB71-DBA70446AF7D}"/>
                </a:ext>
              </a:extLst>
            </p:cNvPr>
            <p:cNvSpPr/>
            <p:nvPr/>
          </p:nvSpPr>
          <p:spPr>
            <a:xfrm>
              <a:off x="4410115" y="3150202"/>
              <a:ext cx="446204" cy="518353"/>
            </a:xfrm>
            <a:custGeom>
              <a:avLst/>
              <a:gdLst/>
              <a:ahLst/>
              <a:cxnLst/>
              <a:rect l="l" t="t" r="r" b="b"/>
              <a:pathLst>
                <a:path w="13142" h="15267" extrusionOk="0">
                  <a:moveTo>
                    <a:pt x="6576" y="0"/>
                  </a:moveTo>
                  <a:cubicBezTo>
                    <a:pt x="1" y="0"/>
                    <a:pt x="120" y="3049"/>
                    <a:pt x="288" y="8403"/>
                  </a:cubicBezTo>
                  <a:cubicBezTo>
                    <a:pt x="358" y="10827"/>
                    <a:pt x="239" y="15266"/>
                    <a:pt x="6546" y="15266"/>
                  </a:cubicBezTo>
                  <a:cubicBezTo>
                    <a:pt x="11860" y="15266"/>
                    <a:pt x="12814" y="11393"/>
                    <a:pt x="12814" y="8403"/>
                  </a:cubicBezTo>
                  <a:cubicBezTo>
                    <a:pt x="12814" y="4649"/>
                    <a:pt x="13141" y="0"/>
                    <a:pt x="6576" y="0"/>
                  </a:cubicBezTo>
                  <a:close/>
                </a:path>
              </a:pathLst>
            </a:custGeom>
            <a:solidFill>
              <a:srgbClr val="6C45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2718;p50">
              <a:extLst>
                <a:ext uri="{FF2B5EF4-FFF2-40B4-BE49-F238E27FC236}">
                  <a16:creationId xmlns:a16="http://schemas.microsoft.com/office/drawing/2014/main" id="{2586AEB2-FE17-450E-90D5-4422DA5D1FC4}"/>
                </a:ext>
              </a:extLst>
            </p:cNvPr>
            <p:cNvSpPr/>
            <p:nvPr/>
          </p:nvSpPr>
          <p:spPr>
            <a:xfrm>
              <a:off x="4543989" y="3150202"/>
              <a:ext cx="259397" cy="62744"/>
            </a:xfrm>
            <a:custGeom>
              <a:avLst/>
              <a:gdLst/>
              <a:ahLst/>
              <a:cxnLst/>
              <a:rect l="l" t="t" r="r" b="b"/>
              <a:pathLst>
                <a:path w="7640" h="1848" extrusionOk="0">
                  <a:moveTo>
                    <a:pt x="7639" y="1848"/>
                  </a:moveTo>
                  <a:lnTo>
                    <a:pt x="7639" y="1848"/>
                  </a:lnTo>
                  <a:lnTo>
                    <a:pt x="7639" y="1848"/>
                  </a:lnTo>
                  <a:close/>
                  <a:moveTo>
                    <a:pt x="7629" y="1838"/>
                  </a:moveTo>
                  <a:lnTo>
                    <a:pt x="7629" y="1838"/>
                  </a:lnTo>
                  <a:lnTo>
                    <a:pt x="7629" y="1838"/>
                  </a:lnTo>
                  <a:close/>
                  <a:moveTo>
                    <a:pt x="7619" y="1818"/>
                  </a:moveTo>
                  <a:lnTo>
                    <a:pt x="7619" y="1818"/>
                  </a:lnTo>
                  <a:lnTo>
                    <a:pt x="7619" y="1818"/>
                  </a:lnTo>
                  <a:close/>
                  <a:moveTo>
                    <a:pt x="7609" y="1818"/>
                  </a:moveTo>
                  <a:lnTo>
                    <a:pt x="7609" y="1818"/>
                  </a:lnTo>
                  <a:lnTo>
                    <a:pt x="7609" y="1818"/>
                  </a:lnTo>
                  <a:close/>
                  <a:moveTo>
                    <a:pt x="7609" y="1808"/>
                  </a:moveTo>
                  <a:lnTo>
                    <a:pt x="7609" y="1808"/>
                  </a:lnTo>
                  <a:lnTo>
                    <a:pt x="7609" y="1808"/>
                  </a:lnTo>
                  <a:close/>
                  <a:moveTo>
                    <a:pt x="7609" y="1808"/>
                  </a:moveTo>
                  <a:lnTo>
                    <a:pt x="7609" y="1808"/>
                  </a:lnTo>
                  <a:lnTo>
                    <a:pt x="7609" y="1808"/>
                  </a:lnTo>
                  <a:close/>
                  <a:moveTo>
                    <a:pt x="7599" y="1798"/>
                  </a:moveTo>
                  <a:lnTo>
                    <a:pt x="7599" y="1808"/>
                  </a:lnTo>
                  <a:lnTo>
                    <a:pt x="7599" y="1798"/>
                  </a:lnTo>
                  <a:close/>
                  <a:moveTo>
                    <a:pt x="7599" y="1798"/>
                  </a:moveTo>
                  <a:lnTo>
                    <a:pt x="7599" y="1798"/>
                  </a:lnTo>
                  <a:lnTo>
                    <a:pt x="7599" y="1798"/>
                  </a:lnTo>
                  <a:close/>
                  <a:moveTo>
                    <a:pt x="7599" y="1788"/>
                  </a:moveTo>
                  <a:lnTo>
                    <a:pt x="7599" y="1798"/>
                  </a:lnTo>
                  <a:lnTo>
                    <a:pt x="7599" y="1788"/>
                  </a:lnTo>
                  <a:close/>
                  <a:moveTo>
                    <a:pt x="7589" y="1788"/>
                  </a:moveTo>
                  <a:lnTo>
                    <a:pt x="7589" y="1788"/>
                  </a:lnTo>
                  <a:lnTo>
                    <a:pt x="7589" y="1788"/>
                  </a:lnTo>
                  <a:close/>
                  <a:moveTo>
                    <a:pt x="7589" y="1788"/>
                  </a:moveTo>
                  <a:lnTo>
                    <a:pt x="7589" y="1788"/>
                  </a:lnTo>
                  <a:lnTo>
                    <a:pt x="7589" y="1788"/>
                  </a:lnTo>
                  <a:close/>
                  <a:moveTo>
                    <a:pt x="7589" y="1778"/>
                  </a:moveTo>
                  <a:lnTo>
                    <a:pt x="7589" y="1788"/>
                  </a:lnTo>
                  <a:lnTo>
                    <a:pt x="7589" y="1778"/>
                  </a:lnTo>
                  <a:close/>
                  <a:moveTo>
                    <a:pt x="7580" y="1778"/>
                  </a:moveTo>
                  <a:lnTo>
                    <a:pt x="7580" y="1778"/>
                  </a:lnTo>
                  <a:lnTo>
                    <a:pt x="7580" y="1778"/>
                  </a:lnTo>
                  <a:close/>
                  <a:moveTo>
                    <a:pt x="7580" y="1778"/>
                  </a:moveTo>
                  <a:lnTo>
                    <a:pt x="7580" y="1778"/>
                  </a:lnTo>
                  <a:lnTo>
                    <a:pt x="7580" y="1778"/>
                  </a:lnTo>
                  <a:close/>
                  <a:moveTo>
                    <a:pt x="7569" y="1768"/>
                  </a:moveTo>
                  <a:lnTo>
                    <a:pt x="7580" y="1768"/>
                  </a:lnTo>
                  <a:lnTo>
                    <a:pt x="7569" y="1768"/>
                  </a:lnTo>
                  <a:close/>
                  <a:moveTo>
                    <a:pt x="7569" y="1758"/>
                  </a:moveTo>
                  <a:lnTo>
                    <a:pt x="7569" y="1768"/>
                  </a:lnTo>
                  <a:lnTo>
                    <a:pt x="7569" y="1758"/>
                  </a:lnTo>
                  <a:close/>
                  <a:moveTo>
                    <a:pt x="7560" y="1758"/>
                  </a:moveTo>
                  <a:lnTo>
                    <a:pt x="7569" y="1758"/>
                  </a:lnTo>
                  <a:lnTo>
                    <a:pt x="7560" y="1758"/>
                  </a:lnTo>
                  <a:close/>
                  <a:moveTo>
                    <a:pt x="7560" y="1749"/>
                  </a:moveTo>
                  <a:lnTo>
                    <a:pt x="7560" y="1758"/>
                  </a:lnTo>
                  <a:lnTo>
                    <a:pt x="7560" y="1749"/>
                  </a:lnTo>
                  <a:close/>
                  <a:moveTo>
                    <a:pt x="7560" y="1749"/>
                  </a:moveTo>
                  <a:lnTo>
                    <a:pt x="7560" y="1749"/>
                  </a:lnTo>
                  <a:lnTo>
                    <a:pt x="7560" y="1749"/>
                  </a:lnTo>
                  <a:close/>
                  <a:moveTo>
                    <a:pt x="1" y="228"/>
                  </a:moveTo>
                  <a:lnTo>
                    <a:pt x="1" y="228"/>
                  </a:lnTo>
                  <a:lnTo>
                    <a:pt x="1" y="228"/>
                  </a:lnTo>
                  <a:close/>
                  <a:moveTo>
                    <a:pt x="11" y="228"/>
                  </a:moveTo>
                  <a:lnTo>
                    <a:pt x="11" y="228"/>
                  </a:lnTo>
                  <a:lnTo>
                    <a:pt x="11" y="228"/>
                  </a:lnTo>
                  <a:close/>
                  <a:moveTo>
                    <a:pt x="20" y="219"/>
                  </a:moveTo>
                  <a:lnTo>
                    <a:pt x="20" y="228"/>
                  </a:lnTo>
                  <a:lnTo>
                    <a:pt x="20" y="219"/>
                  </a:lnTo>
                  <a:close/>
                  <a:moveTo>
                    <a:pt x="31" y="219"/>
                  </a:moveTo>
                  <a:lnTo>
                    <a:pt x="20" y="219"/>
                  </a:lnTo>
                  <a:lnTo>
                    <a:pt x="31" y="219"/>
                  </a:lnTo>
                  <a:close/>
                  <a:moveTo>
                    <a:pt x="31" y="219"/>
                  </a:moveTo>
                  <a:lnTo>
                    <a:pt x="31" y="219"/>
                  </a:lnTo>
                  <a:lnTo>
                    <a:pt x="31" y="219"/>
                  </a:lnTo>
                  <a:close/>
                  <a:moveTo>
                    <a:pt x="2633" y="0"/>
                  </a:moveTo>
                  <a:cubicBezTo>
                    <a:pt x="1610" y="0"/>
                    <a:pt x="755" y="80"/>
                    <a:pt x="40" y="219"/>
                  </a:cubicBezTo>
                  <a:cubicBezTo>
                    <a:pt x="755" y="80"/>
                    <a:pt x="1610" y="0"/>
                    <a:pt x="2633" y="0"/>
                  </a:cubicBezTo>
                  <a:cubicBezTo>
                    <a:pt x="5156" y="0"/>
                    <a:pt x="6655" y="685"/>
                    <a:pt x="7560" y="1749"/>
                  </a:cubicBezTo>
                  <a:cubicBezTo>
                    <a:pt x="6655" y="685"/>
                    <a:pt x="5156" y="0"/>
                    <a:pt x="2633" y="0"/>
                  </a:cubicBezTo>
                  <a:close/>
                </a:path>
              </a:pathLst>
            </a:custGeom>
            <a:solidFill>
              <a:srgbClr val="AD9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2719;p50">
              <a:extLst>
                <a:ext uri="{FF2B5EF4-FFF2-40B4-BE49-F238E27FC236}">
                  <a16:creationId xmlns:a16="http://schemas.microsoft.com/office/drawing/2014/main" id="{23AEDCE0-C1AB-4911-B00E-D4CCC167013C}"/>
                </a:ext>
              </a:extLst>
            </p:cNvPr>
            <p:cNvSpPr/>
            <p:nvPr/>
          </p:nvSpPr>
          <p:spPr>
            <a:xfrm>
              <a:off x="4417550" y="3150202"/>
              <a:ext cx="427632" cy="236785"/>
            </a:xfrm>
            <a:custGeom>
              <a:avLst/>
              <a:gdLst/>
              <a:ahLst/>
              <a:cxnLst/>
              <a:rect l="l" t="t" r="r" b="b"/>
              <a:pathLst>
                <a:path w="12595" h="6974" extrusionOk="0">
                  <a:moveTo>
                    <a:pt x="6357" y="0"/>
                  </a:moveTo>
                  <a:cubicBezTo>
                    <a:pt x="5334" y="0"/>
                    <a:pt x="4479" y="80"/>
                    <a:pt x="3764" y="219"/>
                  </a:cubicBezTo>
                  <a:lnTo>
                    <a:pt x="3744" y="219"/>
                  </a:lnTo>
                  <a:lnTo>
                    <a:pt x="3744" y="228"/>
                  </a:lnTo>
                  <a:lnTo>
                    <a:pt x="3725" y="228"/>
                  </a:lnTo>
                  <a:cubicBezTo>
                    <a:pt x="457" y="894"/>
                    <a:pt x="0" y="3010"/>
                    <a:pt x="20" y="6327"/>
                  </a:cubicBezTo>
                  <a:lnTo>
                    <a:pt x="258" y="6347"/>
                  </a:lnTo>
                  <a:lnTo>
                    <a:pt x="278" y="6347"/>
                  </a:lnTo>
                  <a:cubicBezTo>
                    <a:pt x="407" y="6347"/>
                    <a:pt x="1470" y="6278"/>
                    <a:pt x="1848" y="3923"/>
                  </a:cubicBezTo>
                  <a:cubicBezTo>
                    <a:pt x="2086" y="2404"/>
                    <a:pt x="2433" y="1659"/>
                    <a:pt x="2920" y="1659"/>
                  </a:cubicBezTo>
                  <a:cubicBezTo>
                    <a:pt x="3238" y="1659"/>
                    <a:pt x="3625" y="1977"/>
                    <a:pt x="4092" y="2603"/>
                  </a:cubicBezTo>
                  <a:cubicBezTo>
                    <a:pt x="4618" y="3318"/>
                    <a:pt x="5205" y="3606"/>
                    <a:pt x="5781" y="3606"/>
                  </a:cubicBezTo>
                  <a:cubicBezTo>
                    <a:pt x="6466" y="3606"/>
                    <a:pt x="7152" y="3179"/>
                    <a:pt x="7708" y="2603"/>
                  </a:cubicBezTo>
                  <a:cubicBezTo>
                    <a:pt x="8294" y="1987"/>
                    <a:pt x="8999" y="1381"/>
                    <a:pt x="9545" y="1381"/>
                  </a:cubicBezTo>
                  <a:cubicBezTo>
                    <a:pt x="9953" y="1381"/>
                    <a:pt x="10260" y="1709"/>
                    <a:pt x="10379" y="2603"/>
                  </a:cubicBezTo>
                  <a:cubicBezTo>
                    <a:pt x="10578" y="4162"/>
                    <a:pt x="11253" y="6565"/>
                    <a:pt x="12595" y="6973"/>
                  </a:cubicBezTo>
                  <a:cubicBezTo>
                    <a:pt x="12575" y="5106"/>
                    <a:pt x="12436" y="3188"/>
                    <a:pt x="11363" y="1848"/>
                  </a:cubicBezTo>
                  <a:cubicBezTo>
                    <a:pt x="11363" y="1838"/>
                    <a:pt x="11353" y="1838"/>
                    <a:pt x="11353" y="1838"/>
                  </a:cubicBezTo>
                  <a:cubicBezTo>
                    <a:pt x="11353" y="1828"/>
                    <a:pt x="11343" y="1828"/>
                    <a:pt x="11343" y="1818"/>
                  </a:cubicBezTo>
                  <a:lnTo>
                    <a:pt x="11333" y="1818"/>
                  </a:lnTo>
                  <a:lnTo>
                    <a:pt x="11333" y="1808"/>
                  </a:lnTo>
                  <a:lnTo>
                    <a:pt x="11323" y="1808"/>
                  </a:lnTo>
                  <a:lnTo>
                    <a:pt x="11323" y="1798"/>
                  </a:lnTo>
                  <a:lnTo>
                    <a:pt x="11323" y="1788"/>
                  </a:lnTo>
                  <a:lnTo>
                    <a:pt x="11313" y="1788"/>
                  </a:lnTo>
                  <a:lnTo>
                    <a:pt x="11313" y="1778"/>
                  </a:lnTo>
                  <a:lnTo>
                    <a:pt x="11304" y="1778"/>
                  </a:lnTo>
                  <a:lnTo>
                    <a:pt x="11304" y="1768"/>
                  </a:lnTo>
                  <a:lnTo>
                    <a:pt x="11293" y="1768"/>
                  </a:lnTo>
                  <a:lnTo>
                    <a:pt x="11293" y="1758"/>
                  </a:lnTo>
                  <a:lnTo>
                    <a:pt x="11284" y="1758"/>
                  </a:lnTo>
                  <a:lnTo>
                    <a:pt x="11284" y="1749"/>
                  </a:lnTo>
                  <a:cubicBezTo>
                    <a:pt x="10379" y="685"/>
                    <a:pt x="8880" y="0"/>
                    <a:pt x="6357" y="0"/>
                  </a:cubicBezTo>
                  <a:close/>
                </a:path>
              </a:pathLst>
            </a:custGeom>
            <a:solidFill>
              <a:srgbClr val="5433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2720;p50">
              <a:extLst>
                <a:ext uri="{FF2B5EF4-FFF2-40B4-BE49-F238E27FC236}">
                  <a16:creationId xmlns:a16="http://schemas.microsoft.com/office/drawing/2014/main" id="{E868E761-12DE-48A5-AAD0-32A1C8E7104B}"/>
                </a:ext>
              </a:extLst>
            </p:cNvPr>
            <p:cNvSpPr/>
            <p:nvPr/>
          </p:nvSpPr>
          <p:spPr>
            <a:xfrm>
              <a:off x="4603338" y="3667537"/>
              <a:ext cx="44240" cy="1019"/>
            </a:xfrm>
            <a:custGeom>
              <a:avLst/>
              <a:gdLst/>
              <a:ahLst/>
              <a:cxnLst/>
              <a:rect l="l" t="t" r="r" b="b"/>
              <a:pathLst>
                <a:path w="1303" h="30" extrusionOk="0">
                  <a:moveTo>
                    <a:pt x="845" y="29"/>
                  </a:moveTo>
                  <a:lnTo>
                    <a:pt x="845" y="29"/>
                  </a:lnTo>
                  <a:lnTo>
                    <a:pt x="845" y="29"/>
                  </a:lnTo>
                  <a:close/>
                  <a:moveTo>
                    <a:pt x="865" y="29"/>
                  </a:moveTo>
                  <a:lnTo>
                    <a:pt x="855" y="29"/>
                  </a:lnTo>
                  <a:lnTo>
                    <a:pt x="865" y="29"/>
                  </a:lnTo>
                  <a:close/>
                  <a:moveTo>
                    <a:pt x="835" y="29"/>
                  </a:moveTo>
                  <a:lnTo>
                    <a:pt x="835" y="29"/>
                  </a:lnTo>
                  <a:lnTo>
                    <a:pt x="835" y="29"/>
                  </a:lnTo>
                  <a:close/>
                  <a:moveTo>
                    <a:pt x="885" y="29"/>
                  </a:moveTo>
                  <a:lnTo>
                    <a:pt x="875" y="29"/>
                  </a:lnTo>
                  <a:lnTo>
                    <a:pt x="885" y="29"/>
                  </a:lnTo>
                  <a:close/>
                  <a:moveTo>
                    <a:pt x="825" y="29"/>
                  </a:moveTo>
                  <a:lnTo>
                    <a:pt x="825" y="29"/>
                  </a:lnTo>
                  <a:lnTo>
                    <a:pt x="825" y="29"/>
                  </a:lnTo>
                  <a:close/>
                  <a:moveTo>
                    <a:pt x="806" y="29"/>
                  </a:moveTo>
                  <a:lnTo>
                    <a:pt x="815" y="29"/>
                  </a:lnTo>
                  <a:lnTo>
                    <a:pt x="806" y="29"/>
                  </a:lnTo>
                  <a:close/>
                  <a:moveTo>
                    <a:pt x="905" y="29"/>
                  </a:moveTo>
                  <a:lnTo>
                    <a:pt x="885" y="29"/>
                  </a:lnTo>
                  <a:lnTo>
                    <a:pt x="905" y="29"/>
                  </a:lnTo>
                  <a:close/>
                  <a:moveTo>
                    <a:pt x="795" y="29"/>
                  </a:moveTo>
                  <a:lnTo>
                    <a:pt x="795" y="29"/>
                  </a:lnTo>
                  <a:lnTo>
                    <a:pt x="795" y="29"/>
                  </a:lnTo>
                  <a:close/>
                  <a:moveTo>
                    <a:pt x="914" y="29"/>
                  </a:moveTo>
                  <a:lnTo>
                    <a:pt x="905" y="29"/>
                  </a:lnTo>
                  <a:lnTo>
                    <a:pt x="914" y="29"/>
                  </a:lnTo>
                  <a:close/>
                  <a:moveTo>
                    <a:pt x="786" y="29"/>
                  </a:moveTo>
                  <a:lnTo>
                    <a:pt x="786" y="29"/>
                  </a:lnTo>
                  <a:lnTo>
                    <a:pt x="786" y="29"/>
                  </a:lnTo>
                  <a:close/>
                  <a:moveTo>
                    <a:pt x="775" y="29"/>
                  </a:moveTo>
                  <a:lnTo>
                    <a:pt x="775" y="29"/>
                  </a:lnTo>
                  <a:lnTo>
                    <a:pt x="775" y="29"/>
                  </a:lnTo>
                  <a:close/>
                  <a:moveTo>
                    <a:pt x="934" y="29"/>
                  </a:moveTo>
                  <a:lnTo>
                    <a:pt x="914" y="29"/>
                  </a:lnTo>
                  <a:lnTo>
                    <a:pt x="934" y="29"/>
                  </a:lnTo>
                  <a:close/>
                  <a:moveTo>
                    <a:pt x="766" y="29"/>
                  </a:moveTo>
                  <a:lnTo>
                    <a:pt x="766" y="29"/>
                  </a:lnTo>
                  <a:lnTo>
                    <a:pt x="766" y="29"/>
                  </a:lnTo>
                  <a:close/>
                  <a:moveTo>
                    <a:pt x="756" y="29"/>
                  </a:moveTo>
                  <a:lnTo>
                    <a:pt x="756" y="29"/>
                  </a:lnTo>
                  <a:lnTo>
                    <a:pt x="756" y="29"/>
                  </a:lnTo>
                  <a:close/>
                  <a:moveTo>
                    <a:pt x="945" y="29"/>
                  </a:moveTo>
                  <a:lnTo>
                    <a:pt x="934" y="29"/>
                  </a:lnTo>
                  <a:lnTo>
                    <a:pt x="945" y="29"/>
                  </a:lnTo>
                  <a:close/>
                  <a:moveTo>
                    <a:pt x="746" y="29"/>
                  </a:moveTo>
                  <a:lnTo>
                    <a:pt x="746" y="29"/>
                  </a:lnTo>
                  <a:lnTo>
                    <a:pt x="746" y="29"/>
                  </a:lnTo>
                  <a:close/>
                  <a:moveTo>
                    <a:pt x="965" y="29"/>
                  </a:moveTo>
                  <a:lnTo>
                    <a:pt x="954" y="29"/>
                  </a:lnTo>
                  <a:lnTo>
                    <a:pt x="965" y="29"/>
                  </a:lnTo>
                  <a:close/>
                  <a:moveTo>
                    <a:pt x="726" y="29"/>
                  </a:moveTo>
                  <a:lnTo>
                    <a:pt x="736" y="29"/>
                  </a:lnTo>
                  <a:lnTo>
                    <a:pt x="726" y="29"/>
                  </a:lnTo>
                  <a:close/>
                  <a:moveTo>
                    <a:pt x="716" y="29"/>
                  </a:moveTo>
                  <a:lnTo>
                    <a:pt x="726" y="29"/>
                  </a:lnTo>
                  <a:lnTo>
                    <a:pt x="716" y="29"/>
                  </a:lnTo>
                  <a:close/>
                  <a:moveTo>
                    <a:pt x="974" y="29"/>
                  </a:moveTo>
                  <a:lnTo>
                    <a:pt x="965" y="29"/>
                  </a:lnTo>
                  <a:lnTo>
                    <a:pt x="974" y="29"/>
                  </a:lnTo>
                  <a:close/>
                  <a:moveTo>
                    <a:pt x="706" y="29"/>
                  </a:moveTo>
                  <a:lnTo>
                    <a:pt x="716" y="29"/>
                  </a:lnTo>
                  <a:lnTo>
                    <a:pt x="706" y="29"/>
                  </a:lnTo>
                  <a:close/>
                  <a:moveTo>
                    <a:pt x="994" y="29"/>
                  </a:moveTo>
                  <a:lnTo>
                    <a:pt x="984" y="29"/>
                  </a:lnTo>
                  <a:lnTo>
                    <a:pt x="994" y="29"/>
                  </a:lnTo>
                  <a:close/>
                  <a:moveTo>
                    <a:pt x="696" y="29"/>
                  </a:moveTo>
                  <a:lnTo>
                    <a:pt x="696" y="29"/>
                  </a:lnTo>
                  <a:lnTo>
                    <a:pt x="696" y="29"/>
                  </a:lnTo>
                  <a:close/>
                  <a:moveTo>
                    <a:pt x="1004" y="29"/>
                  </a:moveTo>
                  <a:lnTo>
                    <a:pt x="994" y="29"/>
                  </a:lnTo>
                  <a:lnTo>
                    <a:pt x="1004" y="29"/>
                  </a:lnTo>
                  <a:close/>
                  <a:moveTo>
                    <a:pt x="686" y="29"/>
                  </a:moveTo>
                  <a:lnTo>
                    <a:pt x="686" y="29"/>
                  </a:lnTo>
                  <a:lnTo>
                    <a:pt x="686" y="29"/>
                  </a:lnTo>
                  <a:close/>
                  <a:moveTo>
                    <a:pt x="676" y="29"/>
                  </a:moveTo>
                  <a:lnTo>
                    <a:pt x="676" y="29"/>
                  </a:lnTo>
                  <a:lnTo>
                    <a:pt x="676" y="29"/>
                  </a:lnTo>
                  <a:close/>
                  <a:moveTo>
                    <a:pt x="1024" y="29"/>
                  </a:moveTo>
                  <a:lnTo>
                    <a:pt x="1014" y="29"/>
                  </a:lnTo>
                  <a:lnTo>
                    <a:pt x="1024" y="29"/>
                  </a:lnTo>
                  <a:close/>
                  <a:moveTo>
                    <a:pt x="667" y="29"/>
                  </a:moveTo>
                  <a:lnTo>
                    <a:pt x="667" y="29"/>
                  </a:lnTo>
                  <a:lnTo>
                    <a:pt x="667" y="29"/>
                  </a:lnTo>
                  <a:close/>
                  <a:moveTo>
                    <a:pt x="656" y="29"/>
                  </a:moveTo>
                  <a:lnTo>
                    <a:pt x="656" y="29"/>
                  </a:lnTo>
                  <a:lnTo>
                    <a:pt x="656" y="29"/>
                  </a:lnTo>
                  <a:close/>
                  <a:moveTo>
                    <a:pt x="1044" y="29"/>
                  </a:moveTo>
                  <a:lnTo>
                    <a:pt x="1024" y="29"/>
                  </a:lnTo>
                  <a:lnTo>
                    <a:pt x="1044" y="29"/>
                  </a:lnTo>
                  <a:close/>
                  <a:moveTo>
                    <a:pt x="647" y="29"/>
                  </a:moveTo>
                  <a:lnTo>
                    <a:pt x="647" y="29"/>
                  </a:lnTo>
                  <a:lnTo>
                    <a:pt x="647" y="29"/>
                  </a:lnTo>
                  <a:close/>
                  <a:moveTo>
                    <a:pt x="1054" y="29"/>
                  </a:moveTo>
                  <a:lnTo>
                    <a:pt x="1044" y="29"/>
                  </a:lnTo>
                  <a:lnTo>
                    <a:pt x="1054" y="29"/>
                  </a:lnTo>
                  <a:close/>
                  <a:moveTo>
                    <a:pt x="627" y="29"/>
                  </a:moveTo>
                  <a:lnTo>
                    <a:pt x="636" y="29"/>
                  </a:lnTo>
                  <a:lnTo>
                    <a:pt x="627" y="29"/>
                  </a:lnTo>
                  <a:close/>
                  <a:moveTo>
                    <a:pt x="616" y="29"/>
                  </a:moveTo>
                  <a:lnTo>
                    <a:pt x="627" y="29"/>
                  </a:lnTo>
                  <a:lnTo>
                    <a:pt x="616" y="29"/>
                  </a:lnTo>
                  <a:close/>
                  <a:moveTo>
                    <a:pt x="1073" y="29"/>
                  </a:moveTo>
                  <a:lnTo>
                    <a:pt x="1054" y="29"/>
                  </a:lnTo>
                  <a:lnTo>
                    <a:pt x="1073" y="29"/>
                  </a:lnTo>
                  <a:close/>
                  <a:moveTo>
                    <a:pt x="607" y="29"/>
                  </a:moveTo>
                  <a:lnTo>
                    <a:pt x="616" y="29"/>
                  </a:lnTo>
                  <a:lnTo>
                    <a:pt x="607" y="29"/>
                  </a:lnTo>
                  <a:close/>
                  <a:moveTo>
                    <a:pt x="1084" y="29"/>
                  </a:moveTo>
                  <a:lnTo>
                    <a:pt x="1073" y="29"/>
                  </a:lnTo>
                  <a:lnTo>
                    <a:pt x="1084" y="29"/>
                  </a:lnTo>
                  <a:close/>
                  <a:moveTo>
                    <a:pt x="587" y="29"/>
                  </a:moveTo>
                  <a:lnTo>
                    <a:pt x="587" y="29"/>
                  </a:lnTo>
                  <a:lnTo>
                    <a:pt x="587" y="29"/>
                  </a:lnTo>
                  <a:close/>
                  <a:moveTo>
                    <a:pt x="1104" y="29"/>
                  </a:moveTo>
                  <a:lnTo>
                    <a:pt x="1084" y="29"/>
                  </a:lnTo>
                  <a:lnTo>
                    <a:pt x="1104" y="29"/>
                  </a:lnTo>
                  <a:close/>
                  <a:moveTo>
                    <a:pt x="577" y="29"/>
                  </a:moveTo>
                  <a:lnTo>
                    <a:pt x="577" y="29"/>
                  </a:lnTo>
                  <a:lnTo>
                    <a:pt x="577" y="29"/>
                  </a:lnTo>
                  <a:close/>
                  <a:moveTo>
                    <a:pt x="1113" y="29"/>
                  </a:moveTo>
                  <a:lnTo>
                    <a:pt x="1104" y="29"/>
                  </a:lnTo>
                  <a:lnTo>
                    <a:pt x="1113" y="29"/>
                  </a:lnTo>
                  <a:close/>
                  <a:moveTo>
                    <a:pt x="567" y="29"/>
                  </a:moveTo>
                  <a:lnTo>
                    <a:pt x="567" y="29"/>
                  </a:lnTo>
                  <a:lnTo>
                    <a:pt x="567" y="29"/>
                  </a:lnTo>
                  <a:close/>
                  <a:moveTo>
                    <a:pt x="557" y="29"/>
                  </a:moveTo>
                  <a:lnTo>
                    <a:pt x="557" y="29"/>
                  </a:lnTo>
                  <a:lnTo>
                    <a:pt x="557" y="29"/>
                  </a:lnTo>
                  <a:close/>
                  <a:moveTo>
                    <a:pt x="1133" y="29"/>
                  </a:moveTo>
                  <a:lnTo>
                    <a:pt x="1123" y="29"/>
                  </a:lnTo>
                  <a:lnTo>
                    <a:pt x="1133" y="29"/>
                  </a:lnTo>
                  <a:close/>
                  <a:moveTo>
                    <a:pt x="547" y="29"/>
                  </a:moveTo>
                  <a:lnTo>
                    <a:pt x="547" y="29"/>
                  </a:lnTo>
                  <a:lnTo>
                    <a:pt x="547" y="29"/>
                  </a:lnTo>
                  <a:close/>
                  <a:moveTo>
                    <a:pt x="1143" y="29"/>
                  </a:moveTo>
                  <a:lnTo>
                    <a:pt x="1133" y="29"/>
                  </a:lnTo>
                  <a:lnTo>
                    <a:pt x="1143" y="29"/>
                  </a:lnTo>
                  <a:close/>
                  <a:moveTo>
                    <a:pt x="537" y="29"/>
                  </a:moveTo>
                  <a:lnTo>
                    <a:pt x="537" y="29"/>
                  </a:lnTo>
                  <a:lnTo>
                    <a:pt x="537" y="29"/>
                  </a:lnTo>
                  <a:close/>
                  <a:moveTo>
                    <a:pt x="517" y="29"/>
                  </a:moveTo>
                  <a:lnTo>
                    <a:pt x="527" y="29"/>
                  </a:lnTo>
                  <a:lnTo>
                    <a:pt x="517" y="29"/>
                  </a:lnTo>
                  <a:close/>
                  <a:moveTo>
                    <a:pt x="1163" y="29"/>
                  </a:moveTo>
                  <a:lnTo>
                    <a:pt x="1153" y="29"/>
                  </a:lnTo>
                  <a:lnTo>
                    <a:pt x="1163" y="29"/>
                  </a:lnTo>
                  <a:close/>
                  <a:moveTo>
                    <a:pt x="508" y="29"/>
                  </a:moveTo>
                  <a:lnTo>
                    <a:pt x="517" y="29"/>
                  </a:lnTo>
                  <a:lnTo>
                    <a:pt x="508" y="29"/>
                  </a:lnTo>
                  <a:close/>
                  <a:moveTo>
                    <a:pt x="1173" y="29"/>
                  </a:moveTo>
                  <a:lnTo>
                    <a:pt x="1163" y="29"/>
                  </a:lnTo>
                  <a:lnTo>
                    <a:pt x="1173" y="29"/>
                  </a:lnTo>
                  <a:close/>
                  <a:moveTo>
                    <a:pt x="497" y="29"/>
                  </a:moveTo>
                  <a:lnTo>
                    <a:pt x="508" y="29"/>
                  </a:lnTo>
                  <a:lnTo>
                    <a:pt x="497" y="29"/>
                  </a:lnTo>
                  <a:close/>
                  <a:moveTo>
                    <a:pt x="488" y="29"/>
                  </a:moveTo>
                  <a:lnTo>
                    <a:pt x="488" y="29"/>
                  </a:lnTo>
                  <a:lnTo>
                    <a:pt x="488" y="29"/>
                  </a:lnTo>
                  <a:close/>
                  <a:moveTo>
                    <a:pt x="1193" y="29"/>
                  </a:moveTo>
                  <a:lnTo>
                    <a:pt x="1183" y="29"/>
                  </a:lnTo>
                  <a:lnTo>
                    <a:pt x="1193" y="29"/>
                  </a:lnTo>
                  <a:close/>
                  <a:moveTo>
                    <a:pt x="477" y="29"/>
                  </a:moveTo>
                  <a:lnTo>
                    <a:pt x="477" y="29"/>
                  </a:lnTo>
                  <a:lnTo>
                    <a:pt x="477" y="29"/>
                  </a:lnTo>
                  <a:close/>
                  <a:moveTo>
                    <a:pt x="1203" y="29"/>
                  </a:moveTo>
                  <a:lnTo>
                    <a:pt x="1193" y="29"/>
                  </a:lnTo>
                  <a:lnTo>
                    <a:pt x="1203" y="29"/>
                  </a:lnTo>
                  <a:close/>
                  <a:moveTo>
                    <a:pt x="468" y="29"/>
                  </a:moveTo>
                  <a:lnTo>
                    <a:pt x="468" y="29"/>
                  </a:lnTo>
                  <a:lnTo>
                    <a:pt x="468" y="29"/>
                  </a:lnTo>
                  <a:close/>
                  <a:moveTo>
                    <a:pt x="458" y="29"/>
                  </a:moveTo>
                  <a:lnTo>
                    <a:pt x="458" y="29"/>
                  </a:lnTo>
                  <a:lnTo>
                    <a:pt x="458" y="29"/>
                  </a:lnTo>
                  <a:close/>
                  <a:moveTo>
                    <a:pt x="1212" y="29"/>
                  </a:moveTo>
                  <a:lnTo>
                    <a:pt x="1212" y="29"/>
                  </a:lnTo>
                  <a:lnTo>
                    <a:pt x="1212" y="29"/>
                  </a:lnTo>
                  <a:close/>
                  <a:moveTo>
                    <a:pt x="448" y="29"/>
                  </a:moveTo>
                  <a:lnTo>
                    <a:pt x="448" y="29"/>
                  </a:lnTo>
                  <a:lnTo>
                    <a:pt x="448" y="29"/>
                  </a:lnTo>
                  <a:close/>
                  <a:moveTo>
                    <a:pt x="1232" y="29"/>
                  </a:moveTo>
                  <a:lnTo>
                    <a:pt x="1223" y="29"/>
                  </a:lnTo>
                  <a:lnTo>
                    <a:pt x="1232" y="29"/>
                  </a:lnTo>
                  <a:close/>
                  <a:moveTo>
                    <a:pt x="438" y="29"/>
                  </a:moveTo>
                  <a:lnTo>
                    <a:pt x="438" y="29"/>
                  </a:lnTo>
                  <a:lnTo>
                    <a:pt x="438" y="29"/>
                  </a:lnTo>
                  <a:close/>
                  <a:moveTo>
                    <a:pt x="428" y="29"/>
                  </a:moveTo>
                  <a:lnTo>
                    <a:pt x="428" y="29"/>
                  </a:lnTo>
                  <a:lnTo>
                    <a:pt x="428" y="29"/>
                  </a:lnTo>
                  <a:close/>
                  <a:moveTo>
                    <a:pt x="1252" y="29"/>
                  </a:moveTo>
                  <a:lnTo>
                    <a:pt x="1243" y="29"/>
                  </a:lnTo>
                  <a:lnTo>
                    <a:pt x="1252" y="29"/>
                  </a:lnTo>
                  <a:close/>
                  <a:moveTo>
                    <a:pt x="418" y="29"/>
                  </a:moveTo>
                  <a:lnTo>
                    <a:pt x="418" y="29"/>
                  </a:lnTo>
                  <a:lnTo>
                    <a:pt x="418" y="29"/>
                  </a:lnTo>
                  <a:close/>
                  <a:moveTo>
                    <a:pt x="1262" y="29"/>
                  </a:moveTo>
                  <a:lnTo>
                    <a:pt x="1252" y="29"/>
                  </a:lnTo>
                  <a:lnTo>
                    <a:pt x="1262" y="29"/>
                  </a:lnTo>
                  <a:close/>
                  <a:moveTo>
                    <a:pt x="408" y="29"/>
                  </a:moveTo>
                  <a:lnTo>
                    <a:pt x="408" y="29"/>
                  </a:lnTo>
                  <a:lnTo>
                    <a:pt x="408" y="29"/>
                  </a:lnTo>
                  <a:close/>
                  <a:moveTo>
                    <a:pt x="398" y="20"/>
                  </a:moveTo>
                  <a:lnTo>
                    <a:pt x="398" y="29"/>
                  </a:lnTo>
                  <a:lnTo>
                    <a:pt x="398" y="20"/>
                  </a:lnTo>
                  <a:close/>
                  <a:moveTo>
                    <a:pt x="1272" y="20"/>
                  </a:moveTo>
                  <a:lnTo>
                    <a:pt x="1272" y="29"/>
                  </a:lnTo>
                  <a:lnTo>
                    <a:pt x="1272" y="20"/>
                  </a:lnTo>
                  <a:close/>
                  <a:moveTo>
                    <a:pt x="378" y="20"/>
                  </a:moveTo>
                  <a:lnTo>
                    <a:pt x="388" y="20"/>
                  </a:lnTo>
                  <a:lnTo>
                    <a:pt x="378" y="20"/>
                  </a:lnTo>
                  <a:close/>
                  <a:moveTo>
                    <a:pt x="1292" y="20"/>
                  </a:moveTo>
                  <a:lnTo>
                    <a:pt x="1292" y="20"/>
                  </a:lnTo>
                  <a:lnTo>
                    <a:pt x="1292" y="20"/>
                  </a:lnTo>
                  <a:close/>
                  <a:moveTo>
                    <a:pt x="369" y="20"/>
                  </a:moveTo>
                  <a:lnTo>
                    <a:pt x="378" y="20"/>
                  </a:lnTo>
                  <a:lnTo>
                    <a:pt x="369" y="20"/>
                  </a:lnTo>
                  <a:close/>
                  <a:moveTo>
                    <a:pt x="358" y="20"/>
                  </a:moveTo>
                  <a:lnTo>
                    <a:pt x="369" y="20"/>
                  </a:lnTo>
                  <a:lnTo>
                    <a:pt x="358" y="20"/>
                  </a:lnTo>
                  <a:close/>
                  <a:moveTo>
                    <a:pt x="1302" y="20"/>
                  </a:moveTo>
                  <a:lnTo>
                    <a:pt x="1302" y="20"/>
                  </a:lnTo>
                  <a:lnTo>
                    <a:pt x="1302" y="20"/>
                  </a:lnTo>
                  <a:close/>
                  <a:moveTo>
                    <a:pt x="338" y="20"/>
                  </a:moveTo>
                  <a:lnTo>
                    <a:pt x="338" y="20"/>
                  </a:lnTo>
                  <a:lnTo>
                    <a:pt x="338" y="20"/>
                  </a:lnTo>
                  <a:close/>
                  <a:moveTo>
                    <a:pt x="329" y="20"/>
                  </a:moveTo>
                  <a:lnTo>
                    <a:pt x="329" y="20"/>
                  </a:lnTo>
                  <a:lnTo>
                    <a:pt x="329" y="20"/>
                  </a:lnTo>
                  <a:close/>
                  <a:moveTo>
                    <a:pt x="318" y="20"/>
                  </a:moveTo>
                  <a:lnTo>
                    <a:pt x="318" y="20"/>
                  </a:lnTo>
                  <a:lnTo>
                    <a:pt x="318" y="20"/>
                  </a:lnTo>
                  <a:close/>
                  <a:moveTo>
                    <a:pt x="309" y="20"/>
                  </a:moveTo>
                  <a:lnTo>
                    <a:pt x="309" y="20"/>
                  </a:lnTo>
                  <a:lnTo>
                    <a:pt x="309" y="20"/>
                  </a:lnTo>
                  <a:close/>
                  <a:moveTo>
                    <a:pt x="289" y="20"/>
                  </a:moveTo>
                  <a:lnTo>
                    <a:pt x="289" y="20"/>
                  </a:lnTo>
                  <a:lnTo>
                    <a:pt x="289" y="20"/>
                  </a:lnTo>
                  <a:close/>
                  <a:moveTo>
                    <a:pt x="279" y="20"/>
                  </a:moveTo>
                  <a:lnTo>
                    <a:pt x="279" y="20"/>
                  </a:lnTo>
                  <a:lnTo>
                    <a:pt x="279" y="20"/>
                  </a:lnTo>
                  <a:close/>
                  <a:moveTo>
                    <a:pt x="269" y="20"/>
                  </a:moveTo>
                  <a:lnTo>
                    <a:pt x="269" y="20"/>
                  </a:lnTo>
                  <a:lnTo>
                    <a:pt x="269" y="20"/>
                  </a:lnTo>
                  <a:close/>
                  <a:moveTo>
                    <a:pt x="249" y="20"/>
                  </a:moveTo>
                  <a:lnTo>
                    <a:pt x="249" y="20"/>
                  </a:lnTo>
                  <a:lnTo>
                    <a:pt x="249" y="20"/>
                  </a:lnTo>
                  <a:close/>
                  <a:moveTo>
                    <a:pt x="239" y="20"/>
                  </a:moveTo>
                  <a:lnTo>
                    <a:pt x="239" y="20"/>
                  </a:lnTo>
                  <a:lnTo>
                    <a:pt x="239" y="20"/>
                  </a:lnTo>
                  <a:close/>
                  <a:moveTo>
                    <a:pt x="229" y="20"/>
                  </a:moveTo>
                  <a:lnTo>
                    <a:pt x="229" y="20"/>
                  </a:lnTo>
                  <a:lnTo>
                    <a:pt x="229" y="20"/>
                  </a:lnTo>
                  <a:close/>
                  <a:moveTo>
                    <a:pt x="219" y="20"/>
                  </a:moveTo>
                  <a:lnTo>
                    <a:pt x="219" y="20"/>
                  </a:lnTo>
                  <a:lnTo>
                    <a:pt x="219" y="20"/>
                  </a:lnTo>
                  <a:close/>
                  <a:moveTo>
                    <a:pt x="190" y="20"/>
                  </a:moveTo>
                  <a:lnTo>
                    <a:pt x="199" y="20"/>
                  </a:lnTo>
                  <a:lnTo>
                    <a:pt x="190" y="20"/>
                  </a:lnTo>
                  <a:close/>
                  <a:moveTo>
                    <a:pt x="179" y="20"/>
                  </a:moveTo>
                  <a:lnTo>
                    <a:pt x="190" y="20"/>
                  </a:lnTo>
                  <a:lnTo>
                    <a:pt x="179" y="20"/>
                  </a:lnTo>
                  <a:close/>
                  <a:moveTo>
                    <a:pt x="170" y="10"/>
                  </a:moveTo>
                  <a:lnTo>
                    <a:pt x="170" y="10"/>
                  </a:lnTo>
                  <a:lnTo>
                    <a:pt x="170" y="10"/>
                  </a:lnTo>
                  <a:close/>
                  <a:moveTo>
                    <a:pt x="150" y="10"/>
                  </a:moveTo>
                  <a:lnTo>
                    <a:pt x="150" y="10"/>
                  </a:lnTo>
                  <a:lnTo>
                    <a:pt x="150" y="10"/>
                  </a:lnTo>
                  <a:close/>
                  <a:moveTo>
                    <a:pt x="140" y="10"/>
                  </a:moveTo>
                  <a:lnTo>
                    <a:pt x="140" y="10"/>
                  </a:lnTo>
                  <a:lnTo>
                    <a:pt x="140" y="10"/>
                  </a:lnTo>
                  <a:close/>
                  <a:moveTo>
                    <a:pt x="130" y="10"/>
                  </a:moveTo>
                  <a:lnTo>
                    <a:pt x="130" y="10"/>
                  </a:lnTo>
                  <a:lnTo>
                    <a:pt x="130" y="10"/>
                  </a:lnTo>
                  <a:close/>
                  <a:moveTo>
                    <a:pt x="120" y="10"/>
                  </a:moveTo>
                  <a:lnTo>
                    <a:pt x="120" y="10"/>
                  </a:lnTo>
                  <a:lnTo>
                    <a:pt x="120" y="10"/>
                  </a:lnTo>
                  <a:close/>
                  <a:moveTo>
                    <a:pt x="100" y="10"/>
                  </a:moveTo>
                  <a:lnTo>
                    <a:pt x="100" y="10"/>
                  </a:lnTo>
                  <a:lnTo>
                    <a:pt x="100" y="10"/>
                  </a:lnTo>
                  <a:close/>
                  <a:moveTo>
                    <a:pt x="90" y="10"/>
                  </a:moveTo>
                  <a:lnTo>
                    <a:pt x="90" y="10"/>
                  </a:lnTo>
                  <a:lnTo>
                    <a:pt x="90" y="10"/>
                  </a:lnTo>
                  <a:close/>
                  <a:moveTo>
                    <a:pt x="80" y="10"/>
                  </a:moveTo>
                  <a:lnTo>
                    <a:pt x="80" y="10"/>
                  </a:lnTo>
                  <a:lnTo>
                    <a:pt x="80" y="10"/>
                  </a:lnTo>
                  <a:close/>
                  <a:moveTo>
                    <a:pt x="51" y="10"/>
                  </a:moveTo>
                  <a:lnTo>
                    <a:pt x="51" y="10"/>
                  </a:lnTo>
                  <a:lnTo>
                    <a:pt x="51" y="10"/>
                  </a:lnTo>
                  <a:close/>
                  <a:moveTo>
                    <a:pt x="40" y="10"/>
                  </a:moveTo>
                  <a:lnTo>
                    <a:pt x="40" y="10"/>
                  </a:lnTo>
                  <a:lnTo>
                    <a:pt x="40" y="10"/>
                  </a:lnTo>
                  <a:close/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492C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721;p50">
              <a:extLst>
                <a:ext uri="{FF2B5EF4-FFF2-40B4-BE49-F238E27FC236}">
                  <a16:creationId xmlns:a16="http://schemas.microsoft.com/office/drawing/2014/main" id="{13272D78-1E6F-4678-8004-06043F7ADD0C}"/>
                </a:ext>
              </a:extLst>
            </p:cNvPr>
            <p:cNvSpPr/>
            <p:nvPr/>
          </p:nvSpPr>
          <p:spPr>
            <a:xfrm>
              <a:off x="4433372" y="3550503"/>
              <a:ext cx="383154" cy="118053"/>
            </a:xfrm>
            <a:custGeom>
              <a:avLst/>
              <a:gdLst/>
              <a:ahLst/>
              <a:cxnLst/>
              <a:rect l="l" t="t" r="r" b="b"/>
              <a:pathLst>
                <a:path w="11285" h="3477" extrusionOk="0">
                  <a:moveTo>
                    <a:pt x="1" y="0"/>
                  </a:moveTo>
                  <a:lnTo>
                    <a:pt x="1" y="0"/>
                  </a:lnTo>
                  <a:cubicBezTo>
                    <a:pt x="517" y="1689"/>
                    <a:pt x="1799" y="3218"/>
                    <a:pt x="5007" y="3447"/>
                  </a:cubicBezTo>
                  <a:cubicBezTo>
                    <a:pt x="5017" y="3447"/>
                    <a:pt x="5027" y="3457"/>
                    <a:pt x="5046" y="3457"/>
                  </a:cubicBezTo>
                  <a:lnTo>
                    <a:pt x="5176" y="3457"/>
                  </a:lnTo>
                  <a:lnTo>
                    <a:pt x="5185" y="3467"/>
                  </a:lnTo>
                  <a:lnTo>
                    <a:pt x="5404" y="3467"/>
                  </a:lnTo>
                  <a:lnTo>
                    <a:pt x="5404" y="3476"/>
                  </a:lnTo>
                  <a:lnTo>
                    <a:pt x="6278" y="3476"/>
                  </a:lnTo>
                  <a:lnTo>
                    <a:pt x="6278" y="3467"/>
                  </a:lnTo>
                  <a:lnTo>
                    <a:pt x="6308" y="3467"/>
                  </a:lnTo>
                  <a:cubicBezTo>
                    <a:pt x="9000" y="3357"/>
                    <a:pt x="10489" y="2185"/>
                    <a:pt x="11284" y="675"/>
                  </a:cubicBezTo>
                  <a:lnTo>
                    <a:pt x="11284" y="675"/>
                  </a:lnTo>
                  <a:cubicBezTo>
                    <a:pt x="10261" y="1838"/>
                    <a:pt x="8295" y="3030"/>
                    <a:pt x="5712" y="3030"/>
                  </a:cubicBezTo>
                  <a:lnTo>
                    <a:pt x="5543" y="3030"/>
                  </a:lnTo>
                  <a:cubicBezTo>
                    <a:pt x="2603" y="2970"/>
                    <a:pt x="825" y="1609"/>
                    <a:pt x="1" y="0"/>
                  </a:cubicBezTo>
                  <a:close/>
                </a:path>
              </a:pathLst>
            </a:custGeom>
            <a:solidFill>
              <a:srgbClr val="5433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722;p50">
              <a:extLst>
                <a:ext uri="{FF2B5EF4-FFF2-40B4-BE49-F238E27FC236}">
                  <a16:creationId xmlns:a16="http://schemas.microsoft.com/office/drawing/2014/main" id="{F058281E-D45E-486C-B63D-11F4E415C007}"/>
                </a:ext>
              </a:extLst>
            </p:cNvPr>
            <p:cNvSpPr/>
            <p:nvPr/>
          </p:nvSpPr>
          <p:spPr>
            <a:xfrm>
              <a:off x="4520732" y="3365665"/>
              <a:ext cx="30727" cy="46583"/>
            </a:xfrm>
            <a:custGeom>
              <a:avLst/>
              <a:gdLst/>
              <a:ahLst/>
              <a:cxnLst/>
              <a:rect l="l" t="t" r="r" b="b"/>
              <a:pathLst>
                <a:path w="905" h="1372" extrusionOk="0">
                  <a:moveTo>
                    <a:pt x="457" y="1"/>
                  </a:moveTo>
                  <a:cubicBezTo>
                    <a:pt x="219" y="1"/>
                    <a:pt x="10" y="309"/>
                    <a:pt x="10" y="687"/>
                  </a:cubicBezTo>
                  <a:cubicBezTo>
                    <a:pt x="1" y="1064"/>
                    <a:pt x="199" y="1372"/>
                    <a:pt x="447" y="1372"/>
                  </a:cubicBezTo>
                  <a:cubicBezTo>
                    <a:pt x="451" y="1372"/>
                    <a:pt x="455" y="1372"/>
                    <a:pt x="459" y="1372"/>
                  </a:cubicBezTo>
                  <a:cubicBezTo>
                    <a:pt x="702" y="1372"/>
                    <a:pt x="894" y="1068"/>
                    <a:pt x="894" y="696"/>
                  </a:cubicBezTo>
                  <a:cubicBezTo>
                    <a:pt x="904" y="319"/>
                    <a:pt x="705" y="1"/>
                    <a:pt x="457" y="1"/>
                  </a:cubicBezTo>
                  <a:close/>
                </a:path>
              </a:pathLst>
            </a:custGeom>
            <a:solidFill>
              <a:srgbClr val="0703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2723;p50">
              <a:extLst>
                <a:ext uri="{FF2B5EF4-FFF2-40B4-BE49-F238E27FC236}">
                  <a16:creationId xmlns:a16="http://schemas.microsoft.com/office/drawing/2014/main" id="{8C969F62-6F9A-4AC4-9489-63E13AC3026A}"/>
                </a:ext>
              </a:extLst>
            </p:cNvPr>
            <p:cNvSpPr/>
            <p:nvPr/>
          </p:nvSpPr>
          <p:spPr>
            <a:xfrm>
              <a:off x="4684281" y="3365665"/>
              <a:ext cx="30727" cy="46583"/>
            </a:xfrm>
            <a:custGeom>
              <a:avLst/>
              <a:gdLst/>
              <a:ahLst/>
              <a:cxnLst/>
              <a:rect l="l" t="t" r="r" b="b"/>
              <a:pathLst>
                <a:path w="905" h="1372" extrusionOk="0">
                  <a:moveTo>
                    <a:pt x="457" y="1"/>
                  </a:moveTo>
                  <a:cubicBezTo>
                    <a:pt x="209" y="1"/>
                    <a:pt x="11" y="309"/>
                    <a:pt x="0" y="687"/>
                  </a:cubicBezTo>
                  <a:cubicBezTo>
                    <a:pt x="0" y="1064"/>
                    <a:pt x="199" y="1372"/>
                    <a:pt x="438" y="1372"/>
                  </a:cubicBezTo>
                  <a:cubicBezTo>
                    <a:pt x="442" y="1372"/>
                    <a:pt x="446" y="1372"/>
                    <a:pt x="450" y="1372"/>
                  </a:cubicBezTo>
                  <a:cubicBezTo>
                    <a:pt x="693" y="1372"/>
                    <a:pt x="894" y="1068"/>
                    <a:pt x="894" y="696"/>
                  </a:cubicBezTo>
                  <a:cubicBezTo>
                    <a:pt x="905" y="319"/>
                    <a:pt x="706" y="1"/>
                    <a:pt x="457" y="1"/>
                  </a:cubicBezTo>
                  <a:close/>
                </a:path>
              </a:pathLst>
            </a:custGeom>
            <a:solidFill>
              <a:srgbClr val="0703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2724;p50">
              <a:extLst>
                <a:ext uri="{FF2B5EF4-FFF2-40B4-BE49-F238E27FC236}">
                  <a16:creationId xmlns:a16="http://schemas.microsoft.com/office/drawing/2014/main" id="{16BB4AFF-B0AB-43E1-9C1E-6009F6379D3D}"/>
                </a:ext>
              </a:extLst>
            </p:cNvPr>
            <p:cNvSpPr/>
            <p:nvPr/>
          </p:nvSpPr>
          <p:spPr>
            <a:xfrm>
              <a:off x="4563240" y="3399753"/>
              <a:ext cx="81282" cy="114182"/>
            </a:xfrm>
            <a:custGeom>
              <a:avLst/>
              <a:gdLst/>
              <a:ahLst/>
              <a:cxnLst/>
              <a:rect l="l" t="t" r="r" b="b"/>
              <a:pathLst>
                <a:path w="2394" h="3363" extrusionOk="0">
                  <a:moveTo>
                    <a:pt x="1440" y="1"/>
                  </a:moveTo>
                  <a:cubicBezTo>
                    <a:pt x="1490" y="239"/>
                    <a:pt x="1510" y="507"/>
                    <a:pt x="1430" y="716"/>
                  </a:cubicBezTo>
                  <a:cubicBezTo>
                    <a:pt x="1400" y="825"/>
                    <a:pt x="1331" y="894"/>
                    <a:pt x="1232" y="924"/>
                  </a:cubicBezTo>
                  <a:cubicBezTo>
                    <a:pt x="1132" y="964"/>
                    <a:pt x="993" y="994"/>
                    <a:pt x="874" y="1043"/>
                  </a:cubicBezTo>
                  <a:cubicBezTo>
                    <a:pt x="755" y="1083"/>
                    <a:pt x="636" y="1133"/>
                    <a:pt x="517" y="1212"/>
                  </a:cubicBezTo>
                  <a:cubicBezTo>
                    <a:pt x="397" y="1281"/>
                    <a:pt x="288" y="1371"/>
                    <a:pt x="208" y="1490"/>
                  </a:cubicBezTo>
                  <a:cubicBezTo>
                    <a:pt x="159" y="1550"/>
                    <a:pt x="129" y="1619"/>
                    <a:pt x="99" y="1679"/>
                  </a:cubicBezTo>
                  <a:cubicBezTo>
                    <a:pt x="80" y="1749"/>
                    <a:pt x="40" y="1808"/>
                    <a:pt x="40" y="1877"/>
                  </a:cubicBezTo>
                  <a:lnTo>
                    <a:pt x="20" y="1987"/>
                  </a:lnTo>
                  <a:lnTo>
                    <a:pt x="10" y="2086"/>
                  </a:lnTo>
                  <a:cubicBezTo>
                    <a:pt x="0" y="2156"/>
                    <a:pt x="10" y="2225"/>
                    <a:pt x="10" y="2295"/>
                  </a:cubicBezTo>
                  <a:cubicBezTo>
                    <a:pt x="10" y="2365"/>
                    <a:pt x="29" y="2424"/>
                    <a:pt x="40" y="2493"/>
                  </a:cubicBezTo>
                  <a:cubicBezTo>
                    <a:pt x="49" y="2563"/>
                    <a:pt x="69" y="2623"/>
                    <a:pt x="89" y="2692"/>
                  </a:cubicBezTo>
                  <a:cubicBezTo>
                    <a:pt x="139" y="2831"/>
                    <a:pt x="219" y="2960"/>
                    <a:pt x="318" y="3060"/>
                  </a:cubicBezTo>
                  <a:cubicBezTo>
                    <a:pt x="536" y="3268"/>
                    <a:pt x="815" y="3347"/>
                    <a:pt x="1082" y="3358"/>
                  </a:cubicBezTo>
                  <a:cubicBezTo>
                    <a:pt x="1122" y="3361"/>
                    <a:pt x="1161" y="3362"/>
                    <a:pt x="1200" y="3362"/>
                  </a:cubicBezTo>
                  <a:cubicBezTo>
                    <a:pt x="1427" y="3362"/>
                    <a:pt x="1646" y="3315"/>
                    <a:pt x="1857" y="3239"/>
                  </a:cubicBezTo>
                  <a:cubicBezTo>
                    <a:pt x="1976" y="3189"/>
                    <a:pt x="2095" y="3129"/>
                    <a:pt x="2195" y="3040"/>
                  </a:cubicBezTo>
                  <a:cubicBezTo>
                    <a:pt x="2294" y="2970"/>
                    <a:pt x="2393" y="2851"/>
                    <a:pt x="2393" y="2722"/>
                  </a:cubicBezTo>
                  <a:lnTo>
                    <a:pt x="2393" y="2722"/>
                  </a:lnTo>
                  <a:cubicBezTo>
                    <a:pt x="2374" y="2782"/>
                    <a:pt x="2344" y="2831"/>
                    <a:pt x="2294" y="2881"/>
                  </a:cubicBezTo>
                  <a:cubicBezTo>
                    <a:pt x="2254" y="2921"/>
                    <a:pt x="2205" y="2950"/>
                    <a:pt x="2146" y="2980"/>
                  </a:cubicBezTo>
                  <a:cubicBezTo>
                    <a:pt x="2046" y="3030"/>
                    <a:pt x="1927" y="3080"/>
                    <a:pt x="1808" y="3100"/>
                  </a:cubicBezTo>
                  <a:cubicBezTo>
                    <a:pt x="1661" y="3138"/>
                    <a:pt x="1507" y="3155"/>
                    <a:pt x="1354" y="3155"/>
                  </a:cubicBezTo>
                  <a:cubicBezTo>
                    <a:pt x="1269" y="3155"/>
                    <a:pt x="1184" y="3150"/>
                    <a:pt x="1102" y="3139"/>
                  </a:cubicBezTo>
                  <a:cubicBezTo>
                    <a:pt x="874" y="3109"/>
                    <a:pt x="656" y="3020"/>
                    <a:pt x="517" y="2871"/>
                  </a:cubicBezTo>
                  <a:cubicBezTo>
                    <a:pt x="437" y="2791"/>
                    <a:pt x="387" y="2702"/>
                    <a:pt x="358" y="2603"/>
                  </a:cubicBezTo>
                  <a:cubicBezTo>
                    <a:pt x="338" y="2553"/>
                    <a:pt x="327" y="2504"/>
                    <a:pt x="318" y="2444"/>
                  </a:cubicBezTo>
                  <a:cubicBezTo>
                    <a:pt x="308" y="2384"/>
                    <a:pt x="298" y="2325"/>
                    <a:pt x="298" y="2275"/>
                  </a:cubicBezTo>
                  <a:cubicBezTo>
                    <a:pt x="278" y="2047"/>
                    <a:pt x="308" y="1818"/>
                    <a:pt x="427" y="1649"/>
                  </a:cubicBezTo>
                  <a:cubicBezTo>
                    <a:pt x="536" y="1471"/>
                    <a:pt x="745" y="1351"/>
                    <a:pt x="963" y="1242"/>
                  </a:cubicBezTo>
                  <a:cubicBezTo>
                    <a:pt x="1073" y="1192"/>
                    <a:pt x="1182" y="1153"/>
                    <a:pt x="1311" y="1093"/>
                  </a:cubicBezTo>
                  <a:cubicBezTo>
                    <a:pt x="1450" y="1034"/>
                    <a:pt x="1539" y="894"/>
                    <a:pt x="1569" y="755"/>
                  </a:cubicBezTo>
                  <a:cubicBezTo>
                    <a:pt x="1619" y="477"/>
                    <a:pt x="1539" y="229"/>
                    <a:pt x="1440" y="1"/>
                  </a:cubicBezTo>
                  <a:close/>
                </a:path>
              </a:pathLst>
            </a:custGeom>
            <a:solidFill>
              <a:srgbClr val="2D1B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2725;p50">
              <a:extLst>
                <a:ext uri="{FF2B5EF4-FFF2-40B4-BE49-F238E27FC236}">
                  <a16:creationId xmlns:a16="http://schemas.microsoft.com/office/drawing/2014/main" id="{4AB43439-CC33-4187-BC1A-EC59330344C5}"/>
                </a:ext>
              </a:extLst>
            </p:cNvPr>
            <p:cNvSpPr/>
            <p:nvPr/>
          </p:nvSpPr>
          <p:spPr>
            <a:xfrm>
              <a:off x="4450213" y="3327502"/>
              <a:ext cx="138628" cy="21730"/>
            </a:xfrm>
            <a:custGeom>
              <a:avLst/>
              <a:gdLst/>
              <a:ahLst/>
              <a:cxnLst/>
              <a:rect l="l" t="t" r="r" b="b"/>
              <a:pathLst>
                <a:path w="4083" h="640" extrusionOk="0">
                  <a:moveTo>
                    <a:pt x="2253" y="0"/>
                  </a:moveTo>
                  <a:cubicBezTo>
                    <a:pt x="2181" y="0"/>
                    <a:pt x="2106" y="1"/>
                    <a:pt x="2027" y="3"/>
                  </a:cubicBezTo>
                  <a:cubicBezTo>
                    <a:pt x="0" y="51"/>
                    <a:pt x="663" y="640"/>
                    <a:pt x="2093" y="640"/>
                  </a:cubicBezTo>
                  <a:cubicBezTo>
                    <a:pt x="2127" y="640"/>
                    <a:pt x="2162" y="639"/>
                    <a:pt x="2197" y="639"/>
                  </a:cubicBezTo>
                  <a:cubicBezTo>
                    <a:pt x="3907" y="590"/>
                    <a:pt x="4082" y="0"/>
                    <a:pt x="2253" y="0"/>
                  </a:cubicBezTo>
                  <a:close/>
                </a:path>
              </a:pathLst>
            </a:custGeom>
            <a:solidFill>
              <a:srgbClr val="1D2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2726;p50">
              <a:extLst>
                <a:ext uri="{FF2B5EF4-FFF2-40B4-BE49-F238E27FC236}">
                  <a16:creationId xmlns:a16="http://schemas.microsoft.com/office/drawing/2014/main" id="{3EBC7DD9-C1BD-4E31-BA7B-76778D44F374}"/>
                </a:ext>
              </a:extLst>
            </p:cNvPr>
            <p:cNvSpPr/>
            <p:nvPr/>
          </p:nvSpPr>
          <p:spPr>
            <a:xfrm>
              <a:off x="4638037" y="3327502"/>
              <a:ext cx="138968" cy="21730"/>
            </a:xfrm>
            <a:custGeom>
              <a:avLst/>
              <a:gdLst/>
              <a:ahLst/>
              <a:cxnLst/>
              <a:rect l="l" t="t" r="r" b="b"/>
              <a:pathLst>
                <a:path w="4093" h="640" extrusionOk="0">
                  <a:moveTo>
                    <a:pt x="2255" y="0"/>
                  </a:moveTo>
                  <a:cubicBezTo>
                    <a:pt x="2182" y="0"/>
                    <a:pt x="2107" y="1"/>
                    <a:pt x="2028" y="3"/>
                  </a:cubicBezTo>
                  <a:cubicBezTo>
                    <a:pt x="0" y="51"/>
                    <a:pt x="673" y="640"/>
                    <a:pt x="2104" y="640"/>
                  </a:cubicBezTo>
                  <a:cubicBezTo>
                    <a:pt x="2138" y="640"/>
                    <a:pt x="2172" y="639"/>
                    <a:pt x="2207" y="639"/>
                  </a:cubicBezTo>
                  <a:cubicBezTo>
                    <a:pt x="3917" y="590"/>
                    <a:pt x="4092" y="0"/>
                    <a:pt x="2255" y="0"/>
                  </a:cubicBezTo>
                  <a:close/>
                </a:path>
              </a:pathLst>
            </a:custGeom>
            <a:solidFill>
              <a:srgbClr val="1D2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2727;p50">
              <a:extLst>
                <a:ext uri="{FF2B5EF4-FFF2-40B4-BE49-F238E27FC236}">
                  <a16:creationId xmlns:a16="http://schemas.microsoft.com/office/drawing/2014/main" id="{97028811-0519-47A3-A321-83914D3E75A9}"/>
                </a:ext>
              </a:extLst>
            </p:cNvPr>
            <p:cNvSpPr/>
            <p:nvPr/>
          </p:nvSpPr>
          <p:spPr>
            <a:xfrm>
              <a:off x="4541647" y="3541335"/>
              <a:ext cx="158185" cy="70553"/>
            </a:xfrm>
            <a:custGeom>
              <a:avLst/>
              <a:gdLst/>
              <a:ahLst/>
              <a:cxnLst/>
              <a:rect l="l" t="t" r="r" b="b"/>
              <a:pathLst>
                <a:path w="4659" h="2078" extrusionOk="0">
                  <a:moveTo>
                    <a:pt x="789" y="0"/>
                  </a:moveTo>
                  <a:cubicBezTo>
                    <a:pt x="651" y="0"/>
                    <a:pt x="529" y="36"/>
                    <a:pt x="427" y="131"/>
                  </a:cubicBezTo>
                  <a:cubicBezTo>
                    <a:pt x="0" y="528"/>
                    <a:pt x="775" y="2078"/>
                    <a:pt x="2354" y="2078"/>
                  </a:cubicBezTo>
                  <a:cubicBezTo>
                    <a:pt x="3923" y="2078"/>
                    <a:pt x="4658" y="678"/>
                    <a:pt x="4321" y="250"/>
                  </a:cubicBezTo>
                  <a:cubicBezTo>
                    <a:pt x="4221" y="128"/>
                    <a:pt x="4099" y="84"/>
                    <a:pt x="3953" y="84"/>
                  </a:cubicBezTo>
                  <a:cubicBezTo>
                    <a:pt x="3588" y="84"/>
                    <a:pt x="3070" y="355"/>
                    <a:pt x="2354" y="369"/>
                  </a:cubicBezTo>
                  <a:cubicBezTo>
                    <a:pt x="1817" y="369"/>
                    <a:pt x="1228" y="0"/>
                    <a:pt x="7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2728;p50">
              <a:extLst>
                <a:ext uri="{FF2B5EF4-FFF2-40B4-BE49-F238E27FC236}">
                  <a16:creationId xmlns:a16="http://schemas.microsoft.com/office/drawing/2014/main" id="{A96B2B8C-F3CD-4A31-8E42-04AE10990381}"/>
                </a:ext>
              </a:extLst>
            </p:cNvPr>
            <p:cNvSpPr/>
            <p:nvPr/>
          </p:nvSpPr>
          <p:spPr>
            <a:xfrm>
              <a:off x="4327101" y="3352797"/>
              <a:ext cx="111704" cy="127797"/>
            </a:xfrm>
            <a:custGeom>
              <a:avLst/>
              <a:gdLst/>
              <a:ahLst/>
              <a:cxnLst/>
              <a:rect l="l" t="t" r="r" b="b"/>
              <a:pathLst>
                <a:path w="3290" h="3764" extrusionOk="0">
                  <a:moveTo>
                    <a:pt x="1758" y="0"/>
                  </a:moveTo>
                  <a:cubicBezTo>
                    <a:pt x="587" y="0"/>
                    <a:pt x="0" y="1291"/>
                    <a:pt x="369" y="2645"/>
                  </a:cubicBezTo>
                  <a:cubicBezTo>
                    <a:pt x="615" y="3531"/>
                    <a:pt x="1229" y="3764"/>
                    <a:pt x="1807" y="3764"/>
                  </a:cubicBezTo>
                  <a:cubicBezTo>
                    <a:pt x="2447" y="3764"/>
                    <a:pt x="3042" y="3479"/>
                    <a:pt x="3042" y="3479"/>
                  </a:cubicBezTo>
                  <a:lnTo>
                    <a:pt x="3290" y="598"/>
                  </a:lnTo>
                  <a:cubicBezTo>
                    <a:pt x="2711" y="179"/>
                    <a:pt x="2194" y="0"/>
                    <a:pt x="1758" y="0"/>
                  </a:cubicBezTo>
                  <a:close/>
                </a:path>
              </a:pathLst>
            </a:custGeom>
            <a:solidFill>
              <a:srgbClr val="6C45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2729;p50">
              <a:extLst>
                <a:ext uri="{FF2B5EF4-FFF2-40B4-BE49-F238E27FC236}">
                  <a16:creationId xmlns:a16="http://schemas.microsoft.com/office/drawing/2014/main" id="{56D1814D-529F-41C6-99CC-CE1555BCB1BA}"/>
                </a:ext>
              </a:extLst>
            </p:cNvPr>
            <p:cNvSpPr/>
            <p:nvPr/>
          </p:nvSpPr>
          <p:spPr>
            <a:xfrm>
              <a:off x="4352124" y="3369841"/>
              <a:ext cx="70859" cy="77174"/>
            </a:xfrm>
            <a:custGeom>
              <a:avLst/>
              <a:gdLst/>
              <a:ahLst/>
              <a:cxnLst/>
              <a:rect l="l" t="t" r="r" b="b"/>
              <a:pathLst>
                <a:path w="2087" h="2273" extrusionOk="0">
                  <a:moveTo>
                    <a:pt x="1157" y="1"/>
                  </a:moveTo>
                  <a:cubicBezTo>
                    <a:pt x="1090" y="1"/>
                    <a:pt x="1024" y="20"/>
                    <a:pt x="963" y="27"/>
                  </a:cubicBezTo>
                  <a:cubicBezTo>
                    <a:pt x="884" y="57"/>
                    <a:pt x="804" y="87"/>
                    <a:pt x="735" y="116"/>
                  </a:cubicBezTo>
                  <a:cubicBezTo>
                    <a:pt x="457" y="255"/>
                    <a:pt x="199" y="494"/>
                    <a:pt x="109" y="792"/>
                  </a:cubicBezTo>
                  <a:cubicBezTo>
                    <a:pt x="0" y="1090"/>
                    <a:pt x="30" y="1418"/>
                    <a:pt x="139" y="1686"/>
                  </a:cubicBezTo>
                  <a:cubicBezTo>
                    <a:pt x="109" y="1398"/>
                    <a:pt x="139" y="1100"/>
                    <a:pt x="268" y="862"/>
                  </a:cubicBezTo>
                  <a:cubicBezTo>
                    <a:pt x="387" y="623"/>
                    <a:pt x="606" y="464"/>
                    <a:pt x="844" y="355"/>
                  </a:cubicBezTo>
                  <a:cubicBezTo>
                    <a:pt x="904" y="325"/>
                    <a:pt x="974" y="315"/>
                    <a:pt x="1033" y="295"/>
                  </a:cubicBezTo>
                  <a:cubicBezTo>
                    <a:pt x="1067" y="289"/>
                    <a:pt x="1111" y="277"/>
                    <a:pt x="1151" y="277"/>
                  </a:cubicBezTo>
                  <a:cubicBezTo>
                    <a:pt x="1169" y="277"/>
                    <a:pt x="1186" y="279"/>
                    <a:pt x="1202" y="286"/>
                  </a:cubicBezTo>
                  <a:cubicBezTo>
                    <a:pt x="1301" y="286"/>
                    <a:pt x="1391" y="345"/>
                    <a:pt x="1450" y="434"/>
                  </a:cubicBezTo>
                  <a:cubicBezTo>
                    <a:pt x="1569" y="608"/>
                    <a:pt x="1612" y="875"/>
                    <a:pt x="1626" y="1125"/>
                  </a:cubicBezTo>
                  <a:lnTo>
                    <a:pt x="1626" y="1125"/>
                  </a:lnTo>
                  <a:cubicBezTo>
                    <a:pt x="1522" y="1188"/>
                    <a:pt x="1430" y="1265"/>
                    <a:pt x="1351" y="1368"/>
                  </a:cubicBezTo>
                  <a:cubicBezTo>
                    <a:pt x="1301" y="1438"/>
                    <a:pt x="1261" y="1527"/>
                    <a:pt x="1261" y="1617"/>
                  </a:cubicBezTo>
                  <a:cubicBezTo>
                    <a:pt x="1261" y="1716"/>
                    <a:pt x="1301" y="1795"/>
                    <a:pt x="1351" y="1855"/>
                  </a:cubicBezTo>
                  <a:cubicBezTo>
                    <a:pt x="1440" y="1984"/>
                    <a:pt x="1570" y="2063"/>
                    <a:pt x="1698" y="2123"/>
                  </a:cubicBezTo>
                  <a:cubicBezTo>
                    <a:pt x="1818" y="2193"/>
                    <a:pt x="1957" y="2232"/>
                    <a:pt x="2086" y="2272"/>
                  </a:cubicBezTo>
                  <a:cubicBezTo>
                    <a:pt x="1967" y="2193"/>
                    <a:pt x="1848" y="2123"/>
                    <a:pt x="1748" y="2043"/>
                  </a:cubicBezTo>
                  <a:cubicBezTo>
                    <a:pt x="1639" y="1964"/>
                    <a:pt x="1539" y="1864"/>
                    <a:pt x="1490" y="1765"/>
                  </a:cubicBezTo>
                  <a:cubicBezTo>
                    <a:pt x="1431" y="1666"/>
                    <a:pt x="1450" y="1586"/>
                    <a:pt x="1520" y="1497"/>
                  </a:cubicBezTo>
                  <a:cubicBezTo>
                    <a:pt x="1589" y="1418"/>
                    <a:pt x="1709" y="1348"/>
                    <a:pt x="1808" y="1308"/>
                  </a:cubicBezTo>
                  <a:cubicBezTo>
                    <a:pt x="1848" y="1288"/>
                    <a:pt x="1877" y="1249"/>
                    <a:pt x="1887" y="1199"/>
                  </a:cubicBezTo>
                  <a:cubicBezTo>
                    <a:pt x="1887" y="1040"/>
                    <a:pt x="1887" y="891"/>
                    <a:pt x="1857" y="732"/>
                  </a:cubicBezTo>
                  <a:cubicBezTo>
                    <a:pt x="1828" y="584"/>
                    <a:pt x="1788" y="425"/>
                    <a:pt x="1689" y="275"/>
                  </a:cubicBezTo>
                  <a:cubicBezTo>
                    <a:pt x="1589" y="127"/>
                    <a:pt x="1411" y="7"/>
                    <a:pt x="1222" y="7"/>
                  </a:cubicBezTo>
                  <a:cubicBezTo>
                    <a:pt x="1200" y="3"/>
                    <a:pt x="1178" y="1"/>
                    <a:pt x="1157" y="1"/>
                  </a:cubicBezTo>
                  <a:close/>
                </a:path>
              </a:pathLst>
            </a:custGeom>
            <a:solidFill>
              <a:srgbClr val="2D1B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2730;p50">
              <a:extLst>
                <a:ext uri="{FF2B5EF4-FFF2-40B4-BE49-F238E27FC236}">
                  <a16:creationId xmlns:a16="http://schemas.microsoft.com/office/drawing/2014/main" id="{56FBEC6E-3FF7-4BD7-89ED-AD9CE14D9E6B}"/>
                </a:ext>
              </a:extLst>
            </p:cNvPr>
            <p:cNvSpPr/>
            <p:nvPr/>
          </p:nvSpPr>
          <p:spPr>
            <a:xfrm>
              <a:off x="4820192" y="3352797"/>
              <a:ext cx="111704" cy="127797"/>
            </a:xfrm>
            <a:custGeom>
              <a:avLst/>
              <a:gdLst/>
              <a:ahLst/>
              <a:cxnLst/>
              <a:rect l="l" t="t" r="r" b="b"/>
              <a:pathLst>
                <a:path w="3290" h="3764" extrusionOk="0">
                  <a:moveTo>
                    <a:pt x="1532" y="0"/>
                  </a:moveTo>
                  <a:cubicBezTo>
                    <a:pt x="1096" y="0"/>
                    <a:pt x="579" y="179"/>
                    <a:pt x="1" y="598"/>
                  </a:cubicBezTo>
                  <a:lnTo>
                    <a:pt x="249" y="3479"/>
                  </a:lnTo>
                  <a:cubicBezTo>
                    <a:pt x="249" y="3479"/>
                    <a:pt x="843" y="3764"/>
                    <a:pt x="1483" y="3764"/>
                  </a:cubicBezTo>
                  <a:cubicBezTo>
                    <a:pt x="2061" y="3764"/>
                    <a:pt x="2676" y="3531"/>
                    <a:pt x="2921" y="2645"/>
                  </a:cubicBezTo>
                  <a:cubicBezTo>
                    <a:pt x="3290" y="1291"/>
                    <a:pt x="2704" y="0"/>
                    <a:pt x="1532" y="0"/>
                  </a:cubicBezTo>
                  <a:close/>
                </a:path>
              </a:pathLst>
            </a:custGeom>
            <a:solidFill>
              <a:srgbClr val="6C45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2731;p50">
              <a:extLst>
                <a:ext uri="{FF2B5EF4-FFF2-40B4-BE49-F238E27FC236}">
                  <a16:creationId xmlns:a16="http://schemas.microsoft.com/office/drawing/2014/main" id="{505A47D9-2A7D-4AA6-99EC-08647AE0DE2F}"/>
                </a:ext>
              </a:extLst>
            </p:cNvPr>
            <p:cNvSpPr/>
            <p:nvPr/>
          </p:nvSpPr>
          <p:spPr>
            <a:xfrm>
              <a:off x="4836048" y="3369841"/>
              <a:ext cx="70859" cy="77174"/>
            </a:xfrm>
            <a:custGeom>
              <a:avLst/>
              <a:gdLst/>
              <a:ahLst/>
              <a:cxnLst/>
              <a:rect l="l" t="t" r="r" b="b"/>
              <a:pathLst>
                <a:path w="2087" h="2273" extrusionOk="0">
                  <a:moveTo>
                    <a:pt x="929" y="1"/>
                  </a:moveTo>
                  <a:cubicBezTo>
                    <a:pt x="908" y="1"/>
                    <a:pt x="886" y="3"/>
                    <a:pt x="865" y="7"/>
                  </a:cubicBezTo>
                  <a:cubicBezTo>
                    <a:pt x="676" y="7"/>
                    <a:pt x="497" y="127"/>
                    <a:pt x="397" y="275"/>
                  </a:cubicBezTo>
                  <a:cubicBezTo>
                    <a:pt x="298" y="425"/>
                    <a:pt x="258" y="584"/>
                    <a:pt x="229" y="732"/>
                  </a:cubicBezTo>
                  <a:cubicBezTo>
                    <a:pt x="199" y="891"/>
                    <a:pt x="199" y="1040"/>
                    <a:pt x="199" y="1199"/>
                  </a:cubicBezTo>
                  <a:cubicBezTo>
                    <a:pt x="209" y="1249"/>
                    <a:pt x="229" y="1288"/>
                    <a:pt x="278" y="1308"/>
                  </a:cubicBezTo>
                  <a:cubicBezTo>
                    <a:pt x="378" y="1348"/>
                    <a:pt x="497" y="1418"/>
                    <a:pt x="567" y="1497"/>
                  </a:cubicBezTo>
                  <a:cubicBezTo>
                    <a:pt x="636" y="1586"/>
                    <a:pt x="656" y="1666"/>
                    <a:pt x="596" y="1765"/>
                  </a:cubicBezTo>
                  <a:cubicBezTo>
                    <a:pt x="537" y="1864"/>
                    <a:pt x="448" y="1964"/>
                    <a:pt x="338" y="2043"/>
                  </a:cubicBezTo>
                  <a:cubicBezTo>
                    <a:pt x="239" y="2123"/>
                    <a:pt x="119" y="2193"/>
                    <a:pt x="0" y="2272"/>
                  </a:cubicBezTo>
                  <a:cubicBezTo>
                    <a:pt x="130" y="2232"/>
                    <a:pt x="269" y="2193"/>
                    <a:pt x="388" y="2123"/>
                  </a:cubicBezTo>
                  <a:cubicBezTo>
                    <a:pt x="517" y="2063"/>
                    <a:pt x="646" y="1984"/>
                    <a:pt x="735" y="1855"/>
                  </a:cubicBezTo>
                  <a:cubicBezTo>
                    <a:pt x="785" y="1795"/>
                    <a:pt x="825" y="1716"/>
                    <a:pt x="825" y="1617"/>
                  </a:cubicBezTo>
                  <a:cubicBezTo>
                    <a:pt x="825" y="1527"/>
                    <a:pt x="785" y="1438"/>
                    <a:pt x="735" y="1368"/>
                  </a:cubicBezTo>
                  <a:cubicBezTo>
                    <a:pt x="656" y="1265"/>
                    <a:pt x="564" y="1187"/>
                    <a:pt x="460" y="1125"/>
                  </a:cubicBezTo>
                  <a:lnTo>
                    <a:pt x="460" y="1125"/>
                  </a:lnTo>
                  <a:cubicBezTo>
                    <a:pt x="473" y="875"/>
                    <a:pt x="508" y="608"/>
                    <a:pt x="636" y="434"/>
                  </a:cubicBezTo>
                  <a:cubicBezTo>
                    <a:pt x="695" y="345"/>
                    <a:pt x="785" y="286"/>
                    <a:pt x="885" y="286"/>
                  </a:cubicBezTo>
                  <a:cubicBezTo>
                    <a:pt x="900" y="279"/>
                    <a:pt x="917" y="277"/>
                    <a:pt x="935" y="277"/>
                  </a:cubicBezTo>
                  <a:cubicBezTo>
                    <a:pt x="975" y="277"/>
                    <a:pt x="1019" y="289"/>
                    <a:pt x="1053" y="295"/>
                  </a:cubicBezTo>
                  <a:cubicBezTo>
                    <a:pt x="1113" y="315"/>
                    <a:pt x="1183" y="325"/>
                    <a:pt x="1242" y="355"/>
                  </a:cubicBezTo>
                  <a:cubicBezTo>
                    <a:pt x="1481" y="464"/>
                    <a:pt x="1699" y="623"/>
                    <a:pt x="1818" y="862"/>
                  </a:cubicBezTo>
                  <a:cubicBezTo>
                    <a:pt x="1947" y="1100"/>
                    <a:pt x="1977" y="1398"/>
                    <a:pt x="1947" y="1686"/>
                  </a:cubicBezTo>
                  <a:cubicBezTo>
                    <a:pt x="2057" y="1418"/>
                    <a:pt x="2086" y="1090"/>
                    <a:pt x="1977" y="792"/>
                  </a:cubicBezTo>
                  <a:cubicBezTo>
                    <a:pt x="1887" y="494"/>
                    <a:pt x="1629" y="255"/>
                    <a:pt x="1351" y="116"/>
                  </a:cubicBezTo>
                  <a:cubicBezTo>
                    <a:pt x="1282" y="87"/>
                    <a:pt x="1202" y="57"/>
                    <a:pt x="1123" y="27"/>
                  </a:cubicBezTo>
                  <a:cubicBezTo>
                    <a:pt x="1063" y="20"/>
                    <a:pt x="997" y="1"/>
                    <a:pt x="929" y="1"/>
                  </a:cubicBezTo>
                  <a:close/>
                </a:path>
              </a:pathLst>
            </a:custGeom>
            <a:solidFill>
              <a:srgbClr val="2D1B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2732;p50">
              <a:extLst>
                <a:ext uri="{FF2B5EF4-FFF2-40B4-BE49-F238E27FC236}">
                  <a16:creationId xmlns:a16="http://schemas.microsoft.com/office/drawing/2014/main" id="{D740E2B8-0CA1-4CB3-92D0-0630DD12723D}"/>
                </a:ext>
              </a:extLst>
            </p:cNvPr>
            <p:cNvSpPr/>
            <p:nvPr/>
          </p:nvSpPr>
          <p:spPr>
            <a:xfrm>
              <a:off x="4276580" y="2882350"/>
              <a:ext cx="691001" cy="497200"/>
            </a:xfrm>
            <a:custGeom>
              <a:avLst/>
              <a:gdLst/>
              <a:ahLst/>
              <a:cxnLst/>
              <a:rect l="l" t="t" r="r" b="b"/>
              <a:pathLst>
                <a:path w="20352" h="14644" extrusionOk="0">
                  <a:moveTo>
                    <a:pt x="12450" y="0"/>
                  </a:moveTo>
                  <a:cubicBezTo>
                    <a:pt x="12044" y="0"/>
                    <a:pt x="11565" y="139"/>
                    <a:pt x="11006" y="500"/>
                  </a:cubicBezTo>
                  <a:cubicBezTo>
                    <a:pt x="11006" y="500"/>
                    <a:pt x="10486" y="93"/>
                    <a:pt x="9819" y="93"/>
                  </a:cubicBezTo>
                  <a:cubicBezTo>
                    <a:pt x="9401" y="93"/>
                    <a:pt x="8926" y="252"/>
                    <a:pt x="8483" y="767"/>
                  </a:cubicBezTo>
                  <a:cubicBezTo>
                    <a:pt x="8483" y="767"/>
                    <a:pt x="7634" y="160"/>
                    <a:pt x="6734" y="160"/>
                  </a:cubicBezTo>
                  <a:cubicBezTo>
                    <a:pt x="6002" y="160"/>
                    <a:pt x="5237" y="562"/>
                    <a:pt x="4867" y="2019"/>
                  </a:cubicBezTo>
                  <a:cubicBezTo>
                    <a:pt x="4867" y="2019"/>
                    <a:pt x="4649" y="1985"/>
                    <a:pt x="4361" y="1985"/>
                  </a:cubicBezTo>
                  <a:cubicBezTo>
                    <a:pt x="3611" y="1985"/>
                    <a:pt x="2386" y="2213"/>
                    <a:pt x="3298" y="3857"/>
                  </a:cubicBezTo>
                  <a:cubicBezTo>
                    <a:pt x="3298" y="3857"/>
                    <a:pt x="0" y="4780"/>
                    <a:pt x="2096" y="7333"/>
                  </a:cubicBezTo>
                  <a:cubicBezTo>
                    <a:pt x="2096" y="7333"/>
                    <a:pt x="646" y="8207"/>
                    <a:pt x="1868" y="9309"/>
                  </a:cubicBezTo>
                  <a:cubicBezTo>
                    <a:pt x="1868" y="9309"/>
                    <a:pt x="1381" y="11147"/>
                    <a:pt x="3397" y="14266"/>
                  </a:cubicBezTo>
                  <a:lnTo>
                    <a:pt x="4410" y="14236"/>
                  </a:lnTo>
                  <a:cubicBezTo>
                    <a:pt x="4410" y="14236"/>
                    <a:pt x="5433" y="13750"/>
                    <a:pt x="5563" y="11614"/>
                  </a:cubicBezTo>
                  <a:cubicBezTo>
                    <a:pt x="5636" y="10398"/>
                    <a:pt x="6186" y="9026"/>
                    <a:pt x="6992" y="9026"/>
                  </a:cubicBezTo>
                  <a:cubicBezTo>
                    <a:pt x="7160" y="9026"/>
                    <a:pt x="7340" y="9086"/>
                    <a:pt x="7529" y="9220"/>
                  </a:cubicBezTo>
                  <a:cubicBezTo>
                    <a:pt x="8226" y="9710"/>
                    <a:pt x="8963" y="10537"/>
                    <a:pt x="9955" y="10537"/>
                  </a:cubicBezTo>
                  <a:cubicBezTo>
                    <a:pt x="10532" y="10537"/>
                    <a:pt x="11196" y="10257"/>
                    <a:pt x="11989" y="9468"/>
                  </a:cubicBezTo>
                  <a:cubicBezTo>
                    <a:pt x="12477" y="8977"/>
                    <a:pt x="12944" y="8763"/>
                    <a:pt x="13361" y="8763"/>
                  </a:cubicBezTo>
                  <a:cubicBezTo>
                    <a:pt x="14165" y="8763"/>
                    <a:pt x="14779" y="9558"/>
                    <a:pt x="14988" y="10690"/>
                  </a:cubicBezTo>
                  <a:cubicBezTo>
                    <a:pt x="15177" y="11693"/>
                    <a:pt x="15544" y="14346"/>
                    <a:pt x="16359" y="14644"/>
                  </a:cubicBezTo>
                  <a:lnTo>
                    <a:pt x="17343" y="14514"/>
                  </a:lnTo>
                  <a:cubicBezTo>
                    <a:pt x="17343" y="14514"/>
                    <a:pt x="18554" y="12130"/>
                    <a:pt x="18435" y="9757"/>
                  </a:cubicBezTo>
                  <a:cubicBezTo>
                    <a:pt x="18435" y="9757"/>
                    <a:pt x="19776" y="8495"/>
                    <a:pt x="18535" y="7889"/>
                  </a:cubicBezTo>
                  <a:cubicBezTo>
                    <a:pt x="18535" y="7889"/>
                    <a:pt x="20352" y="6519"/>
                    <a:pt x="18226" y="5495"/>
                  </a:cubicBezTo>
                  <a:cubicBezTo>
                    <a:pt x="18226" y="5495"/>
                    <a:pt x="18638" y="3461"/>
                    <a:pt x="17162" y="3461"/>
                  </a:cubicBezTo>
                  <a:cubicBezTo>
                    <a:pt x="17001" y="3461"/>
                    <a:pt x="16817" y="3485"/>
                    <a:pt x="16608" y="3539"/>
                  </a:cubicBezTo>
                  <a:cubicBezTo>
                    <a:pt x="16608" y="3539"/>
                    <a:pt x="17017" y="1470"/>
                    <a:pt x="15215" y="1470"/>
                  </a:cubicBezTo>
                  <a:cubicBezTo>
                    <a:pt x="14973" y="1470"/>
                    <a:pt x="14691" y="1507"/>
                    <a:pt x="14363" y="1592"/>
                  </a:cubicBezTo>
                  <a:cubicBezTo>
                    <a:pt x="14363" y="1592"/>
                    <a:pt x="13824" y="0"/>
                    <a:pt x="12450" y="0"/>
                  </a:cubicBezTo>
                  <a:close/>
                </a:path>
              </a:pathLst>
            </a:custGeom>
            <a:solidFill>
              <a:srgbClr val="1D2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2733;p50">
              <a:extLst>
                <a:ext uri="{FF2B5EF4-FFF2-40B4-BE49-F238E27FC236}">
                  <a16:creationId xmlns:a16="http://schemas.microsoft.com/office/drawing/2014/main" id="{8E0A4D28-F2A4-44B6-87CB-D26820FF1D8D}"/>
                </a:ext>
              </a:extLst>
            </p:cNvPr>
            <p:cNvSpPr/>
            <p:nvPr/>
          </p:nvSpPr>
          <p:spPr>
            <a:xfrm>
              <a:off x="4331515" y="3045662"/>
              <a:ext cx="80298" cy="73541"/>
            </a:xfrm>
            <a:custGeom>
              <a:avLst/>
              <a:gdLst/>
              <a:ahLst/>
              <a:cxnLst/>
              <a:rect l="l" t="t" r="r" b="b"/>
              <a:pathLst>
                <a:path w="2365" h="2166" extrusionOk="0">
                  <a:moveTo>
                    <a:pt x="2365" y="0"/>
                  </a:moveTo>
                  <a:cubicBezTo>
                    <a:pt x="1" y="208"/>
                    <a:pt x="1442" y="2166"/>
                    <a:pt x="1442" y="2166"/>
                  </a:cubicBezTo>
                  <a:cubicBezTo>
                    <a:pt x="994" y="586"/>
                    <a:pt x="2365" y="0"/>
                    <a:pt x="2365" y="0"/>
                  </a:cubicBezTo>
                  <a:close/>
                </a:path>
              </a:pathLst>
            </a:custGeom>
            <a:solidFill>
              <a:srgbClr val="2C32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2734;p50">
              <a:extLst>
                <a:ext uri="{FF2B5EF4-FFF2-40B4-BE49-F238E27FC236}">
                  <a16:creationId xmlns:a16="http://schemas.microsoft.com/office/drawing/2014/main" id="{9852411B-2A0E-4DDC-8BC0-499A07CD41D5}"/>
                </a:ext>
              </a:extLst>
            </p:cNvPr>
            <p:cNvSpPr/>
            <p:nvPr/>
          </p:nvSpPr>
          <p:spPr>
            <a:xfrm>
              <a:off x="4467766" y="2922176"/>
              <a:ext cx="120090" cy="64170"/>
            </a:xfrm>
            <a:custGeom>
              <a:avLst/>
              <a:gdLst/>
              <a:ahLst/>
              <a:cxnLst/>
              <a:rect l="l" t="t" r="r" b="b"/>
              <a:pathLst>
                <a:path w="3537" h="1890" extrusionOk="0">
                  <a:moveTo>
                    <a:pt x="1945" y="0"/>
                  </a:moveTo>
                  <a:cubicBezTo>
                    <a:pt x="686" y="0"/>
                    <a:pt x="1" y="1889"/>
                    <a:pt x="1" y="1889"/>
                  </a:cubicBezTo>
                  <a:cubicBezTo>
                    <a:pt x="641" y="952"/>
                    <a:pt x="1561" y="725"/>
                    <a:pt x="2302" y="725"/>
                  </a:cubicBezTo>
                  <a:cubicBezTo>
                    <a:pt x="2998" y="725"/>
                    <a:pt x="3537" y="925"/>
                    <a:pt x="3537" y="925"/>
                  </a:cubicBezTo>
                  <a:cubicBezTo>
                    <a:pt x="2934" y="249"/>
                    <a:pt x="2402" y="0"/>
                    <a:pt x="1945" y="0"/>
                  </a:cubicBezTo>
                  <a:close/>
                </a:path>
              </a:pathLst>
            </a:custGeom>
            <a:solidFill>
              <a:srgbClr val="2C32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2735;p50">
              <a:extLst>
                <a:ext uri="{FF2B5EF4-FFF2-40B4-BE49-F238E27FC236}">
                  <a16:creationId xmlns:a16="http://schemas.microsoft.com/office/drawing/2014/main" id="{F150822B-8779-47A0-8D8D-4E4865A2B746}"/>
                </a:ext>
              </a:extLst>
            </p:cNvPr>
            <p:cNvSpPr/>
            <p:nvPr/>
          </p:nvSpPr>
          <p:spPr>
            <a:xfrm>
              <a:off x="4732154" y="2968352"/>
              <a:ext cx="88582" cy="77344"/>
            </a:xfrm>
            <a:custGeom>
              <a:avLst/>
              <a:gdLst/>
              <a:ahLst/>
              <a:cxnLst/>
              <a:rect l="l" t="t" r="r" b="b"/>
              <a:pathLst>
                <a:path w="2609" h="2278" extrusionOk="0">
                  <a:moveTo>
                    <a:pt x="1021" y="0"/>
                  </a:moveTo>
                  <a:cubicBezTo>
                    <a:pt x="497" y="0"/>
                    <a:pt x="1" y="181"/>
                    <a:pt x="1" y="181"/>
                  </a:cubicBezTo>
                  <a:cubicBezTo>
                    <a:pt x="2018" y="251"/>
                    <a:pt x="2038" y="2277"/>
                    <a:pt x="2038" y="2277"/>
                  </a:cubicBezTo>
                  <a:cubicBezTo>
                    <a:pt x="2609" y="385"/>
                    <a:pt x="1785" y="0"/>
                    <a:pt x="1021" y="0"/>
                  </a:cubicBezTo>
                  <a:close/>
                </a:path>
              </a:pathLst>
            </a:custGeom>
            <a:solidFill>
              <a:srgbClr val="2C32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2736;p50">
              <a:extLst>
                <a:ext uri="{FF2B5EF4-FFF2-40B4-BE49-F238E27FC236}">
                  <a16:creationId xmlns:a16="http://schemas.microsoft.com/office/drawing/2014/main" id="{B8159755-27CB-4831-9E41-895B87F1EA51}"/>
                </a:ext>
              </a:extLst>
            </p:cNvPr>
            <p:cNvSpPr/>
            <p:nvPr/>
          </p:nvSpPr>
          <p:spPr>
            <a:xfrm>
              <a:off x="4606156" y="2980541"/>
              <a:ext cx="93335" cy="57040"/>
            </a:xfrm>
            <a:custGeom>
              <a:avLst/>
              <a:gdLst/>
              <a:ahLst/>
              <a:cxnLst/>
              <a:rect l="l" t="t" r="r" b="b"/>
              <a:pathLst>
                <a:path w="2749" h="1680" extrusionOk="0">
                  <a:moveTo>
                    <a:pt x="1475" y="0"/>
                  </a:moveTo>
                  <a:cubicBezTo>
                    <a:pt x="1" y="0"/>
                    <a:pt x="7" y="1680"/>
                    <a:pt x="7" y="1680"/>
                  </a:cubicBezTo>
                  <a:cubicBezTo>
                    <a:pt x="519" y="405"/>
                    <a:pt x="2121" y="306"/>
                    <a:pt x="2608" y="306"/>
                  </a:cubicBezTo>
                  <a:cubicBezTo>
                    <a:pt x="2697" y="306"/>
                    <a:pt x="2749" y="309"/>
                    <a:pt x="2749" y="309"/>
                  </a:cubicBezTo>
                  <a:cubicBezTo>
                    <a:pt x="2233" y="90"/>
                    <a:pt x="1815" y="0"/>
                    <a:pt x="1475" y="0"/>
                  </a:cubicBezTo>
                  <a:close/>
                </a:path>
              </a:pathLst>
            </a:custGeom>
            <a:solidFill>
              <a:srgbClr val="2C32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2737;p50">
              <a:extLst>
                <a:ext uri="{FF2B5EF4-FFF2-40B4-BE49-F238E27FC236}">
                  <a16:creationId xmlns:a16="http://schemas.microsoft.com/office/drawing/2014/main" id="{D56B6DF8-6961-4FDD-8D0D-B118D777ED8D}"/>
                </a:ext>
              </a:extLst>
            </p:cNvPr>
            <p:cNvSpPr/>
            <p:nvPr/>
          </p:nvSpPr>
          <p:spPr>
            <a:xfrm>
              <a:off x="4467766" y="2993035"/>
              <a:ext cx="84032" cy="70180"/>
            </a:xfrm>
            <a:custGeom>
              <a:avLst/>
              <a:gdLst/>
              <a:ahLst/>
              <a:cxnLst/>
              <a:rect l="l" t="t" r="r" b="b"/>
              <a:pathLst>
                <a:path w="2475" h="2067" extrusionOk="0">
                  <a:moveTo>
                    <a:pt x="2017" y="1"/>
                  </a:moveTo>
                  <a:lnTo>
                    <a:pt x="2017" y="1"/>
                  </a:lnTo>
                  <a:cubicBezTo>
                    <a:pt x="2017" y="1"/>
                    <a:pt x="1203" y="1689"/>
                    <a:pt x="1" y="2067"/>
                  </a:cubicBezTo>
                  <a:cubicBezTo>
                    <a:pt x="1" y="2067"/>
                    <a:pt x="2474" y="2027"/>
                    <a:pt x="2017" y="1"/>
                  </a:cubicBezTo>
                  <a:close/>
                </a:path>
              </a:pathLst>
            </a:custGeom>
            <a:solidFill>
              <a:srgbClr val="2C32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2738;p50">
              <a:extLst>
                <a:ext uri="{FF2B5EF4-FFF2-40B4-BE49-F238E27FC236}">
                  <a16:creationId xmlns:a16="http://schemas.microsoft.com/office/drawing/2014/main" id="{22B2C64E-FB4C-493E-8B29-BD2250C6EB92}"/>
                </a:ext>
              </a:extLst>
            </p:cNvPr>
            <p:cNvSpPr/>
            <p:nvPr/>
          </p:nvSpPr>
          <p:spPr>
            <a:xfrm>
              <a:off x="4375721" y="3119169"/>
              <a:ext cx="99311" cy="63016"/>
            </a:xfrm>
            <a:custGeom>
              <a:avLst/>
              <a:gdLst/>
              <a:ahLst/>
              <a:cxnLst/>
              <a:rect l="l" t="t" r="r" b="b"/>
              <a:pathLst>
                <a:path w="2925" h="1856" extrusionOk="0">
                  <a:moveTo>
                    <a:pt x="1858" y="1"/>
                  </a:moveTo>
                  <a:lnTo>
                    <a:pt x="1858" y="1"/>
                  </a:lnTo>
                  <a:cubicBezTo>
                    <a:pt x="1858" y="1"/>
                    <a:pt x="1927" y="1649"/>
                    <a:pt x="1" y="1848"/>
                  </a:cubicBezTo>
                  <a:cubicBezTo>
                    <a:pt x="1" y="1848"/>
                    <a:pt x="103" y="1855"/>
                    <a:pt x="264" y="1855"/>
                  </a:cubicBezTo>
                  <a:cubicBezTo>
                    <a:pt x="994" y="1855"/>
                    <a:pt x="2925" y="1702"/>
                    <a:pt x="1858" y="1"/>
                  </a:cubicBezTo>
                  <a:close/>
                </a:path>
              </a:pathLst>
            </a:custGeom>
            <a:solidFill>
              <a:srgbClr val="2C32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2739;p50">
              <a:extLst>
                <a:ext uri="{FF2B5EF4-FFF2-40B4-BE49-F238E27FC236}">
                  <a16:creationId xmlns:a16="http://schemas.microsoft.com/office/drawing/2014/main" id="{BEEEBFED-BE58-46C7-BD07-7F5ADB837911}"/>
                </a:ext>
              </a:extLst>
            </p:cNvPr>
            <p:cNvSpPr/>
            <p:nvPr/>
          </p:nvSpPr>
          <p:spPr>
            <a:xfrm>
              <a:off x="4556484" y="3108033"/>
              <a:ext cx="107256" cy="41184"/>
            </a:xfrm>
            <a:custGeom>
              <a:avLst/>
              <a:gdLst/>
              <a:ahLst/>
              <a:cxnLst/>
              <a:rect l="l" t="t" r="r" b="b"/>
              <a:pathLst>
                <a:path w="3159" h="1213" extrusionOk="0">
                  <a:moveTo>
                    <a:pt x="0" y="0"/>
                  </a:moveTo>
                  <a:cubicBezTo>
                    <a:pt x="1" y="1"/>
                    <a:pt x="585" y="1213"/>
                    <a:pt x="1602" y="1213"/>
                  </a:cubicBezTo>
                  <a:cubicBezTo>
                    <a:pt x="2043" y="1213"/>
                    <a:pt x="2566" y="984"/>
                    <a:pt x="3159" y="329"/>
                  </a:cubicBezTo>
                  <a:lnTo>
                    <a:pt x="3159" y="329"/>
                  </a:lnTo>
                  <a:cubicBezTo>
                    <a:pt x="3159" y="329"/>
                    <a:pt x="2444" y="717"/>
                    <a:pt x="1613" y="717"/>
                  </a:cubicBezTo>
                  <a:cubicBezTo>
                    <a:pt x="1069" y="717"/>
                    <a:pt x="476" y="550"/>
                    <a:pt x="0" y="0"/>
                  </a:cubicBezTo>
                  <a:close/>
                </a:path>
              </a:pathLst>
            </a:custGeom>
            <a:solidFill>
              <a:srgbClr val="2C32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2740;p50">
              <a:extLst>
                <a:ext uri="{FF2B5EF4-FFF2-40B4-BE49-F238E27FC236}">
                  <a16:creationId xmlns:a16="http://schemas.microsoft.com/office/drawing/2014/main" id="{E2655756-55A7-40C3-BAD6-BAADA0642DC4}"/>
                </a:ext>
              </a:extLst>
            </p:cNvPr>
            <p:cNvSpPr/>
            <p:nvPr/>
          </p:nvSpPr>
          <p:spPr>
            <a:xfrm>
              <a:off x="4711273" y="3084062"/>
              <a:ext cx="105253" cy="46922"/>
            </a:xfrm>
            <a:custGeom>
              <a:avLst/>
              <a:gdLst/>
              <a:ahLst/>
              <a:cxnLst/>
              <a:rect l="l" t="t" r="r" b="b"/>
              <a:pathLst>
                <a:path w="3100" h="1382" extrusionOk="0">
                  <a:moveTo>
                    <a:pt x="1465" y="1"/>
                  </a:moveTo>
                  <a:cubicBezTo>
                    <a:pt x="465" y="1"/>
                    <a:pt x="0" y="1382"/>
                    <a:pt x="0" y="1382"/>
                  </a:cubicBezTo>
                  <a:cubicBezTo>
                    <a:pt x="382" y="710"/>
                    <a:pt x="928" y="503"/>
                    <a:pt x="1455" y="503"/>
                  </a:cubicBezTo>
                  <a:cubicBezTo>
                    <a:pt x="2301" y="503"/>
                    <a:pt x="3099" y="1035"/>
                    <a:pt x="3099" y="1035"/>
                  </a:cubicBezTo>
                  <a:cubicBezTo>
                    <a:pt x="2447" y="267"/>
                    <a:pt x="1905" y="1"/>
                    <a:pt x="1465" y="1"/>
                  </a:cubicBezTo>
                  <a:close/>
                </a:path>
              </a:pathLst>
            </a:custGeom>
            <a:solidFill>
              <a:srgbClr val="2C32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2741;p50">
              <a:extLst>
                <a:ext uri="{FF2B5EF4-FFF2-40B4-BE49-F238E27FC236}">
                  <a16:creationId xmlns:a16="http://schemas.microsoft.com/office/drawing/2014/main" id="{BA83C7F4-6E41-4D18-A4D6-81DE67D74F21}"/>
                </a:ext>
              </a:extLst>
            </p:cNvPr>
            <p:cNvSpPr/>
            <p:nvPr/>
          </p:nvSpPr>
          <p:spPr>
            <a:xfrm>
              <a:off x="4845147" y="3091158"/>
              <a:ext cx="89397" cy="75578"/>
            </a:xfrm>
            <a:custGeom>
              <a:avLst/>
              <a:gdLst/>
              <a:ahLst/>
              <a:cxnLst/>
              <a:rect l="l" t="t" r="r" b="b"/>
              <a:pathLst>
                <a:path w="2633" h="2226" extrusionOk="0">
                  <a:moveTo>
                    <a:pt x="1" y="1"/>
                  </a:moveTo>
                  <a:lnTo>
                    <a:pt x="1" y="1"/>
                  </a:lnTo>
                  <a:cubicBezTo>
                    <a:pt x="1460" y="1064"/>
                    <a:pt x="288" y="2226"/>
                    <a:pt x="288" y="2226"/>
                  </a:cubicBezTo>
                  <a:cubicBezTo>
                    <a:pt x="2632" y="865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2C32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2742;p50">
              <a:extLst>
                <a:ext uri="{FF2B5EF4-FFF2-40B4-BE49-F238E27FC236}">
                  <a16:creationId xmlns:a16="http://schemas.microsoft.com/office/drawing/2014/main" id="{C30E3A64-ED42-4720-B40A-AC27EC70C3C4}"/>
                </a:ext>
              </a:extLst>
            </p:cNvPr>
            <p:cNvSpPr/>
            <p:nvPr/>
          </p:nvSpPr>
          <p:spPr>
            <a:xfrm>
              <a:off x="3640549" y="4118393"/>
              <a:ext cx="623572" cy="870780"/>
            </a:xfrm>
            <a:custGeom>
              <a:avLst/>
              <a:gdLst/>
              <a:ahLst/>
              <a:cxnLst/>
              <a:rect l="l" t="t" r="r" b="b"/>
              <a:pathLst>
                <a:path w="18366" h="25647" extrusionOk="0">
                  <a:moveTo>
                    <a:pt x="0" y="1"/>
                  </a:moveTo>
                  <a:lnTo>
                    <a:pt x="0" y="25647"/>
                  </a:lnTo>
                  <a:lnTo>
                    <a:pt x="18365" y="25647"/>
                  </a:lnTo>
                  <a:lnTo>
                    <a:pt x="18365" y="1"/>
                  </a:lnTo>
                  <a:close/>
                </a:path>
              </a:pathLst>
            </a:custGeom>
            <a:solidFill>
              <a:srgbClr val="C9AE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2743;p50">
              <a:extLst>
                <a:ext uri="{FF2B5EF4-FFF2-40B4-BE49-F238E27FC236}">
                  <a16:creationId xmlns:a16="http://schemas.microsoft.com/office/drawing/2014/main" id="{92623677-765B-4308-BDB1-7B16936F8A26}"/>
                </a:ext>
              </a:extLst>
            </p:cNvPr>
            <p:cNvSpPr/>
            <p:nvPr/>
          </p:nvSpPr>
          <p:spPr>
            <a:xfrm>
              <a:off x="3772386" y="4253287"/>
              <a:ext cx="314332" cy="735886"/>
            </a:xfrm>
            <a:custGeom>
              <a:avLst/>
              <a:gdLst/>
              <a:ahLst/>
              <a:cxnLst/>
              <a:rect l="l" t="t" r="r" b="b"/>
              <a:pathLst>
                <a:path w="9258" h="21674" extrusionOk="0">
                  <a:moveTo>
                    <a:pt x="6845" y="1"/>
                  </a:moveTo>
                  <a:lnTo>
                    <a:pt x="9258" y="1660"/>
                  </a:lnTo>
                  <a:lnTo>
                    <a:pt x="9089" y="1541"/>
                  </a:lnTo>
                  <a:lnTo>
                    <a:pt x="6845" y="1"/>
                  </a:lnTo>
                  <a:close/>
                  <a:moveTo>
                    <a:pt x="4580" y="1203"/>
                  </a:moveTo>
                  <a:cubicBezTo>
                    <a:pt x="4580" y="1252"/>
                    <a:pt x="4570" y="1282"/>
                    <a:pt x="4570" y="1282"/>
                  </a:cubicBezTo>
                  <a:lnTo>
                    <a:pt x="1" y="5494"/>
                  </a:lnTo>
                  <a:lnTo>
                    <a:pt x="468" y="21674"/>
                  </a:lnTo>
                  <a:lnTo>
                    <a:pt x="945" y="21674"/>
                  </a:lnTo>
                  <a:cubicBezTo>
                    <a:pt x="934" y="20700"/>
                    <a:pt x="647" y="6408"/>
                    <a:pt x="1183" y="5921"/>
                  </a:cubicBezTo>
                  <a:cubicBezTo>
                    <a:pt x="1729" y="5424"/>
                    <a:pt x="3557" y="2514"/>
                    <a:pt x="4570" y="2514"/>
                  </a:cubicBezTo>
                  <a:cubicBezTo>
                    <a:pt x="5583" y="2514"/>
                    <a:pt x="8295" y="5821"/>
                    <a:pt x="8364" y="6467"/>
                  </a:cubicBezTo>
                  <a:cubicBezTo>
                    <a:pt x="8424" y="6993"/>
                    <a:pt x="8145" y="18009"/>
                    <a:pt x="8056" y="21674"/>
                  </a:cubicBezTo>
                  <a:lnTo>
                    <a:pt x="8692" y="21674"/>
                  </a:lnTo>
                  <a:lnTo>
                    <a:pt x="9149" y="5494"/>
                  </a:lnTo>
                  <a:lnTo>
                    <a:pt x="4580" y="1282"/>
                  </a:lnTo>
                  <a:lnTo>
                    <a:pt x="4580" y="1203"/>
                  </a:lnTo>
                  <a:close/>
                </a:path>
              </a:pathLst>
            </a:custGeom>
            <a:solidFill>
              <a:srgbClr val="B38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2744;p50">
              <a:extLst>
                <a:ext uri="{FF2B5EF4-FFF2-40B4-BE49-F238E27FC236}">
                  <a16:creationId xmlns:a16="http://schemas.microsoft.com/office/drawing/2014/main" id="{93E103B2-67AD-4BA3-BAD0-AF2C34CA72BD}"/>
                </a:ext>
              </a:extLst>
            </p:cNvPr>
            <p:cNvSpPr/>
            <p:nvPr/>
          </p:nvSpPr>
          <p:spPr>
            <a:xfrm>
              <a:off x="3730591" y="3181914"/>
              <a:ext cx="396973" cy="600314"/>
            </a:xfrm>
            <a:custGeom>
              <a:avLst/>
              <a:gdLst/>
              <a:ahLst/>
              <a:cxnLst/>
              <a:rect l="l" t="t" r="r" b="b"/>
              <a:pathLst>
                <a:path w="11692" h="17681" extrusionOk="0">
                  <a:moveTo>
                    <a:pt x="5851" y="0"/>
                  </a:moveTo>
                  <a:cubicBezTo>
                    <a:pt x="0" y="0"/>
                    <a:pt x="110" y="5463"/>
                    <a:pt x="249" y="10807"/>
                  </a:cubicBezTo>
                  <a:cubicBezTo>
                    <a:pt x="318" y="13240"/>
                    <a:pt x="973" y="17680"/>
                    <a:pt x="5821" y="17680"/>
                  </a:cubicBezTo>
                  <a:cubicBezTo>
                    <a:pt x="9694" y="17680"/>
                    <a:pt x="11393" y="13806"/>
                    <a:pt x="11393" y="10807"/>
                  </a:cubicBezTo>
                  <a:cubicBezTo>
                    <a:pt x="11393" y="7062"/>
                    <a:pt x="11691" y="0"/>
                    <a:pt x="5851" y="0"/>
                  </a:cubicBezTo>
                  <a:close/>
                </a:path>
              </a:pathLst>
            </a:custGeom>
            <a:solidFill>
              <a:srgbClr val="9A64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2745;p50">
              <a:extLst>
                <a:ext uri="{FF2B5EF4-FFF2-40B4-BE49-F238E27FC236}">
                  <a16:creationId xmlns:a16="http://schemas.microsoft.com/office/drawing/2014/main" id="{BA6DB32E-B23A-4175-872A-C1DC97B8F5C7}"/>
                </a:ext>
              </a:extLst>
            </p:cNvPr>
            <p:cNvSpPr/>
            <p:nvPr/>
          </p:nvSpPr>
          <p:spPr>
            <a:xfrm>
              <a:off x="3744512" y="3171422"/>
              <a:ext cx="334840" cy="161376"/>
            </a:xfrm>
            <a:custGeom>
              <a:avLst/>
              <a:gdLst/>
              <a:ahLst/>
              <a:cxnLst/>
              <a:rect l="l" t="t" r="r" b="b"/>
              <a:pathLst>
                <a:path w="9862" h="4753" extrusionOk="0">
                  <a:moveTo>
                    <a:pt x="5603" y="1"/>
                  </a:moveTo>
                  <a:cubicBezTo>
                    <a:pt x="5592" y="1"/>
                    <a:pt x="5581" y="1"/>
                    <a:pt x="5569" y="1"/>
                  </a:cubicBezTo>
                  <a:cubicBezTo>
                    <a:pt x="2918" y="29"/>
                    <a:pt x="0" y="4752"/>
                    <a:pt x="371" y="4752"/>
                  </a:cubicBezTo>
                  <a:cubicBezTo>
                    <a:pt x="394" y="4752"/>
                    <a:pt x="428" y="4735"/>
                    <a:pt x="474" y="4699"/>
                  </a:cubicBezTo>
                  <a:cubicBezTo>
                    <a:pt x="1232" y="4122"/>
                    <a:pt x="3236" y="3446"/>
                    <a:pt x="4899" y="3446"/>
                  </a:cubicBezTo>
                  <a:cubicBezTo>
                    <a:pt x="5067" y="3446"/>
                    <a:pt x="5231" y="3453"/>
                    <a:pt x="5391" y="3468"/>
                  </a:cubicBezTo>
                  <a:cubicBezTo>
                    <a:pt x="7994" y="3701"/>
                    <a:pt x="9313" y="4284"/>
                    <a:pt x="9712" y="4284"/>
                  </a:cubicBezTo>
                  <a:cubicBezTo>
                    <a:pt x="9822" y="4284"/>
                    <a:pt x="9862" y="4240"/>
                    <a:pt x="9840" y="4133"/>
                  </a:cubicBezTo>
                  <a:cubicBezTo>
                    <a:pt x="9742" y="3638"/>
                    <a:pt x="8381" y="1"/>
                    <a:pt x="5603" y="1"/>
                  </a:cubicBezTo>
                  <a:close/>
                </a:path>
              </a:pathLst>
            </a:custGeom>
            <a:solidFill>
              <a:srgbClr val="4C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2746;p50">
              <a:extLst>
                <a:ext uri="{FF2B5EF4-FFF2-40B4-BE49-F238E27FC236}">
                  <a16:creationId xmlns:a16="http://schemas.microsoft.com/office/drawing/2014/main" id="{9B06B387-9E34-4EFA-B67A-B5B21958666E}"/>
                </a:ext>
              </a:extLst>
            </p:cNvPr>
            <p:cNvSpPr/>
            <p:nvPr/>
          </p:nvSpPr>
          <p:spPr>
            <a:xfrm>
              <a:off x="3738332" y="3297250"/>
              <a:ext cx="379114" cy="484978"/>
            </a:xfrm>
            <a:custGeom>
              <a:avLst/>
              <a:gdLst/>
              <a:ahLst/>
              <a:cxnLst/>
              <a:rect l="l" t="t" r="r" b="b"/>
              <a:pathLst>
                <a:path w="11166" h="14284" extrusionOk="0">
                  <a:moveTo>
                    <a:pt x="3100" y="0"/>
                  </a:moveTo>
                  <a:cubicBezTo>
                    <a:pt x="2831" y="60"/>
                    <a:pt x="2573" y="129"/>
                    <a:pt x="2325" y="219"/>
                  </a:cubicBezTo>
                  <a:cubicBezTo>
                    <a:pt x="557" y="2771"/>
                    <a:pt x="1" y="5682"/>
                    <a:pt x="21" y="7410"/>
                  </a:cubicBezTo>
                  <a:lnTo>
                    <a:pt x="21" y="7419"/>
                  </a:lnTo>
                  <a:cubicBezTo>
                    <a:pt x="90" y="9853"/>
                    <a:pt x="745" y="14283"/>
                    <a:pt x="5593" y="14283"/>
                  </a:cubicBezTo>
                  <a:cubicBezTo>
                    <a:pt x="9466" y="14283"/>
                    <a:pt x="11165" y="10409"/>
                    <a:pt x="11165" y="7410"/>
                  </a:cubicBezTo>
                  <a:cubicBezTo>
                    <a:pt x="11145" y="4281"/>
                    <a:pt x="10360" y="2046"/>
                    <a:pt x="9387" y="477"/>
                  </a:cubicBezTo>
                  <a:cubicBezTo>
                    <a:pt x="9198" y="427"/>
                    <a:pt x="8970" y="358"/>
                    <a:pt x="8692" y="288"/>
                  </a:cubicBezTo>
                  <a:lnTo>
                    <a:pt x="8692" y="288"/>
                  </a:lnTo>
                  <a:cubicBezTo>
                    <a:pt x="9685" y="1718"/>
                    <a:pt x="10569" y="3695"/>
                    <a:pt x="10698" y="6277"/>
                  </a:cubicBezTo>
                  <a:cubicBezTo>
                    <a:pt x="11006" y="12485"/>
                    <a:pt x="6824" y="13756"/>
                    <a:pt x="5573" y="13836"/>
                  </a:cubicBezTo>
                  <a:lnTo>
                    <a:pt x="5434" y="13836"/>
                  </a:lnTo>
                  <a:cubicBezTo>
                    <a:pt x="3864" y="13836"/>
                    <a:pt x="855" y="12317"/>
                    <a:pt x="686" y="7459"/>
                  </a:cubicBezTo>
                  <a:cubicBezTo>
                    <a:pt x="577" y="4231"/>
                    <a:pt x="1818" y="1708"/>
                    <a:pt x="3100" y="0"/>
                  </a:cubicBezTo>
                  <a:close/>
                </a:path>
              </a:pathLst>
            </a:custGeom>
            <a:solidFill>
              <a:srgbClr val="8854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2747;p50">
              <a:extLst>
                <a:ext uri="{FF2B5EF4-FFF2-40B4-BE49-F238E27FC236}">
                  <a16:creationId xmlns:a16="http://schemas.microsoft.com/office/drawing/2014/main" id="{2B52441B-8EF2-457A-9BE2-1E39310A88DF}"/>
                </a:ext>
              </a:extLst>
            </p:cNvPr>
            <p:cNvSpPr/>
            <p:nvPr/>
          </p:nvSpPr>
          <p:spPr>
            <a:xfrm>
              <a:off x="3817272" y="3197396"/>
              <a:ext cx="239773" cy="116050"/>
            </a:xfrm>
            <a:custGeom>
              <a:avLst/>
              <a:gdLst/>
              <a:ahLst/>
              <a:cxnLst/>
              <a:rect l="l" t="t" r="r" b="b"/>
              <a:pathLst>
                <a:path w="7062" h="3418" extrusionOk="0">
                  <a:moveTo>
                    <a:pt x="3248" y="1"/>
                  </a:moveTo>
                  <a:cubicBezTo>
                    <a:pt x="2989" y="169"/>
                    <a:pt x="2742" y="339"/>
                    <a:pt x="2503" y="527"/>
                  </a:cubicBezTo>
                  <a:cubicBezTo>
                    <a:pt x="1480" y="1302"/>
                    <a:pt x="656" y="2206"/>
                    <a:pt x="0" y="3160"/>
                  </a:cubicBezTo>
                  <a:cubicBezTo>
                    <a:pt x="248" y="3070"/>
                    <a:pt x="506" y="3001"/>
                    <a:pt x="775" y="2941"/>
                  </a:cubicBezTo>
                  <a:cubicBezTo>
                    <a:pt x="2056" y="1213"/>
                    <a:pt x="3367" y="299"/>
                    <a:pt x="3367" y="299"/>
                  </a:cubicBezTo>
                  <a:cubicBezTo>
                    <a:pt x="3367" y="299"/>
                    <a:pt x="4976" y="1222"/>
                    <a:pt x="6367" y="3229"/>
                  </a:cubicBezTo>
                  <a:cubicBezTo>
                    <a:pt x="6645" y="3299"/>
                    <a:pt x="6873" y="3368"/>
                    <a:pt x="7062" y="3418"/>
                  </a:cubicBezTo>
                  <a:cubicBezTo>
                    <a:pt x="6227" y="2077"/>
                    <a:pt x="5264" y="1222"/>
                    <a:pt x="4510" y="696"/>
                  </a:cubicBezTo>
                  <a:cubicBezTo>
                    <a:pt x="3784" y="189"/>
                    <a:pt x="3258" y="1"/>
                    <a:pt x="3248" y="1"/>
                  </a:cubicBezTo>
                  <a:close/>
                </a:path>
              </a:pathLst>
            </a:custGeom>
            <a:solidFill>
              <a:srgbClr val="4625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2748;p50">
              <a:extLst>
                <a:ext uri="{FF2B5EF4-FFF2-40B4-BE49-F238E27FC236}">
                  <a16:creationId xmlns:a16="http://schemas.microsoft.com/office/drawing/2014/main" id="{AE1AEF74-EEFA-47CE-8340-470C5CA32943}"/>
                </a:ext>
              </a:extLst>
            </p:cNvPr>
            <p:cNvSpPr/>
            <p:nvPr/>
          </p:nvSpPr>
          <p:spPr>
            <a:xfrm>
              <a:off x="3829053" y="3479338"/>
              <a:ext cx="30727" cy="46583"/>
            </a:xfrm>
            <a:custGeom>
              <a:avLst/>
              <a:gdLst/>
              <a:ahLst/>
              <a:cxnLst/>
              <a:rect l="l" t="t" r="r" b="b"/>
              <a:pathLst>
                <a:path w="905" h="1372" extrusionOk="0">
                  <a:moveTo>
                    <a:pt x="457" y="1"/>
                  </a:moveTo>
                  <a:cubicBezTo>
                    <a:pt x="209" y="1"/>
                    <a:pt x="11" y="299"/>
                    <a:pt x="11" y="686"/>
                  </a:cubicBezTo>
                  <a:cubicBezTo>
                    <a:pt x="0" y="1063"/>
                    <a:pt x="199" y="1371"/>
                    <a:pt x="448" y="1371"/>
                  </a:cubicBezTo>
                  <a:cubicBezTo>
                    <a:pt x="686" y="1371"/>
                    <a:pt x="894" y="1073"/>
                    <a:pt x="894" y="696"/>
                  </a:cubicBezTo>
                  <a:cubicBezTo>
                    <a:pt x="905" y="308"/>
                    <a:pt x="706" y="1"/>
                    <a:pt x="457" y="1"/>
                  </a:cubicBezTo>
                  <a:close/>
                </a:path>
              </a:pathLst>
            </a:custGeom>
            <a:solidFill>
              <a:srgbClr val="0703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2749;p50">
              <a:extLst>
                <a:ext uri="{FF2B5EF4-FFF2-40B4-BE49-F238E27FC236}">
                  <a16:creationId xmlns:a16="http://schemas.microsoft.com/office/drawing/2014/main" id="{416F44D9-50BD-41CB-BA8D-7AF43E7F037A}"/>
                </a:ext>
              </a:extLst>
            </p:cNvPr>
            <p:cNvSpPr/>
            <p:nvPr/>
          </p:nvSpPr>
          <p:spPr>
            <a:xfrm>
              <a:off x="3992636" y="3479338"/>
              <a:ext cx="30354" cy="46583"/>
            </a:xfrm>
            <a:custGeom>
              <a:avLst/>
              <a:gdLst/>
              <a:ahLst/>
              <a:cxnLst/>
              <a:rect l="l" t="t" r="r" b="b"/>
              <a:pathLst>
                <a:path w="894" h="1372" extrusionOk="0">
                  <a:moveTo>
                    <a:pt x="457" y="1"/>
                  </a:moveTo>
                  <a:cubicBezTo>
                    <a:pt x="208" y="1"/>
                    <a:pt x="10" y="299"/>
                    <a:pt x="0" y="686"/>
                  </a:cubicBezTo>
                  <a:cubicBezTo>
                    <a:pt x="0" y="1063"/>
                    <a:pt x="188" y="1371"/>
                    <a:pt x="437" y="1371"/>
                  </a:cubicBezTo>
                  <a:cubicBezTo>
                    <a:pt x="685" y="1371"/>
                    <a:pt x="884" y="1073"/>
                    <a:pt x="894" y="696"/>
                  </a:cubicBezTo>
                  <a:cubicBezTo>
                    <a:pt x="894" y="308"/>
                    <a:pt x="705" y="1"/>
                    <a:pt x="457" y="1"/>
                  </a:cubicBezTo>
                  <a:close/>
                </a:path>
              </a:pathLst>
            </a:custGeom>
            <a:solidFill>
              <a:srgbClr val="0703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2750;p50">
              <a:extLst>
                <a:ext uri="{FF2B5EF4-FFF2-40B4-BE49-F238E27FC236}">
                  <a16:creationId xmlns:a16="http://schemas.microsoft.com/office/drawing/2014/main" id="{95090952-092E-408C-92E8-727EDED8F35F}"/>
                </a:ext>
              </a:extLst>
            </p:cNvPr>
            <p:cNvSpPr/>
            <p:nvPr/>
          </p:nvSpPr>
          <p:spPr>
            <a:xfrm>
              <a:off x="3891084" y="3516754"/>
              <a:ext cx="44580" cy="88107"/>
            </a:xfrm>
            <a:custGeom>
              <a:avLst/>
              <a:gdLst/>
              <a:ahLst/>
              <a:cxnLst/>
              <a:rect l="l" t="t" r="r" b="b"/>
              <a:pathLst>
                <a:path w="1313" h="2595" extrusionOk="0">
                  <a:moveTo>
                    <a:pt x="1252" y="1"/>
                  </a:moveTo>
                  <a:cubicBezTo>
                    <a:pt x="1183" y="338"/>
                    <a:pt x="1133" y="676"/>
                    <a:pt x="1064" y="1004"/>
                  </a:cubicBezTo>
                  <a:cubicBezTo>
                    <a:pt x="1044" y="1084"/>
                    <a:pt x="1014" y="1163"/>
                    <a:pt x="994" y="1232"/>
                  </a:cubicBezTo>
                  <a:cubicBezTo>
                    <a:pt x="974" y="1302"/>
                    <a:pt x="925" y="1382"/>
                    <a:pt x="905" y="1391"/>
                  </a:cubicBezTo>
                  <a:lnTo>
                    <a:pt x="895" y="1391"/>
                  </a:lnTo>
                  <a:cubicBezTo>
                    <a:pt x="885" y="1402"/>
                    <a:pt x="865" y="1402"/>
                    <a:pt x="855" y="1402"/>
                  </a:cubicBezTo>
                  <a:cubicBezTo>
                    <a:pt x="815" y="1411"/>
                    <a:pt x="786" y="1411"/>
                    <a:pt x="746" y="1411"/>
                  </a:cubicBezTo>
                  <a:cubicBezTo>
                    <a:pt x="667" y="1411"/>
                    <a:pt x="587" y="1402"/>
                    <a:pt x="478" y="1402"/>
                  </a:cubicBezTo>
                  <a:cubicBezTo>
                    <a:pt x="428" y="1411"/>
                    <a:pt x="378" y="1422"/>
                    <a:pt x="319" y="1441"/>
                  </a:cubicBezTo>
                  <a:cubicBezTo>
                    <a:pt x="259" y="1461"/>
                    <a:pt x="200" y="1491"/>
                    <a:pt x="160" y="1541"/>
                  </a:cubicBezTo>
                  <a:cubicBezTo>
                    <a:pt x="71" y="1640"/>
                    <a:pt x="41" y="1739"/>
                    <a:pt x="21" y="1839"/>
                  </a:cubicBezTo>
                  <a:cubicBezTo>
                    <a:pt x="1" y="1948"/>
                    <a:pt x="1" y="2057"/>
                    <a:pt x="41" y="2157"/>
                  </a:cubicBezTo>
                  <a:cubicBezTo>
                    <a:pt x="71" y="2256"/>
                    <a:pt x="130" y="2355"/>
                    <a:pt x="210" y="2415"/>
                  </a:cubicBezTo>
                  <a:cubicBezTo>
                    <a:pt x="356" y="2543"/>
                    <a:pt x="536" y="2595"/>
                    <a:pt x="711" y="2595"/>
                  </a:cubicBezTo>
                  <a:cubicBezTo>
                    <a:pt x="726" y="2595"/>
                    <a:pt x="741" y="2594"/>
                    <a:pt x="756" y="2594"/>
                  </a:cubicBezTo>
                  <a:cubicBezTo>
                    <a:pt x="935" y="2574"/>
                    <a:pt x="1113" y="2504"/>
                    <a:pt x="1252" y="2395"/>
                  </a:cubicBezTo>
                  <a:lnTo>
                    <a:pt x="1252" y="2395"/>
                  </a:lnTo>
                  <a:cubicBezTo>
                    <a:pt x="1126" y="2440"/>
                    <a:pt x="999" y="2462"/>
                    <a:pt x="877" y="2462"/>
                  </a:cubicBezTo>
                  <a:cubicBezTo>
                    <a:pt x="836" y="2462"/>
                    <a:pt x="796" y="2460"/>
                    <a:pt x="756" y="2455"/>
                  </a:cubicBezTo>
                  <a:cubicBezTo>
                    <a:pt x="597" y="2435"/>
                    <a:pt x="458" y="2365"/>
                    <a:pt x="369" y="2256"/>
                  </a:cubicBezTo>
                  <a:cubicBezTo>
                    <a:pt x="319" y="2206"/>
                    <a:pt x="299" y="2146"/>
                    <a:pt x="279" y="2087"/>
                  </a:cubicBezTo>
                  <a:cubicBezTo>
                    <a:pt x="259" y="2027"/>
                    <a:pt x="270" y="1958"/>
                    <a:pt x="279" y="1898"/>
                  </a:cubicBezTo>
                  <a:cubicBezTo>
                    <a:pt x="299" y="1828"/>
                    <a:pt x="329" y="1769"/>
                    <a:pt x="359" y="1739"/>
                  </a:cubicBezTo>
                  <a:cubicBezTo>
                    <a:pt x="389" y="1709"/>
                    <a:pt x="428" y="1689"/>
                    <a:pt x="498" y="1689"/>
                  </a:cubicBezTo>
                  <a:lnTo>
                    <a:pt x="746" y="1689"/>
                  </a:lnTo>
                  <a:cubicBezTo>
                    <a:pt x="796" y="1689"/>
                    <a:pt x="846" y="1689"/>
                    <a:pt x="895" y="1680"/>
                  </a:cubicBezTo>
                  <a:cubicBezTo>
                    <a:pt x="925" y="1669"/>
                    <a:pt x="954" y="1660"/>
                    <a:pt x="974" y="1660"/>
                  </a:cubicBezTo>
                  <a:cubicBezTo>
                    <a:pt x="985" y="1660"/>
                    <a:pt x="1014" y="1650"/>
                    <a:pt x="1034" y="1630"/>
                  </a:cubicBezTo>
                  <a:cubicBezTo>
                    <a:pt x="1054" y="1620"/>
                    <a:pt x="1064" y="1610"/>
                    <a:pt x="1084" y="1600"/>
                  </a:cubicBezTo>
                  <a:cubicBezTo>
                    <a:pt x="1183" y="1491"/>
                    <a:pt x="1203" y="1402"/>
                    <a:pt x="1233" y="1312"/>
                  </a:cubicBezTo>
                  <a:cubicBezTo>
                    <a:pt x="1252" y="1223"/>
                    <a:pt x="1272" y="1133"/>
                    <a:pt x="1283" y="1044"/>
                  </a:cubicBezTo>
                  <a:cubicBezTo>
                    <a:pt x="1312" y="687"/>
                    <a:pt x="1303" y="338"/>
                    <a:pt x="1252" y="1"/>
                  </a:cubicBezTo>
                  <a:close/>
                </a:path>
              </a:pathLst>
            </a:custGeom>
            <a:solidFill>
              <a:srgbClr val="6A3A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2751;p50">
              <a:extLst>
                <a:ext uri="{FF2B5EF4-FFF2-40B4-BE49-F238E27FC236}">
                  <a16:creationId xmlns:a16="http://schemas.microsoft.com/office/drawing/2014/main" id="{91BCA7CB-5928-408C-AB0D-23B2BCBBCC4A}"/>
                </a:ext>
              </a:extLst>
            </p:cNvPr>
            <p:cNvSpPr/>
            <p:nvPr/>
          </p:nvSpPr>
          <p:spPr>
            <a:xfrm>
              <a:off x="3875941" y="3648286"/>
              <a:ext cx="94456" cy="29165"/>
            </a:xfrm>
            <a:custGeom>
              <a:avLst/>
              <a:gdLst/>
              <a:ahLst/>
              <a:cxnLst/>
              <a:rect l="l" t="t" r="r" b="b"/>
              <a:pathLst>
                <a:path w="2782" h="859" extrusionOk="0">
                  <a:moveTo>
                    <a:pt x="2782" y="1"/>
                  </a:moveTo>
                  <a:lnTo>
                    <a:pt x="2782" y="1"/>
                  </a:lnTo>
                  <a:cubicBezTo>
                    <a:pt x="2662" y="70"/>
                    <a:pt x="2563" y="150"/>
                    <a:pt x="2453" y="209"/>
                  </a:cubicBezTo>
                  <a:lnTo>
                    <a:pt x="2285" y="298"/>
                  </a:lnTo>
                  <a:lnTo>
                    <a:pt x="2205" y="349"/>
                  </a:lnTo>
                  <a:lnTo>
                    <a:pt x="2126" y="388"/>
                  </a:lnTo>
                  <a:cubicBezTo>
                    <a:pt x="2066" y="408"/>
                    <a:pt x="2007" y="438"/>
                    <a:pt x="1957" y="457"/>
                  </a:cubicBezTo>
                  <a:lnTo>
                    <a:pt x="1778" y="507"/>
                  </a:lnTo>
                  <a:cubicBezTo>
                    <a:pt x="1729" y="527"/>
                    <a:pt x="1659" y="537"/>
                    <a:pt x="1609" y="547"/>
                  </a:cubicBezTo>
                  <a:cubicBezTo>
                    <a:pt x="1550" y="557"/>
                    <a:pt x="1490" y="567"/>
                    <a:pt x="1431" y="567"/>
                  </a:cubicBezTo>
                  <a:cubicBezTo>
                    <a:pt x="1381" y="571"/>
                    <a:pt x="1332" y="573"/>
                    <a:pt x="1282" y="573"/>
                  </a:cubicBezTo>
                  <a:cubicBezTo>
                    <a:pt x="1093" y="573"/>
                    <a:pt x="904" y="544"/>
                    <a:pt x="716" y="497"/>
                  </a:cubicBezTo>
                  <a:cubicBezTo>
                    <a:pt x="477" y="438"/>
                    <a:pt x="239" y="338"/>
                    <a:pt x="0" y="219"/>
                  </a:cubicBezTo>
                  <a:lnTo>
                    <a:pt x="0" y="219"/>
                  </a:lnTo>
                  <a:cubicBezTo>
                    <a:pt x="169" y="438"/>
                    <a:pt x="387" y="596"/>
                    <a:pt x="636" y="706"/>
                  </a:cubicBezTo>
                  <a:cubicBezTo>
                    <a:pt x="848" y="808"/>
                    <a:pt x="1090" y="859"/>
                    <a:pt x="1330" y="859"/>
                  </a:cubicBezTo>
                  <a:cubicBezTo>
                    <a:pt x="1370" y="859"/>
                    <a:pt x="1411" y="858"/>
                    <a:pt x="1451" y="855"/>
                  </a:cubicBezTo>
                  <a:cubicBezTo>
                    <a:pt x="1729" y="825"/>
                    <a:pt x="2007" y="746"/>
                    <a:pt x="2225" y="577"/>
                  </a:cubicBezTo>
                  <a:cubicBezTo>
                    <a:pt x="2354" y="517"/>
                    <a:pt x="2444" y="408"/>
                    <a:pt x="2543" y="318"/>
                  </a:cubicBezTo>
                  <a:cubicBezTo>
                    <a:pt x="2632" y="219"/>
                    <a:pt x="2712" y="110"/>
                    <a:pt x="2782" y="1"/>
                  </a:cubicBezTo>
                  <a:close/>
                </a:path>
              </a:pathLst>
            </a:custGeom>
            <a:solidFill>
              <a:srgbClr val="6A3A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2752;p50">
              <a:extLst>
                <a:ext uri="{FF2B5EF4-FFF2-40B4-BE49-F238E27FC236}">
                  <a16:creationId xmlns:a16="http://schemas.microsoft.com/office/drawing/2014/main" id="{690E5931-8A37-46BB-A5D6-350312308CBC}"/>
                </a:ext>
              </a:extLst>
            </p:cNvPr>
            <p:cNvSpPr/>
            <p:nvPr/>
          </p:nvSpPr>
          <p:spPr>
            <a:xfrm>
              <a:off x="3957869" y="3639866"/>
              <a:ext cx="24989" cy="16705"/>
            </a:xfrm>
            <a:custGeom>
              <a:avLst/>
              <a:gdLst/>
              <a:ahLst/>
              <a:cxnLst/>
              <a:rect l="l" t="t" r="r" b="b"/>
              <a:pathLst>
                <a:path w="736" h="492" extrusionOk="0">
                  <a:moveTo>
                    <a:pt x="1" y="1"/>
                  </a:moveTo>
                  <a:lnTo>
                    <a:pt x="1" y="1"/>
                  </a:lnTo>
                  <a:cubicBezTo>
                    <a:pt x="20" y="80"/>
                    <a:pt x="60" y="149"/>
                    <a:pt x="110" y="209"/>
                  </a:cubicBezTo>
                  <a:cubicBezTo>
                    <a:pt x="160" y="279"/>
                    <a:pt x="219" y="328"/>
                    <a:pt x="279" y="378"/>
                  </a:cubicBezTo>
                  <a:cubicBezTo>
                    <a:pt x="378" y="446"/>
                    <a:pt x="505" y="491"/>
                    <a:pt x="626" y="491"/>
                  </a:cubicBezTo>
                  <a:cubicBezTo>
                    <a:pt x="663" y="491"/>
                    <a:pt x="700" y="487"/>
                    <a:pt x="736" y="477"/>
                  </a:cubicBezTo>
                  <a:cubicBezTo>
                    <a:pt x="666" y="438"/>
                    <a:pt x="607" y="407"/>
                    <a:pt x="547" y="368"/>
                  </a:cubicBezTo>
                  <a:cubicBezTo>
                    <a:pt x="477" y="328"/>
                    <a:pt x="418" y="299"/>
                    <a:pt x="358" y="259"/>
                  </a:cubicBezTo>
                  <a:cubicBezTo>
                    <a:pt x="239" y="179"/>
                    <a:pt x="130" y="90"/>
                    <a:pt x="1" y="1"/>
                  </a:cubicBezTo>
                  <a:close/>
                </a:path>
              </a:pathLst>
            </a:custGeom>
            <a:solidFill>
              <a:srgbClr val="6A3A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2753;p50">
              <a:extLst>
                <a:ext uri="{FF2B5EF4-FFF2-40B4-BE49-F238E27FC236}">
                  <a16:creationId xmlns:a16="http://schemas.microsoft.com/office/drawing/2014/main" id="{B70379A7-1DB4-4741-8C86-283F033E0B2D}"/>
                </a:ext>
              </a:extLst>
            </p:cNvPr>
            <p:cNvSpPr/>
            <p:nvPr/>
          </p:nvSpPr>
          <p:spPr>
            <a:xfrm>
              <a:off x="3863447" y="3644585"/>
              <a:ext cx="25329" cy="16331"/>
            </a:xfrm>
            <a:custGeom>
              <a:avLst/>
              <a:gdLst/>
              <a:ahLst/>
              <a:cxnLst/>
              <a:rect l="l" t="t" r="r" b="b"/>
              <a:pathLst>
                <a:path w="746" h="481" extrusionOk="0">
                  <a:moveTo>
                    <a:pt x="746" y="1"/>
                  </a:moveTo>
                  <a:lnTo>
                    <a:pt x="746" y="1"/>
                  </a:lnTo>
                  <a:cubicBezTo>
                    <a:pt x="607" y="80"/>
                    <a:pt x="497" y="169"/>
                    <a:pt x="378" y="249"/>
                  </a:cubicBezTo>
                  <a:cubicBezTo>
                    <a:pt x="318" y="288"/>
                    <a:pt x="259" y="328"/>
                    <a:pt x="199" y="358"/>
                  </a:cubicBezTo>
                  <a:cubicBezTo>
                    <a:pt x="140" y="398"/>
                    <a:pt x="70" y="427"/>
                    <a:pt x="0" y="467"/>
                  </a:cubicBezTo>
                  <a:cubicBezTo>
                    <a:pt x="38" y="477"/>
                    <a:pt x="77" y="481"/>
                    <a:pt x="115" y="481"/>
                  </a:cubicBezTo>
                  <a:cubicBezTo>
                    <a:pt x="238" y="481"/>
                    <a:pt x="359" y="436"/>
                    <a:pt x="457" y="368"/>
                  </a:cubicBezTo>
                  <a:cubicBezTo>
                    <a:pt x="527" y="328"/>
                    <a:pt x="587" y="268"/>
                    <a:pt x="636" y="209"/>
                  </a:cubicBezTo>
                  <a:cubicBezTo>
                    <a:pt x="686" y="149"/>
                    <a:pt x="726" y="80"/>
                    <a:pt x="746" y="1"/>
                  </a:cubicBezTo>
                  <a:close/>
                </a:path>
              </a:pathLst>
            </a:custGeom>
            <a:solidFill>
              <a:srgbClr val="6A3A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2754;p50">
              <a:extLst>
                <a:ext uri="{FF2B5EF4-FFF2-40B4-BE49-F238E27FC236}">
                  <a16:creationId xmlns:a16="http://schemas.microsoft.com/office/drawing/2014/main" id="{97ABF91C-8A7A-45F0-B95F-B98589F41A98}"/>
                </a:ext>
              </a:extLst>
            </p:cNvPr>
            <p:cNvSpPr/>
            <p:nvPr/>
          </p:nvSpPr>
          <p:spPr>
            <a:xfrm>
              <a:off x="3790279" y="3430107"/>
              <a:ext cx="99175" cy="26347"/>
            </a:xfrm>
            <a:custGeom>
              <a:avLst/>
              <a:gdLst/>
              <a:ahLst/>
              <a:cxnLst/>
              <a:rect l="l" t="t" r="r" b="b"/>
              <a:pathLst>
                <a:path w="2921" h="776" extrusionOk="0">
                  <a:moveTo>
                    <a:pt x="1590" y="0"/>
                  </a:moveTo>
                  <a:cubicBezTo>
                    <a:pt x="1222" y="0"/>
                    <a:pt x="0" y="775"/>
                    <a:pt x="0" y="775"/>
                  </a:cubicBezTo>
                  <a:cubicBezTo>
                    <a:pt x="0" y="775"/>
                    <a:pt x="963" y="599"/>
                    <a:pt x="1447" y="599"/>
                  </a:cubicBezTo>
                  <a:cubicBezTo>
                    <a:pt x="1501" y="599"/>
                    <a:pt x="1549" y="601"/>
                    <a:pt x="1590" y="606"/>
                  </a:cubicBezTo>
                  <a:cubicBezTo>
                    <a:pt x="1791" y="631"/>
                    <a:pt x="2021" y="679"/>
                    <a:pt x="2226" y="679"/>
                  </a:cubicBezTo>
                  <a:cubicBezTo>
                    <a:pt x="2437" y="679"/>
                    <a:pt x="2621" y="628"/>
                    <a:pt x="2722" y="447"/>
                  </a:cubicBezTo>
                  <a:cubicBezTo>
                    <a:pt x="2921" y="100"/>
                    <a:pt x="1967" y="0"/>
                    <a:pt x="1590" y="0"/>
                  </a:cubicBezTo>
                  <a:close/>
                </a:path>
              </a:pathLst>
            </a:custGeom>
            <a:solidFill>
              <a:srgbClr val="482B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2755;p50">
              <a:extLst>
                <a:ext uri="{FF2B5EF4-FFF2-40B4-BE49-F238E27FC236}">
                  <a16:creationId xmlns:a16="http://schemas.microsoft.com/office/drawing/2014/main" id="{A7FDEE11-7B56-4FE0-9D85-8CA62B14E6BF}"/>
                </a:ext>
              </a:extLst>
            </p:cNvPr>
            <p:cNvSpPr/>
            <p:nvPr/>
          </p:nvSpPr>
          <p:spPr>
            <a:xfrm>
              <a:off x="3964625" y="3430107"/>
              <a:ext cx="99175" cy="26347"/>
            </a:xfrm>
            <a:custGeom>
              <a:avLst/>
              <a:gdLst/>
              <a:ahLst/>
              <a:cxnLst/>
              <a:rect l="l" t="t" r="r" b="b"/>
              <a:pathLst>
                <a:path w="2921" h="776" extrusionOk="0">
                  <a:moveTo>
                    <a:pt x="1322" y="0"/>
                  </a:moveTo>
                  <a:cubicBezTo>
                    <a:pt x="954" y="0"/>
                    <a:pt x="0" y="100"/>
                    <a:pt x="199" y="447"/>
                  </a:cubicBezTo>
                  <a:cubicBezTo>
                    <a:pt x="300" y="628"/>
                    <a:pt x="484" y="679"/>
                    <a:pt x="694" y="679"/>
                  </a:cubicBezTo>
                  <a:cubicBezTo>
                    <a:pt x="898" y="679"/>
                    <a:pt x="1126" y="631"/>
                    <a:pt x="1322" y="606"/>
                  </a:cubicBezTo>
                  <a:cubicBezTo>
                    <a:pt x="1363" y="601"/>
                    <a:pt x="1412" y="599"/>
                    <a:pt x="1467" y="599"/>
                  </a:cubicBezTo>
                  <a:cubicBezTo>
                    <a:pt x="1958" y="599"/>
                    <a:pt x="2920" y="775"/>
                    <a:pt x="2920" y="775"/>
                  </a:cubicBezTo>
                  <a:cubicBezTo>
                    <a:pt x="2920" y="775"/>
                    <a:pt x="1699" y="0"/>
                    <a:pt x="1322" y="0"/>
                  </a:cubicBezTo>
                  <a:close/>
                </a:path>
              </a:pathLst>
            </a:custGeom>
            <a:solidFill>
              <a:srgbClr val="482B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2756;p50">
              <a:extLst>
                <a:ext uri="{FF2B5EF4-FFF2-40B4-BE49-F238E27FC236}">
                  <a16:creationId xmlns:a16="http://schemas.microsoft.com/office/drawing/2014/main" id="{10194F8E-7345-406A-BFEB-30BB2FB22800}"/>
                </a:ext>
              </a:extLst>
            </p:cNvPr>
            <p:cNvSpPr/>
            <p:nvPr/>
          </p:nvSpPr>
          <p:spPr>
            <a:xfrm>
              <a:off x="3575123" y="3107999"/>
              <a:ext cx="740266" cy="1145455"/>
            </a:xfrm>
            <a:custGeom>
              <a:avLst/>
              <a:gdLst/>
              <a:ahLst/>
              <a:cxnLst/>
              <a:rect l="l" t="t" r="r" b="b"/>
              <a:pathLst>
                <a:path w="21803" h="33737" extrusionOk="0">
                  <a:moveTo>
                    <a:pt x="10380" y="2634"/>
                  </a:moveTo>
                  <a:cubicBezTo>
                    <a:pt x="10380" y="2634"/>
                    <a:pt x="15922" y="4621"/>
                    <a:pt x="15972" y="12984"/>
                  </a:cubicBezTo>
                  <a:cubicBezTo>
                    <a:pt x="15972" y="15983"/>
                    <a:pt x="14273" y="19857"/>
                    <a:pt x="10400" y="19857"/>
                  </a:cubicBezTo>
                  <a:cubicBezTo>
                    <a:pt x="5552" y="19857"/>
                    <a:pt x="4877" y="15417"/>
                    <a:pt x="4828" y="12984"/>
                  </a:cubicBezTo>
                  <a:cubicBezTo>
                    <a:pt x="4788" y="10461"/>
                    <a:pt x="6000" y="5435"/>
                    <a:pt x="10380" y="2634"/>
                  </a:cubicBezTo>
                  <a:close/>
                  <a:moveTo>
                    <a:pt x="10246" y="0"/>
                  </a:moveTo>
                  <a:cubicBezTo>
                    <a:pt x="4845" y="0"/>
                    <a:pt x="1069" y="5944"/>
                    <a:pt x="537" y="12229"/>
                  </a:cubicBezTo>
                  <a:cubicBezTo>
                    <a:pt x="0" y="18556"/>
                    <a:pt x="3169" y="20592"/>
                    <a:pt x="3169" y="20592"/>
                  </a:cubicBezTo>
                  <a:cubicBezTo>
                    <a:pt x="3169" y="20592"/>
                    <a:pt x="2066" y="23055"/>
                    <a:pt x="1669" y="24058"/>
                  </a:cubicBezTo>
                  <a:cubicBezTo>
                    <a:pt x="1272" y="25052"/>
                    <a:pt x="1341" y="25717"/>
                    <a:pt x="3705" y="28488"/>
                  </a:cubicBezTo>
                  <a:cubicBezTo>
                    <a:pt x="5947" y="31108"/>
                    <a:pt x="10889" y="33736"/>
                    <a:pt x="12510" y="33736"/>
                  </a:cubicBezTo>
                  <a:cubicBezTo>
                    <a:pt x="12598" y="33736"/>
                    <a:pt x="12676" y="33729"/>
                    <a:pt x="12744" y="33713"/>
                  </a:cubicBezTo>
                  <a:cubicBezTo>
                    <a:pt x="14055" y="33415"/>
                    <a:pt x="18624" y="28419"/>
                    <a:pt x="20193" y="26591"/>
                  </a:cubicBezTo>
                  <a:cubicBezTo>
                    <a:pt x="21762" y="24754"/>
                    <a:pt x="20968" y="24188"/>
                    <a:pt x="20968" y="24188"/>
                  </a:cubicBezTo>
                  <a:cubicBezTo>
                    <a:pt x="21654" y="22926"/>
                    <a:pt x="19091" y="21059"/>
                    <a:pt x="19091" y="21059"/>
                  </a:cubicBezTo>
                  <a:cubicBezTo>
                    <a:pt x="19091" y="21059"/>
                    <a:pt x="21802" y="18924"/>
                    <a:pt x="21167" y="12229"/>
                  </a:cubicBezTo>
                  <a:cubicBezTo>
                    <a:pt x="20521" y="5385"/>
                    <a:pt x="15853" y="101"/>
                    <a:pt x="10380" y="1"/>
                  </a:cubicBezTo>
                  <a:cubicBezTo>
                    <a:pt x="10335" y="1"/>
                    <a:pt x="10290" y="0"/>
                    <a:pt x="10246" y="0"/>
                  </a:cubicBezTo>
                  <a:close/>
                </a:path>
              </a:pathLst>
            </a:custGeom>
            <a:solidFill>
              <a:srgbClr val="D99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2757;p50">
              <a:extLst>
                <a:ext uri="{FF2B5EF4-FFF2-40B4-BE49-F238E27FC236}">
                  <a16:creationId xmlns:a16="http://schemas.microsoft.com/office/drawing/2014/main" id="{C0AAD0FF-2E44-4098-930A-A75E589B57F9}"/>
                </a:ext>
              </a:extLst>
            </p:cNvPr>
            <p:cNvSpPr/>
            <p:nvPr/>
          </p:nvSpPr>
          <p:spPr>
            <a:xfrm>
              <a:off x="3664146" y="3127929"/>
              <a:ext cx="559164" cy="221268"/>
            </a:xfrm>
            <a:custGeom>
              <a:avLst/>
              <a:gdLst/>
              <a:ahLst/>
              <a:cxnLst/>
              <a:rect l="l" t="t" r="r" b="b"/>
              <a:pathLst>
                <a:path w="16469" h="6517" extrusionOk="0">
                  <a:moveTo>
                    <a:pt x="7808" y="1"/>
                  </a:moveTo>
                  <a:cubicBezTo>
                    <a:pt x="7669" y="1"/>
                    <a:pt x="7519" y="10"/>
                    <a:pt x="7380" y="21"/>
                  </a:cubicBezTo>
                  <a:cubicBezTo>
                    <a:pt x="2454" y="438"/>
                    <a:pt x="1" y="6030"/>
                    <a:pt x="1" y="6030"/>
                  </a:cubicBezTo>
                  <a:cubicBezTo>
                    <a:pt x="1" y="6030"/>
                    <a:pt x="2921" y="626"/>
                    <a:pt x="7589" y="626"/>
                  </a:cubicBezTo>
                  <a:cubicBezTo>
                    <a:pt x="12834" y="626"/>
                    <a:pt x="16469" y="6517"/>
                    <a:pt x="16469" y="6517"/>
                  </a:cubicBezTo>
                  <a:cubicBezTo>
                    <a:pt x="16469" y="6517"/>
                    <a:pt x="12545" y="1"/>
                    <a:pt x="7808" y="1"/>
                  </a:cubicBezTo>
                  <a:close/>
                </a:path>
              </a:pathLst>
            </a:custGeom>
            <a:solidFill>
              <a:srgbClr val="E4BC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2758;p50">
              <a:extLst>
                <a:ext uri="{FF2B5EF4-FFF2-40B4-BE49-F238E27FC236}">
                  <a16:creationId xmlns:a16="http://schemas.microsoft.com/office/drawing/2014/main" id="{F2F2E3D2-E6D3-49E4-9AD1-C8798F1B283D}"/>
                </a:ext>
              </a:extLst>
            </p:cNvPr>
            <p:cNvSpPr/>
            <p:nvPr/>
          </p:nvSpPr>
          <p:spPr>
            <a:xfrm>
              <a:off x="3902254" y="3197396"/>
              <a:ext cx="68143" cy="23665"/>
            </a:xfrm>
            <a:custGeom>
              <a:avLst/>
              <a:gdLst/>
              <a:ahLst/>
              <a:cxnLst/>
              <a:rect l="l" t="t" r="r" b="b"/>
              <a:pathLst>
                <a:path w="2007" h="697" extrusionOk="0">
                  <a:moveTo>
                    <a:pt x="745" y="1"/>
                  </a:moveTo>
                  <a:cubicBezTo>
                    <a:pt x="755" y="1"/>
                    <a:pt x="1281" y="189"/>
                    <a:pt x="2007" y="696"/>
                  </a:cubicBezTo>
                  <a:lnTo>
                    <a:pt x="2007" y="696"/>
                  </a:lnTo>
                  <a:cubicBezTo>
                    <a:pt x="1281" y="189"/>
                    <a:pt x="755" y="1"/>
                    <a:pt x="745" y="1"/>
                  </a:cubicBezTo>
                  <a:close/>
                  <a:moveTo>
                    <a:pt x="745" y="1"/>
                  </a:moveTo>
                  <a:lnTo>
                    <a:pt x="745" y="1"/>
                  </a:lnTo>
                  <a:lnTo>
                    <a:pt x="745" y="1"/>
                  </a:lnTo>
                  <a:close/>
                  <a:moveTo>
                    <a:pt x="745" y="1"/>
                  </a:moveTo>
                  <a:cubicBezTo>
                    <a:pt x="486" y="169"/>
                    <a:pt x="239" y="339"/>
                    <a:pt x="0" y="527"/>
                  </a:cubicBezTo>
                  <a:lnTo>
                    <a:pt x="0" y="527"/>
                  </a:lnTo>
                  <a:cubicBezTo>
                    <a:pt x="239" y="339"/>
                    <a:pt x="486" y="169"/>
                    <a:pt x="745" y="1"/>
                  </a:cubicBezTo>
                  <a:close/>
                </a:path>
              </a:pathLst>
            </a:custGeom>
            <a:solidFill>
              <a:srgbClr val="4623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2759;p50">
              <a:extLst>
                <a:ext uri="{FF2B5EF4-FFF2-40B4-BE49-F238E27FC236}">
                  <a16:creationId xmlns:a16="http://schemas.microsoft.com/office/drawing/2014/main" id="{221A7235-6613-4E45-9364-2B4C9FC6677C}"/>
                </a:ext>
              </a:extLst>
            </p:cNvPr>
            <p:cNvSpPr/>
            <p:nvPr/>
          </p:nvSpPr>
          <p:spPr>
            <a:xfrm>
              <a:off x="3847931" y="3166703"/>
              <a:ext cx="122467" cy="54358"/>
            </a:xfrm>
            <a:custGeom>
              <a:avLst/>
              <a:gdLst/>
              <a:ahLst/>
              <a:cxnLst/>
              <a:rect l="l" t="t" r="r" b="b"/>
              <a:pathLst>
                <a:path w="3607" h="1601" extrusionOk="0">
                  <a:moveTo>
                    <a:pt x="1" y="1"/>
                  </a:moveTo>
                  <a:lnTo>
                    <a:pt x="1600" y="1431"/>
                  </a:lnTo>
                  <a:cubicBezTo>
                    <a:pt x="1839" y="1243"/>
                    <a:pt x="2086" y="1073"/>
                    <a:pt x="2345" y="905"/>
                  </a:cubicBezTo>
                  <a:cubicBezTo>
                    <a:pt x="2355" y="905"/>
                    <a:pt x="2881" y="1093"/>
                    <a:pt x="3607" y="1600"/>
                  </a:cubicBezTo>
                  <a:cubicBezTo>
                    <a:pt x="2384" y="567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D28B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2760;p50">
              <a:extLst>
                <a:ext uri="{FF2B5EF4-FFF2-40B4-BE49-F238E27FC236}">
                  <a16:creationId xmlns:a16="http://schemas.microsoft.com/office/drawing/2014/main" id="{1CF161AE-CEAB-41AC-9ABD-DE8CF9FF9930}"/>
                </a:ext>
              </a:extLst>
            </p:cNvPr>
            <p:cNvSpPr/>
            <p:nvPr/>
          </p:nvSpPr>
          <p:spPr>
            <a:xfrm>
              <a:off x="3720134" y="3929210"/>
              <a:ext cx="579399" cy="170679"/>
            </a:xfrm>
            <a:custGeom>
              <a:avLst/>
              <a:gdLst/>
              <a:ahLst/>
              <a:cxnLst/>
              <a:rect l="l" t="t" r="r" b="b"/>
              <a:pathLst>
                <a:path w="17065" h="5027" extrusionOk="0">
                  <a:moveTo>
                    <a:pt x="1" y="1600"/>
                  </a:moveTo>
                  <a:lnTo>
                    <a:pt x="1" y="1600"/>
                  </a:lnTo>
                  <a:cubicBezTo>
                    <a:pt x="1" y="1600"/>
                    <a:pt x="2036" y="3636"/>
                    <a:pt x="5106" y="4559"/>
                  </a:cubicBezTo>
                  <a:cubicBezTo>
                    <a:pt x="5215" y="4341"/>
                    <a:pt x="5324" y="4142"/>
                    <a:pt x="5424" y="3974"/>
                  </a:cubicBezTo>
                  <a:cubicBezTo>
                    <a:pt x="5007" y="3864"/>
                    <a:pt x="4589" y="3745"/>
                    <a:pt x="4172" y="3586"/>
                  </a:cubicBezTo>
                  <a:cubicBezTo>
                    <a:pt x="3447" y="3328"/>
                    <a:pt x="2732" y="3040"/>
                    <a:pt x="2036" y="2702"/>
                  </a:cubicBezTo>
                  <a:cubicBezTo>
                    <a:pt x="1341" y="2365"/>
                    <a:pt x="656" y="1997"/>
                    <a:pt x="1" y="1600"/>
                  </a:cubicBezTo>
                  <a:close/>
                  <a:moveTo>
                    <a:pt x="16697" y="1"/>
                  </a:moveTo>
                  <a:cubicBezTo>
                    <a:pt x="15714" y="1193"/>
                    <a:pt x="14512" y="2196"/>
                    <a:pt x="13171" y="2990"/>
                  </a:cubicBezTo>
                  <a:cubicBezTo>
                    <a:pt x="12505" y="3387"/>
                    <a:pt x="11800" y="3725"/>
                    <a:pt x="11055" y="3964"/>
                  </a:cubicBezTo>
                  <a:cubicBezTo>
                    <a:pt x="10311" y="4212"/>
                    <a:pt x="9536" y="4341"/>
                    <a:pt x="8751" y="4371"/>
                  </a:cubicBezTo>
                  <a:cubicBezTo>
                    <a:pt x="8632" y="4381"/>
                    <a:pt x="8503" y="4381"/>
                    <a:pt x="8384" y="4381"/>
                  </a:cubicBezTo>
                  <a:cubicBezTo>
                    <a:pt x="7907" y="4381"/>
                    <a:pt x="7430" y="4341"/>
                    <a:pt x="6963" y="4281"/>
                  </a:cubicBezTo>
                  <a:lnTo>
                    <a:pt x="6963" y="4281"/>
                  </a:lnTo>
                  <a:cubicBezTo>
                    <a:pt x="7073" y="4490"/>
                    <a:pt x="7192" y="4729"/>
                    <a:pt x="7301" y="4987"/>
                  </a:cubicBezTo>
                  <a:cubicBezTo>
                    <a:pt x="7559" y="5007"/>
                    <a:pt x="7827" y="5027"/>
                    <a:pt x="8095" y="5027"/>
                  </a:cubicBezTo>
                  <a:cubicBezTo>
                    <a:pt x="8463" y="5027"/>
                    <a:pt x="8841" y="4997"/>
                    <a:pt x="9218" y="4957"/>
                  </a:cubicBezTo>
                  <a:cubicBezTo>
                    <a:pt x="13191" y="4480"/>
                    <a:pt x="15783" y="2116"/>
                    <a:pt x="16807" y="1014"/>
                  </a:cubicBezTo>
                  <a:cubicBezTo>
                    <a:pt x="17065" y="269"/>
                    <a:pt x="16697" y="1"/>
                    <a:pt x="16697" y="1"/>
                  </a:cubicBezTo>
                  <a:close/>
                </a:path>
              </a:pathLst>
            </a:custGeom>
            <a:solidFill>
              <a:srgbClr val="D086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2761;p50">
              <a:extLst>
                <a:ext uri="{FF2B5EF4-FFF2-40B4-BE49-F238E27FC236}">
                  <a16:creationId xmlns:a16="http://schemas.microsoft.com/office/drawing/2014/main" id="{B6AE6F0C-DBCC-4C50-A244-D010B9C4EEC9}"/>
                </a:ext>
              </a:extLst>
            </p:cNvPr>
            <p:cNvSpPr/>
            <p:nvPr/>
          </p:nvSpPr>
          <p:spPr>
            <a:xfrm>
              <a:off x="4117411" y="3822972"/>
              <a:ext cx="127152" cy="92792"/>
            </a:xfrm>
            <a:custGeom>
              <a:avLst/>
              <a:gdLst/>
              <a:ahLst/>
              <a:cxnLst/>
              <a:rect l="l" t="t" r="r" b="b"/>
              <a:pathLst>
                <a:path w="3745" h="2733" extrusionOk="0">
                  <a:moveTo>
                    <a:pt x="3119" y="1"/>
                  </a:moveTo>
                  <a:cubicBezTo>
                    <a:pt x="3119" y="1"/>
                    <a:pt x="2146" y="1362"/>
                    <a:pt x="0" y="2732"/>
                  </a:cubicBezTo>
                  <a:cubicBezTo>
                    <a:pt x="0" y="2732"/>
                    <a:pt x="2364" y="1799"/>
                    <a:pt x="3744" y="517"/>
                  </a:cubicBezTo>
                  <a:cubicBezTo>
                    <a:pt x="3397" y="199"/>
                    <a:pt x="3119" y="1"/>
                    <a:pt x="3119" y="1"/>
                  </a:cubicBezTo>
                  <a:close/>
                </a:path>
              </a:pathLst>
            </a:custGeom>
            <a:solidFill>
              <a:srgbClr val="D086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2762;p50">
              <a:extLst>
                <a:ext uri="{FF2B5EF4-FFF2-40B4-BE49-F238E27FC236}">
                  <a16:creationId xmlns:a16="http://schemas.microsoft.com/office/drawing/2014/main" id="{66F6A324-066A-481E-A27F-C17960292A2F}"/>
                </a:ext>
              </a:extLst>
            </p:cNvPr>
            <p:cNvSpPr/>
            <p:nvPr/>
          </p:nvSpPr>
          <p:spPr>
            <a:xfrm>
              <a:off x="3664146" y="3807150"/>
              <a:ext cx="250603" cy="125488"/>
            </a:xfrm>
            <a:custGeom>
              <a:avLst/>
              <a:gdLst/>
              <a:ahLst/>
              <a:cxnLst/>
              <a:rect l="l" t="t" r="r" b="b"/>
              <a:pathLst>
                <a:path w="7381" h="3696" extrusionOk="0">
                  <a:moveTo>
                    <a:pt x="547" y="0"/>
                  </a:moveTo>
                  <a:cubicBezTo>
                    <a:pt x="547" y="0"/>
                    <a:pt x="299" y="546"/>
                    <a:pt x="1" y="1232"/>
                  </a:cubicBezTo>
                  <a:cubicBezTo>
                    <a:pt x="2702" y="3457"/>
                    <a:pt x="7380" y="3695"/>
                    <a:pt x="7380" y="3695"/>
                  </a:cubicBezTo>
                  <a:cubicBezTo>
                    <a:pt x="2980" y="2761"/>
                    <a:pt x="547" y="0"/>
                    <a:pt x="547" y="0"/>
                  </a:cubicBezTo>
                  <a:close/>
                </a:path>
              </a:pathLst>
            </a:custGeom>
            <a:solidFill>
              <a:srgbClr val="D086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2763;p50">
              <a:extLst>
                <a:ext uri="{FF2B5EF4-FFF2-40B4-BE49-F238E27FC236}">
                  <a16:creationId xmlns:a16="http://schemas.microsoft.com/office/drawing/2014/main" id="{8305640E-7E0B-4E46-BB4E-E3D6643415BD}"/>
                </a:ext>
              </a:extLst>
            </p:cNvPr>
            <p:cNvSpPr/>
            <p:nvPr/>
          </p:nvSpPr>
          <p:spPr>
            <a:xfrm>
              <a:off x="3682684" y="3807150"/>
              <a:ext cx="232065" cy="125488"/>
            </a:xfrm>
            <a:custGeom>
              <a:avLst/>
              <a:gdLst/>
              <a:ahLst/>
              <a:cxnLst/>
              <a:rect l="l" t="t" r="r" b="b"/>
              <a:pathLst>
                <a:path w="6835" h="3696" extrusionOk="0">
                  <a:moveTo>
                    <a:pt x="1" y="0"/>
                  </a:moveTo>
                  <a:lnTo>
                    <a:pt x="1" y="0"/>
                  </a:lnTo>
                  <a:cubicBezTo>
                    <a:pt x="408" y="517"/>
                    <a:pt x="895" y="974"/>
                    <a:pt x="1411" y="1380"/>
                  </a:cubicBezTo>
                  <a:cubicBezTo>
                    <a:pt x="1938" y="1788"/>
                    <a:pt x="2494" y="2155"/>
                    <a:pt x="3080" y="2473"/>
                  </a:cubicBezTo>
                  <a:cubicBezTo>
                    <a:pt x="3666" y="2781"/>
                    <a:pt x="4272" y="3059"/>
                    <a:pt x="4898" y="3258"/>
                  </a:cubicBezTo>
                  <a:cubicBezTo>
                    <a:pt x="5523" y="3466"/>
                    <a:pt x="6179" y="3605"/>
                    <a:pt x="6834" y="3695"/>
                  </a:cubicBezTo>
                  <a:cubicBezTo>
                    <a:pt x="6516" y="3585"/>
                    <a:pt x="6199" y="3496"/>
                    <a:pt x="5901" y="3387"/>
                  </a:cubicBezTo>
                  <a:cubicBezTo>
                    <a:pt x="5593" y="3278"/>
                    <a:pt x="5275" y="3168"/>
                    <a:pt x="4977" y="3040"/>
                  </a:cubicBezTo>
                  <a:cubicBezTo>
                    <a:pt x="4371" y="2801"/>
                    <a:pt x="3785" y="2523"/>
                    <a:pt x="3219" y="2215"/>
                  </a:cubicBezTo>
                  <a:lnTo>
                    <a:pt x="2792" y="1987"/>
                  </a:lnTo>
                  <a:lnTo>
                    <a:pt x="2365" y="1728"/>
                  </a:lnTo>
                  <a:cubicBezTo>
                    <a:pt x="2086" y="1559"/>
                    <a:pt x="1819" y="1380"/>
                    <a:pt x="1550" y="1202"/>
                  </a:cubicBezTo>
                  <a:cubicBezTo>
                    <a:pt x="1014" y="835"/>
                    <a:pt x="488" y="437"/>
                    <a:pt x="1" y="0"/>
                  </a:cubicBezTo>
                  <a:close/>
                </a:path>
              </a:pathLst>
            </a:custGeom>
            <a:solidFill>
              <a:srgbClr val="B26C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2764;p50">
              <a:extLst>
                <a:ext uri="{FF2B5EF4-FFF2-40B4-BE49-F238E27FC236}">
                  <a16:creationId xmlns:a16="http://schemas.microsoft.com/office/drawing/2014/main" id="{CAA8967F-3AC5-41BE-A917-4CC715A97153}"/>
                </a:ext>
              </a:extLst>
            </p:cNvPr>
            <p:cNvSpPr/>
            <p:nvPr/>
          </p:nvSpPr>
          <p:spPr>
            <a:xfrm>
              <a:off x="4117411" y="3822972"/>
              <a:ext cx="105898" cy="92792"/>
            </a:xfrm>
            <a:custGeom>
              <a:avLst/>
              <a:gdLst/>
              <a:ahLst/>
              <a:cxnLst/>
              <a:rect l="l" t="t" r="r" b="b"/>
              <a:pathLst>
                <a:path w="3119" h="2733" extrusionOk="0">
                  <a:moveTo>
                    <a:pt x="3119" y="1"/>
                  </a:moveTo>
                  <a:cubicBezTo>
                    <a:pt x="2861" y="239"/>
                    <a:pt x="2612" y="468"/>
                    <a:pt x="2354" y="706"/>
                  </a:cubicBezTo>
                  <a:cubicBezTo>
                    <a:pt x="2096" y="934"/>
                    <a:pt x="1848" y="1163"/>
                    <a:pt x="1579" y="1382"/>
                  </a:cubicBezTo>
                  <a:cubicBezTo>
                    <a:pt x="1450" y="1491"/>
                    <a:pt x="1321" y="1610"/>
                    <a:pt x="1192" y="1719"/>
                  </a:cubicBezTo>
                  <a:cubicBezTo>
                    <a:pt x="1063" y="1828"/>
                    <a:pt x="923" y="1938"/>
                    <a:pt x="795" y="2047"/>
                  </a:cubicBezTo>
                  <a:cubicBezTo>
                    <a:pt x="526" y="2276"/>
                    <a:pt x="258" y="2494"/>
                    <a:pt x="0" y="2732"/>
                  </a:cubicBezTo>
                  <a:cubicBezTo>
                    <a:pt x="328" y="2593"/>
                    <a:pt x="636" y="2424"/>
                    <a:pt x="934" y="2236"/>
                  </a:cubicBezTo>
                  <a:cubicBezTo>
                    <a:pt x="1221" y="2047"/>
                    <a:pt x="1500" y="1828"/>
                    <a:pt x="1768" y="1600"/>
                  </a:cubicBezTo>
                  <a:cubicBezTo>
                    <a:pt x="2036" y="1371"/>
                    <a:pt x="2285" y="1133"/>
                    <a:pt x="2513" y="865"/>
                  </a:cubicBezTo>
                  <a:cubicBezTo>
                    <a:pt x="2742" y="597"/>
                    <a:pt x="2960" y="318"/>
                    <a:pt x="3119" y="1"/>
                  </a:cubicBezTo>
                  <a:close/>
                </a:path>
              </a:pathLst>
            </a:custGeom>
            <a:solidFill>
              <a:srgbClr val="B26C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765;p50">
              <a:extLst>
                <a:ext uri="{FF2B5EF4-FFF2-40B4-BE49-F238E27FC236}">
                  <a16:creationId xmlns:a16="http://schemas.microsoft.com/office/drawing/2014/main" id="{0192724A-AFC6-4148-AD2D-6D79014C2959}"/>
                </a:ext>
              </a:extLst>
            </p:cNvPr>
            <p:cNvSpPr/>
            <p:nvPr/>
          </p:nvSpPr>
          <p:spPr>
            <a:xfrm>
              <a:off x="3720134" y="3929210"/>
              <a:ext cx="566905" cy="148780"/>
            </a:xfrm>
            <a:custGeom>
              <a:avLst/>
              <a:gdLst/>
              <a:ahLst/>
              <a:cxnLst/>
              <a:rect l="l" t="t" r="r" b="b"/>
              <a:pathLst>
                <a:path w="16697" h="4382" extrusionOk="0">
                  <a:moveTo>
                    <a:pt x="16697" y="1"/>
                  </a:moveTo>
                  <a:lnTo>
                    <a:pt x="16697" y="1"/>
                  </a:lnTo>
                  <a:cubicBezTo>
                    <a:pt x="16171" y="557"/>
                    <a:pt x="15595" y="1074"/>
                    <a:pt x="14979" y="1540"/>
                  </a:cubicBezTo>
                  <a:cubicBezTo>
                    <a:pt x="14373" y="2007"/>
                    <a:pt x="13737" y="2434"/>
                    <a:pt x="13062" y="2791"/>
                  </a:cubicBezTo>
                  <a:cubicBezTo>
                    <a:pt x="12396" y="3159"/>
                    <a:pt x="11701" y="3477"/>
                    <a:pt x="10976" y="3705"/>
                  </a:cubicBezTo>
                  <a:cubicBezTo>
                    <a:pt x="10251" y="3934"/>
                    <a:pt x="9496" y="4053"/>
                    <a:pt x="8741" y="4083"/>
                  </a:cubicBezTo>
                  <a:cubicBezTo>
                    <a:pt x="8597" y="4090"/>
                    <a:pt x="8453" y="4094"/>
                    <a:pt x="8309" y="4094"/>
                  </a:cubicBezTo>
                  <a:cubicBezTo>
                    <a:pt x="7695" y="4094"/>
                    <a:pt x="7077" y="4029"/>
                    <a:pt x="6466" y="3924"/>
                  </a:cubicBezTo>
                  <a:cubicBezTo>
                    <a:pt x="5722" y="3795"/>
                    <a:pt x="4976" y="3606"/>
                    <a:pt x="4241" y="3378"/>
                  </a:cubicBezTo>
                  <a:cubicBezTo>
                    <a:pt x="3517" y="3149"/>
                    <a:pt x="2791" y="2881"/>
                    <a:pt x="2086" y="2573"/>
                  </a:cubicBezTo>
                  <a:cubicBezTo>
                    <a:pt x="1381" y="2275"/>
                    <a:pt x="685" y="1937"/>
                    <a:pt x="1" y="1600"/>
                  </a:cubicBezTo>
                  <a:lnTo>
                    <a:pt x="1" y="1600"/>
                  </a:lnTo>
                  <a:cubicBezTo>
                    <a:pt x="656" y="1997"/>
                    <a:pt x="1341" y="2365"/>
                    <a:pt x="2036" y="2702"/>
                  </a:cubicBezTo>
                  <a:cubicBezTo>
                    <a:pt x="2732" y="3040"/>
                    <a:pt x="3447" y="3328"/>
                    <a:pt x="4172" y="3586"/>
                  </a:cubicBezTo>
                  <a:cubicBezTo>
                    <a:pt x="4907" y="3855"/>
                    <a:pt x="5662" y="4053"/>
                    <a:pt x="6427" y="4192"/>
                  </a:cubicBezTo>
                  <a:cubicBezTo>
                    <a:pt x="7058" y="4307"/>
                    <a:pt x="7697" y="4381"/>
                    <a:pt x="8342" y="4381"/>
                  </a:cubicBezTo>
                  <a:cubicBezTo>
                    <a:pt x="8478" y="4381"/>
                    <a:pt x="8614" y="4378"/>
                    <a:pt x="8751" y="4371"/>
                  </a:cubicBezTo>
                  <a:cubicBezTo>
                    <a:pt x="9536" y="4341"/>
                    <a:pt x="10311" y="4212"/>
                    <a:pt x="11055" y="3964"/>
                  </a:cubicBezTo>
                  <a:cubicBezTo>
                    <a:pt x="11800" y="3725"/>
                    <a:pt x="12505" y="3387"/>
                    <a:pt x="13171" y="2990"/>
                  </a:cubicBezTo>
                  <a:cubicBezTo>
                    <a:pt x="14512" y="2196"/>
                    <a:pt x="15714" y="1193"/>
                    <a:pt x="16697" y="1"/>
                  </a:cubicBezTo>
                  <a:close/>
                </a:path>
              </a:pathLst>
            </a:custGeom>
            <a:solidFill>
              <a:srgbClr val="B26C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766;p50">
              <a:extLst>
                <a:ext uri="{FF2B5EF4-FFF2-40B4-BE49-F238E27FC236}">
                  <a16:creationId xmlns:a16="http://schemas.microsoft.com/office/drawing/2014/main" id="{60981EB1-8FCB-4E0C-BF65-6F184176A5F7}"/>
                </a:ext>
              </a:extLst>
            </p:cNvPr>
            <p:cNvSpPr/>
            <p:nvPr/>
          </p:nvSpPr>
          <p:spPr>
            <a:xfrm>
              <a:off x="3847931" y="3166703"/>
              <a:ext cx="122467" cy="54358"/>
            </a:xfrm>
            <a:custGeom>
              <a:avLst/>
              <a:gdLst/>
              <a:ahLst/>
              <a:cxnLst/>
              <a:rect l="l" t="t" r="r" b="b"/>
              <a:pathLst>
                <a:path w="3607" h="1601" extrusionOk="0">
                  <a:moveTo>
                    <a:pt x="1" y="1"/>
                  </a:moveTo>
                  <a:lnTo>
                    <a:pt x="1" y="1"/>
                  </a:lnTo>
                  <a:cubicBezTo>
                    <a:pt x="309" y="140"/>
                    <a:pt x="616" y="269"/>
                    <a:pt x="925" y="388"/>
                  </a:cubicBezTo>
                  <a:cubicBezTo>
                    <a:pt x="1223" y="517"/>
                    <a:pt x="1530" y="636"/>
                    <a:pt x="1828" y="766"/>
                  </a:cubicBezTo>
                  <a:cubicBezTo>
                    <a:pt x="2136" y="885"/>
                    <a:pt x="2434" y="1014"/>
                    <a:pt x="2732" y="1153"/>
                  </a:cubicBezTo>
                  <a:cubicBezTo>
                    <a:pt x="3020" y="1292"/>
                    <a:pt x="3318" y="1441"/>
                    <a:pt x="3607" y="1600"/>
                  </a:cubicBezTo>
                  <a:cubicBezTo>
                    <a:pt x="3388" y="1342"/>
                    <a:pt x="3119" y="1133"/>
                    <a:pt x="2841" y="954"/>
                  </a:cubicBezTo>
                  <a:cubicBezTo>
                    <a:pt x="2554" y="775"/>
                    <a:pt x="2256" y="627"/>
                    <a:pt x="1947" y="497"/>
                  </a:cubicBezTo>
                  <a:cubicBezTo>
                    <a:pt x="1630" y="369"/>
                    <a:pt x="1322" y="259"/>
                    <a:pt x="994" y="180"/>
                  </a:cubicBezTo>
                  <a:cubicBezTo>
                    <a:pt x="666" y="91"/>
                    <a:pt x="338" y="31"/>
                    <a:pt x="1" y="1"/>
                  </a:cubicBezTo>
                  <a:close/>
                </a:path>
              </a:pathLst>
            </a:custGeom>
            <a:solidFill>
              <a:srgbClr val="B874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767;p50">
              <a:extLst>
                <a:ext uri="{FF2B5EF4-FFF2-40B4-BE49-F238E27FC236}">
                  <a16:creationId xmlns:a16="http://schemas.microsoft.com/office/drawing/2014/main" id="{5B5E277F-B9FB-418A-9F0B-C19B72ABD200}"/>
                </a:ext>
              </a:extLst>
            </p:cNvPr>
            <p:cNvSpPr/>
            <p:nvPr/>
          </p:nvSpPr>
          <p:spPr>
            <a:xfrm>
              <a:off x="3517438" y="4040167"/>
              <a:ext cx="427666" cy="596613"/>
            </a:xfrm>
            <a:custGeom>
              <a:avLst/>
              <a:gdLst/>
              <a:ahLst/>
              <a:cxnLst/>
              <a:rect l="l" t="t" r="r" b="b"/>
              <a:pathLst>
                <a:path w="12596" h="17572" extrusionOk="0">
                  <a:moveTo>
                    <a:pt x="12079" y="0"/>
                  </a:moveTo>
                  <a:cubicBezTo>
                    <a:pt x="11573" y="0"/>
                    <a:pt x="10033" y="2732"/>
                    <a:pt x="9844" y="6268"/>
                  </a:cubicBezTo>
                  <a:lnTo>
                    <a:pt x="1" y="13002"/>
                  </a:lnTo>
                  <a:lnTo>
                    <a:pt x="1212" y="17571"/>
                  </a:lnTo>
                  <a:lnTo>
                    <a:pt x="12079" y="7559"/>
                  </a:lnTo>
                  <a:cubicBezTo>
                    <a:pt x="12079" y="7559"/>
                    <a:pt x="12595" y="0"/>
                    <a:pt x="12079" y="0"/>
                  </a:cubicBezTo>
                  <a:close/>
                </a:path>
              </a:pathLst>
            </a:custGeom>
            <a:solidFill>
              <a:srgbClr val="9A64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768;p50">
              <a:extLst>
                <a:ext uri="{FF2B5EF4-FFF2-40B4-BE49-F238E27FC236}">
                  <a16:creationId xmlns:a16="http://schemas.microsoft.com/office/drawing/2014/main" id="{BFD09CBC-AAE9-467A-ACB4-8EC4EB85C82F}"/>
                </a:ext>
              </a:extLst>
            </p:cNvPr>
            <p:cNvSpPr/>
            <p:nvPr/>
          </p:nvSpPr>
          <p:spPr>
            <a:xfrm>
              <a:off x="3927515" y="4040167"/>
              <a:ext cx="373" cy="34"/>
            </a:xfrm>
            <a:custGeom>
              <a:avLst/>
              <a:gdLst/>
              <a:ahLst/>
              <a:cxnLst/>
              <a:rect l="l" t="t" r="r" b="b"/>
              <a:pathLst>
                <a:path w="1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788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769;p50">
              <a:extLst>
                <a:ext uri="{FF2B5EF4-FFF2-40B4-BE49-F238E27FC236}">
                  <a16:creationId xmlns:a16="http://schemas.microsoft.com/office/drawing/2014/main" id="{CD1E5A7E-4606-484C-BD85-290AA2AAFD85}"/>
                </a:ext>
              </a:extLst>
            </p:cNvPr>
            <p:cNvSpPr/>
            <p:nvPr/>
          </p:nvSpPr>
          <p:spPr>
            <a:xfrm>
              <a:off x="3768686" y="4296814"/>
              <a:ext cx="158864" cy="143008"/>
            </a:xfrm>
            <a:custGeom>
              <a:avLst/>
              <a:gdLst/>
              <a:ahLst/>
              <a:cxnLst/>
              <a:rect l="l" t="t" r="r" b="b"/>
              <a:pathLst>
                <a:path w="4679" h="4212" extrusionOk="0">
                  <a:moveTo>
                    <a:pt x="199" y="248"/>
                  </a:moveTo>
                  <a:lnTo>
                    <a:pt x="1" y="378"/>
                  </a:lnTo>
                  <a:lnTo>
                    <a:pt x="199" y="248"/>
                  </a:lnTo>
                  <a:lnTo>
                    <a:pt x="199" y="248"/>
                  </a:lnTo>
                  <a:close/>
                  <a:moveTo>
                    <a:pt x="4679" y="0"/>
                  </a:moveTo>
                  <a:lnTo>
                    <a:pt x="110" y="4212"/>
                  </a:lnTo>
                  <a:lnTo>
                    <a:pt x="110" y="4212"/>
                  </a:lnTo>
                  <a:close/>
                </a:path>
              </a:pathLst>
            </a:custGeom>
            <a:solidFill>
              <a:srgbClr val="A37B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770;p50">
              <a:extLst>
                <a:ext uri="{FF2B5EF4-FFF2-40B4-BE49-F238E27FC236}">
                  <a16:creationId xmlns:a16="http://schemas.microsoft.com/office/drawing/2014/main" id="{53E724B7-913F-4C43-8CAD-9CD15E4868B6}"/>
                </a:ext>
              </a:extLst>
            </p:cNvPr>
            <p:cNvSpPr/>
            <p:nvPr/>
          </p:nvSpPr>
          <p:spPr>
            <a:xfrm>
              <a:off x="3768686" y="4040167"/>
              <a:ext cx="159203" cy="399655"/>
            </a:xfrm>
            <a:custGeom>
              <a:avLst/>
              <a:gdLst/>
              <a:ahLst/>
              <a:cxnLst/>
              <a:rect l="l" t="t" r="r" b="b"/>
              <a:pathLst>
                <a:path w="4689" h="11771" extrusionOk="0">
                  <a:moveTo>
                    <a:pt x="4679" y="0"/>
                  </a:moveTo>
                  <a:cubicBezTo>
                    <a:pt x="4629" y="0"/>
                    <a:pt x="4570" y="30"/>
                    <a:pt x="4510" y="70"/>
                  </a:cubicBezTo>
                  <a:cubicBezTo>
                    <a:pt x="4480" y="1748"/>
                    <a:pt x="4292" y="7063"/>
                    <a:pt x="4301" y="7271"/>
                  </a:cubicBezTo>
                  <a:cubicBezTo>
                    <a:pt x="4312" y="7509"/>
                    <a:pt x="954" y="10151"/>
                    <a:pt x="686" y="10221"/>
                  </a:cubicBezTo>
                  <a:lnTo>
                    <a:pt x="676" y="10221"/>
                  </a:lnTo>
                  <a:cubicBezTo>
                    <a:pt x="458" y="10221"/>
                    <a:pt x="269" y="8503"/>
                    <a:pt x="199" y="7807"/>
                  </a:cubicBezTo>
                  <a:lnTo>
                    <a:pt x="1" y="7937"/>
                  </a:lnTo>
                  <a:lnTo>
                    <a:pt x="110" y="11771"/>
                  </a:lnTo>
                  <a:lnTo>
                    <a:pt x="4679" y="7559"/>
                  </a:lnTo>
                  <a:cubicBezTo>
                    <a:pt x="4679" y="7559"/>
                    <a:pt x="4689" y="7529"/>
                    <a:pt x="4689" y="7480"/>
                  </a:cubicBezTo>
                  <a:cubicBezTo>
                    <a:pt x="4649" y="6655"/>
                    <a:pt x="4321" y="130"/>
                    <a:pt x="4689" y="0"/>
                  </a:cubicBezTo>
                  <a:close/>
                </a:path>
              </a:pathLst>
            </a:custGeom>
            <a:solidFill>
              <a:srgbClr val="8F5A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2771;p50">
              <a:extLst>
                <a:ext uri="{FF2B5EF4-FFF2-40B4-BE49-F238E27FC236}">
                  <a16:creationId xmlns:a16="http://schemas.microsoft.com/office/drawing/2014/main" id="{FC39DDE2-2313-4E8F-B99E-4DE5E4020D84}"/>
                </a:ext>
              </a:extLst>
            </p:cNvPr>
            <p:cNvSpPr/>
            <p:nvPr/>
          </p:nvSpPr>
          <p:spPr>
            <a:xfrm>
              <a:off x="3914376" y="4040031"/>
              <a:ext cx="423625" cy="596749"/>
            </a:xfrm>
            <a:custGeom>
              <a:avLst/>
              <a:gdLst/>
              <a:ahLst/>
              <a:cxnLst/>
              <a:rect l="l" t="t" r="r" b="b"/>
              <a:pathLst>
                <a:path w="12477" h="17576" extrusionOk="0">
                  <a:moveTo>
                    <a:pt x="424" y="1"/>
                  </a:moveTo>
                  <a:cubicBezTo>
                    <a:pt x="415" y="1"/>
                    <a:pt x="406" y="2"/>
                    <a:pt x="398" y="4"/>
                  </a:cubicBezTo>
                  <a:cubicBezTo>
                    <a:pt x="1" y="123"/>
                    <a:pt x="398" y="7563"/>
                    <a:pt x="398" y="7563"/>
                  </a:cubicBezTo>
                  <a:lnTo>
                    <a:pt x="11274" y="17575"/>
                  </a:lnTo>
                  <a:lnTo>
                    <a:pt x="12476" y="13006"/>
                  </a:lnTo>
                  <a:lnTo>
                    <a:pt x="2643" y="6272"/>
                  </a:lnTo>
                  <a:cubicBezTo>
                    <a:pt x="2457" y="2808"/>
                    <a:pt x="871" y="1"/>
                    <a:pt x="424" y="1"/>
                  </a:cubicBezTo>
                  <a:close/>
                </a:path>
              </a:pathLst>
            </a:custGeom>
            <a:solidFill>
              <a:srgbClr val="9A64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772;p50">
              <a:extLst>
                <a:ext uri="{FF2B5EF4-FFF2-40B4-BE49-F238E27FC236}">
                  <a16:creationId xmlns:a16="http://schemas.microsoft.com/office/drawing/2014/main" id="{53C85BBF-067D-4CAE-B304-161232833B20}"/>
                </a:ext>
              </a:extLst>
            </p:cNvPr>
            <p:cNvSpPr/>
            <p:nvPr/>
          </p:nvSpPr>
          <p:spPr>
            <a:xfrm>
              <a:off x="4080980" y="4305574"/>
              <a:ext cx="5738" cy="4074"/>
            </a:xfrm>
            <a:custGeom>
              <a:avLst/>
              <a:gdLst/>
              <a:ahLst/>
              <a:cxnLst/>
              <a:rect l="l" t="t" r="r" b="b"/>
              <a:pathLst>
                <a:path w="169" h="120" extrusionOk="0">
                  <a:moveTo>
                    <a:pt x="0" y="1"/>
                  </a:moveTo>
                  <a:lnTo>
                    <a:pt x="0" y="1"/>
                  </a:lnTo>
                  <a:lnTo>
                    <a:pt x="169" y="120"/>
                  </a:lnTo>
                  <a:lnTo>
                    <a:pt x="169" y="120"/>
                  </a:lnTo>
                  <a:close/>
                </a:path>
              </a:pathLst>
            </a:custGeom>
            <a:solidFill>
              <a:srgbClr val="A37B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773;p50">
              <a:extLst>
                <a:ext uri="{FF2B5EF4-FFF2-40B4-BE49-F238E27FC236}">
                  <a16:creationId xmlns:a16="http://schemas.microsoft.com/office/drawing/2014/main" id="{D210D132-DA5F-4331-A30D-AFD7970FD682}"/>
                </a:ext>
              </a:extLst>
            </p:cNvPr>
            <p:cNvSpPr/>
            <p:nvPr/>
          </p:nvSpPr>
          <p:spPr>
            <a:xfrm>
              <a:off x="3919434" y="4040167"/>
              <a:ext cx="167284" cy="398976"/>
            </a:xfrm>
            <a:custGeom>
              <a:avLst/>
              <a:gdLst/>
              <a:ahLst/>
              <a:cxnLst/>
              <a:rect l="l" t="t" r="r" b="b"/>
              <a:pathLst>
                <a:path w="4927" h="11751" extrusionOk="0">
                  <a:moveTo>
                    <a:pt x="278" y="0"/>
                  </a:moveTo>
                  <a:cubicBezTo>
                    <a:pt x="249" y="0"/>
                    <a:pt x="219" y="30"/>
                    <a:pt x="199" y="80"/>
                  </a:cubicBezTo>
                  <a:cubicBezTo>
                    <a:pt x="0" y="596"/>
                    <a:pt x="80" y="3477"/>
                    <a:pt x="159" y="5503"/>
                  </a:cubicBezTo>
                  <a:cubicBezTo>
                    <a:pt x="219" y="6675"/>
                    <a:pt x="278" y="7559"/>
                    <a:pt x="278" y="7559"/>
                  </a:cubicBezTo>
                  <a:lnTo>
                    <a:pt x="4818" y="11751"/>
                  </a:lnTo>
                  <a:lnTo>
                    <a:pt x="4927" y="7937"/>
                  </a:lnTo>
                  <a:lnTo>
                    <a:pt x="4758" y="7818"/>
                  </a:lnTo>
                  <a:cubicBezTo>
                    <a:pt x="4688" y="8533"/>
                    <a:pt x="4500" y="10221"/>
                    <a:pt x="4282" y="10221"/>
                  </a:cubicBezTo>
                  <a:lnTo>
                    <a:pt x="4271" y="10221"/>
                  </a:lnTo>
                  <a:cubicBezTo>
                    <a:pt x="4004" y="10151"/>
                    <a:pt x="656" y="7509"/>
                    <a:pt x="666" y="7271"/>
                  </a:cubicBezTo>
                  <a:cubicBezTo>
                    <a:pt x="666" y="7063"/>
                    <a:pt x="378" y="30"/>
                    <a:pt x="348" y="20"/>
                  </a:cubicBezTo>
                  <a:cubicBezTo>
                    <a:pt x="318" y="11"/>
                    <a:pt x="298" y="0"/>
                    <a:pt x="278" y="0"/>
                  </a:cubicBezTo>
                  <a:close/>
                </a:path>
              </a:pathLst>
            </a:custGeom>
            <a:solidFill>
              <a:srgbClr val="8F5A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2774;p50">
              <a:extLst>
                <a:ext uri="{FF2B5EF4-FFF2-40B4-BE49-F238E27FC236}">
                  <a16:creationId xmlns:a16="http://schemas.microsoft.com/office/drawing/2014/main" id="{8E4CB493-5AD2-40F7-AEA9-1A4DC914E9DB}"/>
                </a:ext>
              </a:extLst>
            </p:cNvPr>
            <p:cNvSpPr/>
            <p:nvPr/>
          </p:nvSpPr>
          <p:spPr>
            <a:xfrm>
              <a:off x="3379863" y="3970360"/>
              <a:ext cx="479579" cy="1018813"/>
            </a:xfrm>
            <a:custGeom>
              <a:avLst/>
              <a:gdLst/>
              <a:ahLst/>
              <a:cxnLst/>
              <a:rect l="l" t="t" r="r" b="b"/>
              <a:pathLst>
                <a:path w="14125" h="30007" extrusionOk="0">
                  <a:moveTo>
                    <a:pt x="7321" y="1"/>
                  </a:moveTo>
                  <a:cubicBezTo>
                    <a:pt x="4500" y="2583"/>
                    <a:pt x="0" y="9119"/>
                    <a:pt x="199" y="17780"/>
                  </a:cubicBezTo>
                  <a:cubicBezTo>
                    <a:pt x="457" y="29083"/>
                    <a:pt x="1679" y="30007"/>
                    <a:pt x="1679" y="30007"/>
                  </a:cubicBezTo>
                  <a:lnTo>
                    <a:pt x="12029" y="30007"/>
                  </a:lnTo>
                  <a:lnTo>
                    <a:pt x="11453" y="9993"/>
                  </a:lnTo>
                  <a:lnTo>
                    <a:pt x="13896" y="8324"/>
                  </a:lnTo>
                  <a:cubicBezTo>
                    <a:pt x="13926" y="7738"/>
                    <a:pt x="14005" y="7201"/>
                    <a:pt x="14124" y="6715"/>
                  </a:cubicBezTo>
                  <a:cubicBezTo>
                    <a:pt x="12396" y="5731"/>
                    <a:pt x="10579" y="4411"/>
                    <a:pt x="9456" y="3089"/>
                  </a:cubicBezTo>
                  <a:cubicBezTo>
                    <a:pt x="8135" y="1550"/>
                    <a:pt x="7529" y="656"/>
                    <a:pt x="7321" y="1"/>
                  </a:cubicBezTo>
                  <a:close/>
                </a:path>
              </a:pathLst>
            </a:custGeom>
            <a:solidFill>
              <a:srgbClr val="4C37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2775;p50">
              <a:extLst>
                <a:ext uri="{FF2B5EF4-FFF2-40B4-BE49-F238E27FC236}">
                  <a16:creationId xmlns:a16="http://schemas.microsoft.com/office/drawing/2014/main" id="{B847E26C-8D0B-4221-ACF1-3C275F42B7DF}"/>
                </a:ext>
              </a:extLst>
            </p:cNvPr>
            <p:cNvSpPr/>
            <p:nvPr/>
          </p:nvSpPr>
          <p:spPr>
            <a:xfrm>
              <a:off x="3628394" y="3970360"/>
              <a:ext cx="31406" cy="54324"/>
            </a:xfrm>
            <a:custGeom>
              <a:avLst/>
              <a:gdLst/>
              <a:ahLst/>
              <a:cxnLst/>
              <a:rect l="l" t="t" r="r" b="b"/>
              <a:pathLst>
                <a:path w="925" h="1600" extrusionOk="0">
                  <a:moveTo>
                    <a:pt x="1" y="1"/>
                  </a:moveTo>
                  <a:lnTo>
                    <a:pt x="1" y="1"/>
                  </a:lnTo>
                  <a:cubicBezTo>
                    <a:pt x="130" y="407"/>
                    <a:pt x="418" y="904"/>
                    <a:pt x="924" y="1599"/>
                  </a:cubicBezTo>
                  <a:lnTo>
                    <a:pt x="924" y="1599"/>
                  </a:lnTo>
                  <a:lnTo>
                    <a:pt x="924" y="1599"/>
                  </a:lnTo>
                  <a:cubicBezTo>
                    <a:pt x="418" y="904"/>
                    <a:pt x="130" y="407"/>
                    <a:pt x="1" y="1"/>
                  </a:cubicBezTo>
                  <a:close/>
                </a:path>
              </a:pathLst>
            </a:custGeom>
            <a:solidFill>
              <a:srgbClr val="AA7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776;p50">
              <a:extLst>
                <a:ext uri="{FF2B5EF4-FFF2-40B4-BE49-F238E27FC236}">
                  <a16:creationId xmlns:a16="http://schemas.microsoft.com/office/drawing/2014/main" id="{C68F0D8B-B2DC-4614-A4AE-2DB2FE58C8DC}"/>
                </a:ext>
              </a:extLst>
            </p:cNvPr>
            <p:cNvSpPr/>
            <p:nvPr/>
          </p:nvSpPr>
          <p:spPr>
            <a:xfrm>
              <a:off x="3505656" y="3970360"/>
              <a:ext cx="155468" cy="181476"/>
            </a:xfrm>
            <a:custGeom>
              <a:avLst/>
              <a:gdLst/>
              <a:ahLst/>
              <a:cxnLst/>
              <a:rect l="l" t="t" r="r" b="b"/>
              <a:pathLst>
                <a:path w="4579" h="5345" extrusionOk="0">
                  <a:moveTo>
                    <a:pt x="3616" y="1"/>
                  </a:moveTo>
                  <a:cubicBezTo>
                    <a:pt x="2533" y="984"/>
                    <a:pt x="1212" y="2553"/>
                    <a:pt x="0" y="4599"/>
                  </a:cubicBezTo>
                  <a:cubicBezTo>
                    <a:pt x="109" y="4937"/>
                    <a:pt x="318" y="5314"/>
                    <a:pt x="676" y="5314"/>
                  </a:cubicBezTo>
                  <a:cubicBezTo>
                    <a:pt x="844" y="5314"/>
                    <a:pt x="1043" y="5235"/>
                    <a:pt x="1281" y="5036"/>
                  </a:cubicBezTo>
                  <a:cubicBezTo>
                    <a:pt x="1281" y="5036"/>
                    <a:pt x="1480" y="5344"/>
                    <a:pt x="1818" y="5344"/>
                  </a:cubicBezTo>
                  <a:cubicBezTo>
                    <a:pt x="2056" y="5344"/>
                    <a:pt x="2364" y="5195"/>
                    <a:pt x="2712" y="4698"/>
                  </a:cubicBezTo>
                  <a:cubicBezTo>
                    <a:pt x="2712" y="4698"/>
                    <a:pt x="2881" y="4758"/>
                    <a:pt x="3099" y="4758"/>
                  </a:cubicBezTo>
                  <a:cubicBezTo>
                    <a:pt x="3457" y="4758"/>
                    <a:pt x="3973" y="4599"/>
                    <a:pt x="4201" y="3745"/>
                  </a:cubicBezTo>
                  <a:cubicBezTo>
                    <a:pt x="4579" y="2354"/>
                    <a:pt x="4232" y="2314"/>
                    <a:pt x="4539" y="1599"/>
                  </a:cubicBezTo>
                  <a:cubicBezTo>
                    <a:pt x="4033" y="904"/>
                    <a:pt x="3745" y="407"/>
                    <a:pt x="3616" y="1"/>
                  </a:cubicBezTo>
                  <a:close/>
                </a:path>
              </a:pathLst>
            </a:custGeom>
            <a:solidFill>
              <a:srgbClr val="4131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2777;p50">
              <a:extLst>
                <a:ext uri="{FF2B5EF4-FFF2-40B4-BE49-F238E27FC236}">
                  <a16:creationId xmlns:a16="http://schemas.microsoft.com/office/drawing/2014/main" id="{F6BCD8EE-0E7D-4C33-9E4E-B504084F467E}"/>
                </a:ext>
              </a:extLst>
            </p:cNvPr>
            <p:cNvSpPr/>
            <p:nvPr/>
          </p:nvSpPr>
          <p:spPr>
            <a:xfrm>
              <a:off x="3423356" y="4287002"/>
              <a:ext cx="315011" cy="147082"/>
            </a:xfrm>
            <a:custGeom>
              <a:avLst/>
              <a:gdLst/>
              <a:ahLst/>
              <a:cxnLst/>
              <a:rect l="l" t="t" r="r" b="b"/>
              <a:pathLst>
                <a:path w="9278" h="4332" extrusionOk="0">
                  <a:moveTo>
                    <a:pt x="9278" y="1"/>
                  </a:moveTo>
                  <a:cubicBezTo>
                    <a:pt x="8433" y="170"/>
                    <a:pt x="7589" y="389"/>
                    <a:pt x="6765" y="647"/>
                  </a:cubicBezTo>
                  <a:cubicBezTo>
                    <a:pt x="5930" y="895"/>
                    <a:pt x="5116" y="1183"/>
                    <a:pt x="4312" y="1501"/>
                  </a:cubicBezTo>
                  <a:cubicBezTo>
                    <a:pt x="3904" y="1670"/>
                    <a:pt x="3507" y="1839"/>
                    <a:pt x="3120" y="2027"/>
                  </a:cubicBezTo>
                  <a:cubicBezTo>
                    <a:pt x="2722" y="2216"/>
                    <a:pt x="2335" y="2415"/>
                    <a:pt x="1957" y="2633"/>
                  </a:cubicBezTo>
                  <a:cubicBezTo>
                    <a:pt x="1580" y="2852"/>
                    <a:pt x="1222" y="3100"/>
                    <a:pt x="875" y="3368"/>
                  </a:cubicBezTo>
                  <a:cubicBezTo>
                    <a:pt x="547" y="3647"/>
                    <a:pt x="219" y="3954"/>
                    <a:pt x="1" y="4332"/>
                  </a:cubicBezTo>
                  <a:cubicBezTo>
                    <a:pt x="279" y="3994"/>
                    <a:pt x="606" y="3726"/>
                    <a:pt x="964" y="3488"/>
                  </a:cubicBezTo>
                  <a:cubicBezTo>
                    <a:pt x="1321" y="3249"/>
                    <a:pt x="1689" y="3031"/>
                    <a:pt x="2067" y="2832"/>
                  </a:cubicBezTo>
                  <a:cubicBezTo>
                    <a:pt x="2831" y="2444"/>
                    <a:pt x="3626" y="2097"/>
                    <a:pt x="4420" y="1779"/>
                  </a:cubicBezTo>
                  <a:cubicBezTo>
                    <a:pt x="5215" y="1451"/>
                    <a:pt x="6029" y="1153"/>
                    <a:pt x="6834" y="855"/>
                  </a:cubicBezTo>
                  <a:cubicBezTo>
                    <a:pt x="7649" y="567"/>
                    <a:pt x="8463" y="279"/>
                    <a:pt x="9278" y="1"/>
                  </a:cubicBezTo>
                  <a:close/>
                </a:path>
              </a:pathLst>
            </a:custGeom>
            <a:solidFill>
              <a:srgbClr val="2C1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2778;p50">
              <a:extLst>
                <a:ext uri="{FF2B5EF4-FFF2-40B4-BE49-F238E27FC236}">
                  <a16:creationId xmlns:a16="http://schemas.microsoft.com/office/drawing/2014/main" id="{B06DFEED-6610-4D8A-9E58-FD86A02B2459}"/>
                </a:ext>
              </a:extLst>
            </p:cNvPr>
            <p:cNvSpPr/>
            <p:nvPr/>
          </p:nvSpPr>
          <p:spPr>
            <a:xfrm>
              <a:off x="4004417" y="4007470"/>
              <a:ext cx="470480" cy="981703"/>
            </a:xfrm>
            <a:custGeom>
              <a:avLst/>
              <a:gdLst/>
              <a:ahLst/>
              <a:cxnLst/>
              <a:rect l="l" t="t" r="r" b="b"/>
              <a:pathLst>
                <a:path w="13857" h="28914" extrusionOk="0">
                  <a:moveTo>
                    <a:pt x="7629" y="0"/>
                  </a:moveTo>
                  <a:cubicBezTo>
                    <a:pt x="7609" y="30"/>
                    <a:pt x="7579" y="60"/>
                    <a:pt x="7549" y="99"/>
                  </a:cubicBezTo>
                  <a:cubicBezTo>
                    <a:pt x="5980" y="1927"/>
                    <a:pt x="1411" y="6923"/>
                    <a:pt x="100" y="7221"/>
                  </a:cubicBezTo>
                  <a:cubicBezTo>
                    <a:pt x="70" y="7231"/>
                    <a:pt x="40" y="7231"/>
                    <a:pt x="0" y="7241"/>
                  </a:cubicBezTo>
                  <a:lnTo>
                    <a:pt x="2424" y="8900"/>
                  </a:lnTo>
                  <a:lnTo>
                    <a:pt x="1858" y="28914"/>
                  </a:lnTo>
                  <a:lnTo>
                    <a:pt x="12208" y="28914"/>
                  </a:lnTo>
                  <a:cubicBezTo>
                    <a:pt x="12208" y="28914"/>
                    <a:pt x="13429" y="27990"/>
                    <a:pt x="13687" y="16687"/>
                  </a:cubicBezTo>
                  <a:cubicBezTo>
                    <a:pt x="13857" y="9059"/>
                    <a:pt x="10390" y="3079"/>
                    <a:pt x="7629" y="0"/>
                  </a:cubicBezTo>
                  <a:close/>
                </a:path>
              </a:pathLst>
            </a:custGeom>
            <a:solidFill>
              <a:srgbClr val="4C37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2779;p50">
              <a:extLst>
                <a:ext uri="{FF2B5EF4-FFF2-40B4-BE49-F238E27FC236}">
                  <a16:creationId xmlns:a16="http://schemas.microsoft.com/office/drawing/2014/main" id="{189C54FF-BC15-486D-92F5-EEBD29D337B4}"/>
                </a:ext>
              </a:extLst>
            </p:cNvPr>
            <p:cNvSpPr/>
            <p:nvPr/>
          </p:nvSpPr>
          <p:spPr>
            <a:xfrm>
              <a:off x="3483723" y="4480260"/>
              <a:ext cx="247921" cy="205752"/>
            </a:xfrm>
            <a:custGeom>
              <a:avLst/>
              <a:gdLst/>
              <a:ahLst/>
              <a:cxnLst/>
              <a:rect l="l" t="t" r="r" b="b"/>
              <a:pathLst>
                <a:path w="7302" h="6060" extrusionOk="0">
                  <a:moveTo>
                    <a:pt x="7301" y="1"/>
                  </a:moveTo>
                  <a:lnTo>
                    <a:pt x="0" y="6060"/>
                  </a:lnTo>
                  <a:cubicBezTo>
                    <a:pt x="3516" y="5712"/>
                    <a:pt x="7301" y="1"/>
                    <a:pt x="7301" y="1"/>
                  </a:cubicBezTo>
                  <a:close/>
                </a:path>
              </a:pathLst>
            </a:custGeom>
            <a:solidFill>
              <a:srgbClr val="4232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2780;p50">
              <a:extLst>
                <a:ext uri="{FF2B5EF4-FFF2-40B4-BE49-F238E27FC236}">
                  <a16:creationId xmlns:a16="http://schemas.microsoft.com/office/drawing/2014/main" id="{4E22F766-7BD1-4BE0-A594-31B167E2515B}"/>
                </a:ext>
              </a:extLst>
            </p:cNvPr>
            <p:cNvSpPr/>
            <p:nvPr/>
          </p:nvSpPr>
          <p:spPr>
            <a:xfrm>
              <a:off x="4189560" y="4480260"/>
              <a:ext cx="248261" cy="205752"/>
            </a:xfrm>
            <a:custGeom>
              <a:avLst/>
              <a:gdLst/>
              <a:ahLst/>
              <a:cxnLst/>
              <a:rect l="l" t="t" r="r" b="b"/>
              <a:pathLst>
                <a:path w="7312" h="6060" extrusionOk="0">
                  <a:moveTo>
                    <a:pt x="1" y="1"/>
                  </a:moveTo>
                  <a:cubicBezTo>
                    <a:pt x="1" y="1"/>
                    <a:pt x="3795" y="5712"/>
                    <a:pt x="7311" y="606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4232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781;p50">
              <a:extLst>
                <a:ext uri="{FF2B5EF4-FFF2-40B4-BE49-F238E27FC236}">
                  <a16:creationId xmlns:a16="http://schemas.microsoft.com/office/drawing/2014/main" id="{91BC73D3-D270-4048-BB50-8237101E72DF}"/>
                </a:ext>
              </a:extLst>
            </p:cNvPr>
            <p:cNvSpPr/>
            <p:nvPr/>
          </p:nvSpPr>
          <p:spPr>
            <a:xfrm>
              <a:off x="4189560" y="4480260"/>
              <a:ext cx="248261" cy="205752"/>
            </a:xfrm>
            <a:custGeom>
              <a:avLst/>
              <a:gdLst/>
              <a:ahLst/>
              <a:cxnLst/>
              <a:rect l="l" t="t" r="r" b="b"/>
              <a:pathLst>
                <a:path w="7312" h="6060" extrusionOk="0">
                  <a:moveTo>
                    <a:pt x="1" y="1"/>
                  </a:moveTo>
                  <a:lnTo>
                    <a:pt x="1" y="1"/>
                  </a:lnTo>
                  <a:cubicBezTo>
                    <a:pt x="1143" y="1103"/>
                    <a:pt x="2345" y="2126"/>
                    <a:pt x="3557" y="3139"/>
                  </a:cubicBezTo>
                  <a:cubicBezTo>
                    <a:pt x="4172" y="3646"/>
                    <a:pt x="4788" y="4142"/>
                    <a:pt x="5404" y="4629"/>
                  </a:cubicBezTo>
                  <a:cubicBezTo>
                    <a:pt x="6029" y="5126"/>
                    <a:pt x="6665" y="5603"/>
                    <a:pt x="7311" y="6060"/>
                  </a:cubicBezTo>
                  <a:cubicBezTo>
                    <a:pt x="6735" y="5513"/>
                    <a:pt x="6149" y="4977"/>
                    <a:pt x="5553" y="4460"/>
                  </a:cubicBezTo>
                  <a:cubicBezTo>
                    <a:pt x="4957" y="3934"/>
                    <a:pt x="4351" y="3427"/>
                    <a:pt x="3745" y="2921"/>
                  </a:cubicBezTo>
                  <a:cubicBezTo>
                    <a:pt x="2524" y="1908"/>
                    <a:pt x="1292" y="924"/>
                    <a:pt x="1" y="1"/>
                  </a:cubicBezTo>
                  <a:close/>
                </a:path>
              </a:pathLst>
            </a:custGeom>
            <a:solidFill>
              <a:srgbClr val="2C1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2782;p50">
              <a:extLst>
                <a:ext uri="{FF2B5EF4-FFF2-40B4-BE49-F238E27FC236}">
                  <a16:creationId xmlns:a16="http://schemas.microsoft.com/office/drawing/2014/main" id="{5336723B-5F88-4D9A-B91E-0A15EB078C41}"/>
                </a:ext>
              </a:extLst>
            </p:cNvPr>
            <p:cNvSpPr/>
            <p:nvPr/>
          </p:nvSpPr>
          <p:spPr>
            <a:xfrm>
              <a:off x="3483723" y="4480260"/>
              <a:ext cx="247921" cy="205752"/>
            </a:xfrm>
            <a:custGeom>
              <a:avLst/>
              <a:gdLst/>
              <a:ahLst/>
              <a:cxnLst/>
              <a:rect l="l" t="t" r="r" b="b"/>
              <a:pathLst>
                <a:path w="7302" h="6060" extrusionOk="0">
                  <a:moveTo>
                    <a:pt x="7301" y="1"/>
                  </a:moveTo>
                  <a:lnTo>
                    <a:pt x="7301" y="1"/>
                  </a:lnTo>
                  <a:cubicBezTo>
                    <a:pt x="6010" y="924"/>
                    <a:pt x="4778" y="1908"/>
                    <a:pt x="3556" y="2921"/>
                  </a:cubicBezTo>
                  <a:cubicBezTo>
                    <a:pt x="2951" y="3427"/>
                    <a:pt x="2344" y="3934"/>
                    <a:pt x="1748" y="4460"/>
                  </a:cubicBezTo>
                  <a:cubicBezTo>
                    <a:pt x="1153" y="4977"/>
                    <a:pt x="567" y="5513"/>
                    <a:pt x="0" y="6060"/>
                  </a:cubicBezTo>
                  <a:cubicBezTo>
                    <a:pt x="646" y="5603"/>
                    <a:pt x="1272" y="5126"/>
                    <a:pt x="1898" y="4629"/>
                  </a:cubicBezTo>
                  <a:cubicBezTo>
                    <a:pt x="2523" y="4142"/>
                    <a:pt x="3130" y="3646"/>
                    <a:pt x="3745" y="3139"/>
                  </a:cubicBezTo>
                  <a:cubicBezTo>
                    <a:pt x="4957" y="2126"/>
                    <a:pt x="6159" y="1103"/>
                    <a:pt x="7301" y="1"/>
                  </a:cubicBezTo>
                  <a:close/>
                </a:path>
              </a:pathLst>
            </a:custGeom>
            <a:solidFill>
              <a:srgbClr val="2C1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2783;p50">
              <a:extLst>
                <a:ext uri="{FF2B5EF4-FFF2-40B4-BE49-F238E27FC236}">
                  <a16:creationId xmlns:a16="http://schemas.microsoft.com/office/drawing/2014/main" id="{8FAC6829-F4C7-445E-BE24-9833EB83B2DF}"/>
                </a:ext>
              </a:extLst>
            </p:cNvPr>
            <p:cNvSpPr/>
            <p:nvPr/>
          </p:nvSpPr>
          <p:spPr>
            <a:xfrm>
              <a:off x="3412898" y="4311312"/>
              <a:ext cx="318746" cy="151768"/>
            </a:xfrm>
            <a:custGeom>
              <a:avLst/>
              <a:gdLst/>
              <a:ahLst/>
              <a:cxnLst/>
              <a:rect l="l" t="t" r="r" b="b"/>
              <a:pathLst>
                <a:path w="9388" h="4470" extrusionOk="0">
                  <a:moveTo>
                    <a:pt x="9387" y="0"/>
                  </a:moveTo>
                  <a:cubicBezTo>
                    <a:pt x="3775" y="795"/>
                    <a:pt x="0" y="4470"/>
                    <a:pt x="0" y="4470"/>
                  </a:cubicBezTo>
                  <a:cubicBezTo>
                    <a:pt x="3060" y="3477"/>
                    <a:pt x="9387" y="0"/>
                    <a:pt x="9387" y="0"/>
                  </a:cubicBezTo>
                  <a:close/>
                </a:path>
              </a:pathLst>
            </a:custGeom>
            <a:solidFill>
              <a:srgbClr val="563D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2784;p50">
              <a:extLst>
                <a:ext uri="{FF2B5EF4-FFF2-40B4-BE49-F238E27FC236}">
                  <a16:creationId xmlns:a16="http://schemas.microsoft.com/office/drawing/2014/main" id="{4F304DB7-EF13-4358-8219-84064FB9D433}"/>
                </a:ext>
              </a:extLst>
            </p:cNvPr>
            <p:cNvSpPr/>
            <p:nvPr/>
          </p:nvSpPr>
          <p:spPr>
            <a:xfrm>
              <a:off x="3562628" y="3993550"/>
              <a:ext cx="72556" cy="115235"/>
            </a:xfrm>
            <a:custGeom>
              <a:avLst/>
              <a:gdLst/>
              <a:ahLst/>
              <a:cxnLst/>
              <a:rect l="l" t="t" r="r" b="b"/>
              <a:pathLst>
                <a:path w="2137" h="3394" extrusionOk="0">
                  <a:moveTo>
                    <a:pt x="866" y="1"/>
                  </a:moveTo>
                  <a:cubicBezTo>
                    <a:pt x="804" y="1"/>
                    <a:pt x="735" y="20"/>
                    <a:pt x="656" y="62"/>
                  </a:cubicBezTo>
                  <a:cubicBezTo>
                    <a:pt x="159" y="331"/>
                    <a:pt x="1" y="748"/>
                    <a:pt x="210" y="1214"/>
                  </a:cubicBezTo>
                  <a:cubicBezTo>
                    <a:pt x="408" y="1682"/>
                    <a:pt x="557" y="2039"/>
                    <a:pt x="557" y="2039"/>
                  </a:cubicBezTo>
                  <a:cubicBezTo>
                    <a:pt x="850" y="2913"/>
                    <a:pt x="1085" y="3393"/>
                    <a:pt x="1347" y="3393"/>
                  </a:cubicBezTo>
                  <a:cubicBezTo>
                    <a:pt x="1458" y="3393"/>
                    <a:pt x="1573" y="3308"/>
                    <a:pt x="1699" y="3132"/>
                  </a:cubicBezTo>
                  <a:cubicBezTo>
                    <a:pt x="2136" y="2536"/>
                    <a:pt x="1947" y="2377"/>
                    <a:pt x="1610" y="1403"/>
                  </a:cubicBezTo>
                  <a:cubicBezTo>
                    <a:pt x="1317" y="582"/>
                    <a:pt x="1200" y="1"/>
                    <a:pt x="866" y="1"/>
                  </a:cubicBezTo>
                  <a:close/>
                </a:path>
              </a:pathLst>
            </a:custGeom>
            <a:solidFill>
              <a:srgbClr val="6C45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2785;p50">
              <a:extLst>
                <a:ext uri="{FF2B5EF4-FFF2-40B4-BE49-F238E27FC236}">
                  <a16:creationId xmlns:a16="http://schemas.microsoft.com/office/drawing/2014/main" id="{083A4B6D-8FF3-485D-97AD-8EAE08FF398E}"/>
                </a:ext>
              </a:extLst>
            </p:cNvPr>
            <p:cNvSpPr/>
            <p:nvPr/>
          </p:nvSpPr>
          <p:spPr>
            <a:xfrm>
              <a:off x="3530611" y="4020950"/>
              <a:ext cx="54664" cy="109938"/>
            </a:xfrm>
            <a:custGeom>
              <a:avLst/>
              <a:gdLst/>
              <a:ahLst/>
              <a:cxnLst/>
              <a:rect l="l" t="t" r="r" b="b"/>
              <a:pathLst>
                <a:path w="1610" h="3238" extrusionOk="0">
                  <a:moveTo>
                    <a:pt x="1053" y="0"/>
                  </a:moveTo>
                  <a:cubicBezTo>
                    <a:pt x="457" y="209"/>
                    <a:pt x="0" y="824"/>
                    <a:pt x="69" y="1142"/>
                  </a:cubicBezTo>
                  <a:cubicBezTo>
                    <a:pt x="139" y="1460"/>
                    <a:pt x="557" y="2881"/>
                    <a:pt x="775" y="3169"/>
                  </a:cubicBezTo>
                  <a:cubicBezTo>
                    <a:pt x="812" y="3217"/>
                    <a:pt x="860" y="3238"/>
                    <a:pt x="914" y="3238"/>
                  </a:cubicBezTo>
                  <a:cubicBezTo>
                    <a:pt x="1185" y="3238"/>
                    <a:pt x="1609" y="2707"/>
                    <a:pt x="1510" y="2334"/>
                  </a:cubicBezTo>
                  <a:cubicBezTo>
                    <a:pt x="1391" y="1888"/>
                    <a:pt x="1063" y="1053"/>
                    <a:pt x="1063" y="1053"/>
                  </a:cubicBezTo>
                  <a:lnTo>
                    <a:pt x="1400" y="994"/>
                  </a:lnTo>
                  <a:lnTo>
                    <a:pt x="1053" y="0"/>
                  </a:lnTo>
                  <a:close/>
                </a:path>
              </a:pathLst>
            </a:custGeom>
            <a:solidFill>
              <a:srgbClr val="6C45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2786;p50">
              <a:extLst>
                <a:ext uri="{FF2B5EF4-FFF2-40B4-BE49-F238E27FC236}">
                  <a16:creationId xmlns:a16="http://schemas.microsoft.com/office/drawing/2014/main" id="{D1BC88C6-EE2A-4A95-948F-111FB0CDACA8}"/>
                </a:ext>
              </a:extLst>
            </p:cNvPr>
            <p:cNvSpPr/>
            <p:nvPr/>
          </p:nvSpPr>
          <p:spPr>
            <a:xfrm>
              <a:off x="3506437" y="4062100"/>
              <a:ext cx="45123" cy="70689"/>
            </a:xfrm>
            <a:custGeom>
              <a:avLst/>
              <a:gdLst/>
              <a:ahLst/>
              <a:cxnLst/>
              <a:rect l="l" t="t" r="r" b="b"/>
              <a:pathLst>
                <a:path w="1329" h="2082" extrusionOk="0">
                  <a:moveTo>
                    <a:pt x="801" y="0"/>
                  </a:moveTo>
                  <a:cubicBezTo>
                    <a:pt x="801" y="0"/>
                    <a:pt x="106" y="239"/>
                    <a:pt x="46" y="676"/>
                  </a:cubicBezTo>
                  <a:cubicBezTo>
                    <a:pt x="0" y="1084"/>
                    <a:pt x="387" y="2082"/>
                    <a:pt x="730" y="2082"/>
                  </a:cubicBezTo>
                  <a:cubicBezTo>
                    <a:pt x="754" y="2082"/>
                    <a:pt x="778" y="2077"/>
                    <a:pt x="801" y="2066"/>
                  </a:cubicBezTo>
                  <a:cubicBezTo>
                    <a:pt x="1030" y="1976"/>
                    <a:pt x="1328" y="1669"/>
                    <a:pt x="1238" y="1431"/>
                  </a:cubicBezTo>
                  <a:cubicBezTo>
                    <a:pt x="1159" y="1192"/>
                    <a:pt x="801" y="0"/>
                    <a:pt x="801" y="0"/>
                  </a:cubicBezTo>
                  <a:close/>
                </a:path>
              </a:pathLst>
            </a:custGeom>
            <a:solidFill>
              <a:srgbClr val="6C45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2787;p50">
              <a:extLst>
                <a:ext uri="{FF2B5EF4-FFF2-40B4-BE49-F238E27FC236}">
                  <a16:creationId xmlns:a16="http://schemas.microsoft.com/office/drawing/2014/main" id="{3D3FE30C-1A54-4393-A7D3-50FDE8250E6B}"/>
                </a:ext>
              </a:extLst>
            </p:cNvPr>
            <p:cNvSpPr/>
            <p:nvPr/>
          </p:nvSpPr>
          <p:spPr>
            <a:xfrm>
              <a:off x="3593321" y="3966557"/>
              <a:ext cx="48926" cy="73575"/>
            </a:xfrm>
            <a:custGeom>
              <a:avLst/>
              <a:gdLst/>
              <a:ahLst/>
              <a:cxnLst/>
              <a:rect l="l" t="t" r="r" b="b"/>
              <a:pathLst>
                <a:path w="1441" h="2167" extrusionOk="0">
                  <a:moveTo>
                    <a:pt x="779" y="0"/>
                  </a:moveTo>
                  <a:cubicBezTo>
                    <a:pt x="738" y="0"/>
                    <a:pt x="690" y="7"/>
                    <a:pt x="637" y="23"/>
                  </a:cubicBezTo>
                  <a:cubicBezTo>
                    <a:pt x="259" y="132"/>
                    <a:pt x="1" y="530"/>
                    <a:pt x="60" y="828"/>
                  </a:cubicBezTo>
                  <a:cubicBezTo>
                    <a:pt x="125" y="1105"/>
                    <a:pt x="457" y="2166"/>
                    <a:pt x="678" y="2166"/>
                  </a:cubicBezTo>
                  <a:cubicBezTo>
                    <a:pt x="695" y="2166"/>
                    <a:pt x="711" y="2161"/>
                    <a:pt x="726" y="2148"/>
                  </a:cubicBezTo>
                  <a:cubicBezTo>
                    <a:pt x="954" y="1980"/>
                    <a:pt x="1441" y="1632"/>
                    <a:pt x="1213" y="1106"/>
                  </a:cubicBezTo>
                  <a:cubicBezTo>
                    <a:pt x="974" y="589"/>
                    <a:pt x="865" y="450"/>
                    <a:pt x="865" y="450"/>
                  </a:cubicBezTo>
                  <a:lnTo>
                    <a:pt x="1074" y="232"/>
                  </a:lnTo>
                  <a:cubicBezTo>
                    <a:pt x="1074" y="232"/>
                    <a:pt x="1023" y="0"/>
                    <a:pt x="779" y="0"/>
                  </a:cubicBezTo>
                  <a:close/>
                </a:path>
              </a:pathLst>
            </a:custGeom>
            <a:solidFill>
              <a:srgbClr val="6C45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2788;p50">
              <a:extLst>
                <a:ext uri="{FF2B5EF4-FFF2-40B4-BE49-F238E27FC236}">
                  <a16:creationId xmlns:a16="http://schemas.microsoft.com/office/drawing/2014/main" id="{58B98E27-08C3-43B4-B794-87363EAEC23D}"/>
                </a:ext>
              </a:extLst>
            </p:cNvPr>
            <p:cNvSpPr/>
            <p:nvPr/>
          </p:nvSpPr>
          <p:spPr>
            <a:xfrm>
              <a:off x="5240387" y="3843547"/>
              <a:ext cx="6790" cy="34"/>
            </a:xfrm>
            <a:custGeom>
              <a:avLst/>
              <a:gdLst/>
              <a:ahLst/>
              <a:cxnLst/>
              <a:rect l="l" t="t" r="r" b="b"/>
              <a:pathLst>
                <a:path w="200" h="1" extrusionOk="0">
                  <a:moveTo>
                    <a:pt x="60" y="1"/>
                  </a:moveTo>
                  <a:lnTo>
                    <a:pt x="60" y="1"/>
                  </a:lnTo>
                  <a:lnTo>
                    <a:pt x="6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lnTo>
                    <a:pt x="80" y="1"/>
                  </a:lnTo>
                  <a:close/>
                  <a:moveTo>
                    <a:pt x="90" y="1"/>
                  </a:moveTo>
                  <a:lnTo>
                    <a:pt x="80" y="1"/>
                  </a:lnTo>
                  <a:lnTo>
                    <a:pt x="90" y="1"/>
                  </a:lnTo>
                  <a:close/>
                  <a:moveTo>
                    <a:pt x="50" y="1"/>
                  </a:moveTo>
                  <a:lnTo>
                    <a:pt x="60" y="1"/>
                  </a:lnTo>
                  <a:lnTo>
                    <a:pt x="50" y="1"/>
                  </a:lnTo>
                  <a:close/>
                  <a:moveTo>
                    <a:pt x="90" y="1"/>
                  </a:moveTo>
                  <a:lnTo>
                    <a:pt x="90" y="1"/>
                  </a:lnTo>
                  <a:lnTo>
                    <a:pt x="90" y="1"/>
                  </a:lnTo>
                  <a:close/>
                  <a:moveTo>
                    <a:pt x="50" y="1"/>
                  </a:moveTo>
                  <a:lnTo>
                    <a:pt x="50" y="1"/>
                  </a:lnTo>
                  <a:lnTo>
                    <a:pt x="50" y="1"/>
                  </a:lnTo>
                  <a:close/>
                  <a:moveTo>
                    <a:pt x="41" y="1"/>
                  </a:moveTo>
                  <a:lnTo>
                    <a:pt x="41" y="1"/>
                  </a:lnTo>
                  <a:lnTo>
                    <a:pt x="41" y="1"/>
                  </a:lnTo>
                  <a:close/>
                  <a:moveTo>
                    <a:pt x="100" y="1"/>
                  </a:moveTo>
                  <a:lnTo>
                    <a:pt x="100" y="1"/>
                  </a:lnTo>
                  <a:lnTo>
                    <a:pt x="100" y="1"/>
                  </a:lnTo>
                  <a:close/>
                  <a:moveTo>
                    <a:pt x="30" y="1"/>
                  </a:moveTo>
                  <a:lnTo>
                    <a:pt x="30" y="1"/>
                  </a:lnTo>
                  <a:lnTo>
                    <a:pt x="30" y="1"/>
                  </a:lnTo>
                  <a:close/>
                  <a:moveTo>
                    <a:pt x="110" y="1"/>
                  </a:moveTo>
                  <a:lnTo>
                    <a:pt x="100" y="1"/>
                  </a:lnTo>
                  <a:lnTo>
                    <a:pt x="110" y="1"/>
                  </a:lnTo>
                  <a:close/>
                  <a:moveTo>
                    <a:pt x="21" y="1"/>
                  </a:moveTo>
                  <a:lnTo>
                    <a:pt x="30" y="1"/>
                  </a:lnTo>
                  <a:lnTo>
                    <a:pt x="21" y="1"/>
                  </a:lnTo>
                  <a:close/>
                  <a:moveTo>
                    <a:pt x="110" y="1"/>
                  </a:moveTo>
                  <a:lnTo>
                    <a:pt x="110" y="1"/>
                  </a:lnTo>
                  <a:lnTo>
                    <a:pt x="110" y="1"/>
                  </a:lnTo>
                  <a:close/>
                  <a:moveTo>
                    <a:pt x="21" y="1"/>
                  </a:moveTo>
                  <a:lnTo>
                    <a:pt x="21" y="1"/>
                  </a:lnTo>
                  <a:lnTo>
                    <a:pt x="21" y="1"/>
                  </a:lnTo>
                  <a:close/>
                  <a:moveTo>
                    <a:pt x="120" y="1"/>
                  </a:moveTo>
                  <a:lnTo>
                    <a:pt x="120" y="1"/>
                  </a:lnTo>
                  <a:lnTo>
                    <a:pt x="120" y="1"/>
                  </a:lnTo>
                  <a:close/>
                  <a:moveTo>
                    <a:pt x="10" y="1"/>
                  </a:moveTo>
                  <a:lnTo>
                    <a:pt x="10" y="1"/>
                  </a:lnTo>
                  <a:lnTo>
                    <a:pt x="10" y="1"/>
                  </a:lnTo>
                  <a:close/>
                  <a:moveTo>
                    <a:pt x="130" y="1"/>
                  </a:moveTo>
                  <a:lnTo>
                    <a:pt x="130" y="1"/>
                  </a:lnTo>
                  <a:lnTo>
                    <a:pt x="130" y="1"/>
                  </a:lnTo>
                  <a:close/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  <a:moveTo>
                    <a:pt x="130" y="1"/>
                  </a:moveTo>
                  <a:lnTo>
                    <a:pt x="130" y="1"/>
                  </a:lnTo>
                  <a:lnTo>
                    <a:pt x="130" y="1"/>
                  </a:lnTo>
                  <a:close/>
                  <a:moveTo>
                    <a:pt x="140" y="1"/>
                  </a:moveTo>
                  <a:lnTo>
                    <a:pt x="140" y="1"/>
                  </a:lnTo>
                  <a:lnTo>
                    <a:pt x="140" y="1"/>
                  </a:lnTo>
                  <a:close/>
                  <a:moveTo>
                    <a:pt x="149" y="1"/>
                  </a:moveTo>
                  <a:lnTo>
                    <a:pt x="149" y="1"/>
                  </a:lnTo>
                  <a:lnTo>
                    <a:pt x="149" y="1"/>
                  </a:lnTo>
                  <a:close/>
                  <a:moveTo>
                    <a:pt x="149" y="1"/>
                  </a:moveTo>
                  <a:lnTo>
                    <a:pt x="149" y="1"/>
                  </a:lnTo>
                  <a:lnTo>
                    <a:pt x="149" y="1"/>
                  </a:lnTo>
                  <a:close/>
                  <a:moveTo>
                    <a:pt x="169" y="1"/>
                  </a:moveTo>
                  <a:lnTo>
                    <a:pt x="169" y="1"/>
                  </a:lnTo>
                  <a:lnTo>
                    <a:pt x="169" y="1"/>
                  </a:lnTo>
                  <a:close/>
                  <a:moveTo>
                    <a:pt x="180" y="1"/>
                  </a:moveTo>
                  <a:lnTo>
                    <a:pt x="169" y="1"/>
                  </a:lnTo>
                  <a:lnTo>
                    <a:pt x="180" y="1"/>
                  </a:lnTo>
                  <a:close/>
                  <a:moveTo>
                    <a:pt x="189" y="1"/>
                  </a:moveTo>
                  <a:lnTo>
                    <a:pt x="189" y="1"/>
                  </a:lnTo>
                  <a:lnTo>
                    <a:pt x="189" y="1"/>
                  </a:lnTo>
                  <a:close/>
                  <a:moveTo>
                    <a:pt x="199" y="1"/>
                  </a:moveTo>
                  <a:lnTo>
                    <a:pt x="199" y="1"/>
                  </a:lnTo>
                  <a:close/>
                </a:path>
              </a:pathLst>
            </a:custGeom>
            <a:solidFill>
              <a:srgbClr val="E5B8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" name="Google Shape;2654;p50">
            <a:extLst>
              <a:ext uri="{FF2B5EF4-FFF2-40B4-BE49-F238E27FC236}">
                <a16:creationId xmlns:a16="http://schemas.microsoft.com/office/drawing/2014/main" id="{B08FD475-0ADE-4D35-94E5-E9859D4921AC}"/>
              </a:ext>
            </a:extLst>
          </p:cNvPr>
          <p:cNvGrpSpPr/>
          <p:nvPr/>
        </p:nvGrpSpPr>
        <p:grpSpPr>
          <a:xfrm flipH="1">
            <a:off x="-34243" y="3499300"/>
            <a:ext cx="1018997" cy="1729565"/>
            <a:chOff x="7618625" y="2978194"/>
            <a:chExt cx="1153886" cy="1958294"/>
          </a:xfrm>
        </p:grpSpPr>
        <p:sp>
          <p:nvSpPr>
            <p:cNvPr id="130" name="Google Shape;2655;p50">
              <a:extLst>
                <a:ext uri="{FF2B5EF4-FFF2-40B4-BE49-F238E27FC236}">
                  <a16:creationId xmlns:a16="http://schemas.microsoft.com/office/drawing/2014/main" id="{1CC75738-DC57-4704-8E86-ACFB5995ECBE}"/>
                </a:ext>
              </a:extLst>
            </p:cNvPr>
            <p:cNvSpPr/>
            <p:nvPr/>
          </p:nvSpPr>
          <p:spPr>
            <a:xfrm>
              <a:off x="7618625" y="2978194"/>
              <a:ext cx="1153886" cy="1569990"/>
            </a:xfrm>
            <a:custGeom>
              <a:avLst/>
              <a:gdLst/>
              <a:ahLst/>
              <a:cxnLst/>
              <a:rect l="l" t="t" r="r" b="b"/>
              <a:pathLst>
                <a:path w="18208" h="24774" extrusionOk="0">
                  <a:moveTo>
                    <a:pt x="8821" y="0"/>
                  </a:moveTo>
                  <a:cubicBezTo>
                    <a:pt x="6959" y="0"/>
                    <a:pt x="5245" y="785"/>
                    <a:pt x="4272" y="2101"/>
                  </a:cubicBezTo>
                  <a:cubicBezTo>
                    <a:pt x="4272" y="2101"/>
                    <a:pt x="4046" y="2043"/>
                    <a:pt x="3708" y="2043"/>
                  </a:cubicBezTo>
                  <a:cubicBezTo>
                    <a:pt x="2991" y="2043"/>
                    <a:pt x="1771" y="2304"/>
                    <a:pt x="1144" y="3938"/>
                  </a:cubicBezTo>
                  <a:cubicBezTo>
                    <a:pt x="428" y="5816"/>
                    <a:pt x="1372" y="5507"/>
                    <a:pt x="766" y="6739"/>
                  </a:cubicBezTo>
                  <a:cubicBezTo>
                    <a:pt x="150" y="7961"/>
                    <a:pt x="1" y="9749"/>
                    <a:pt x="1302" y="10961"/>
                  </a:cubicBezTo>
                  <a:cubicBezTo>
                    <a:pt x="2603" y="12173"/>
                    <a:pt x="2007" y="13742"/>
                    <a:pt x="1769" y="14844"/>
                  </a:cubicBezTo>
                  <a:cubicBezTo>
                    <a:pt x="1531" y="15957"/>
                    <a:pt x="2226" y="17347"/>
                    <a:pt x="2544" y="19344"/>
                  </a:cubicBezTo>
                  <a:cubicBezTo>
                    <a:pt x="2872" y="21350"/>
                    <a:pt x="2395" y="24271"/>
                    <a:pt x="2395" y="24271"/>
                  </a:cubicBezTo>
                  <a:cubicBezTo>
                    <a:pt x="2395" y="24271"/>
                    <a:pt x="5559" y="24773"/>
                    <a:pt x="8937" y="24773"/>
                  </a:cubicBezTo>
                  <a:cubicBezTo>
                    <a:pt x="11509" y="24773"/>
                    <a:pt x="14205" y="24482"/>
                    <a:pt x="15725" y="23456"/>
                  </a:cubicBezTo>
                  <a:cubicBezTo>
                    <a:pt x="15725" y="23456"/>
                    <a:pt x="16032" y="22781"/>
                    <a:pt x="15953" y="21717"/>
                  </a:cubicBezTo>
                  <a:lnTo>
                    <a:pt x="15953" y="21717"/>
                  </a:lnTo>
                  <a:cubicBezTo>
                    <a:pt x="15953" y="21718"/>
                    <a:pt x="16638" y="22770"/>
                    <a:pt x="16449" y="23267"/>
                  </a:cubicBezTo>
                  <a:cubicBezTo>
                    <a:pt x="16449" y="23267"/>
                    <a:pt x="18208" y="23118"/>
                    <a:pt x="18098" y="21221"/>
                  </a:cubicBezTo>
                  <a:cubicBezTo>
                    <a:pt x="17979" y="19324"/>
                    <a:pt x="16946" y="19512"/>
                    <a:pt x="16877" y="18291"/>
                  </a:cubicBezTo>
                  <a:cubicBezTo>
                    <a:pt x="16797" y="17069"/>
                    <a:pt x="18058" y="16165"/>
                    <a:pt x="17215" y="13841"/>
                  </a:cubicBezTo>
                  <a:cubicBezTo>
                    <a:pt x="16370" y="11517"/>
                    <a:pt x="15098" y="10722"/>
                    <a:pt x="15257" y="8805"/>
                  </a:cubicBezTo>
                  <a:cubicBezTo>
                    <a:pt x="15407" y="6878"/>
                    <a:pt x="15486" y="2945"/>
                    <a:pt x="12496" y="1077"/>
                  </a:cubicBezTo>
                  <a:cubicBezTo>
                    <a:pt x="11318" y="336"/>
                    <a:pt x="10038" y="0"/>
                    <a:pt x="8821" y="0"/>
                  </a:cubicBezTo>
                  <a:close/>
                </a:path>
              </a:pathLst>
            </a:custGeom>
            <a:solidFill>
              <a:srgbClr val="5D2F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2656;p50">
              <a:extLst>
                <a:ext uri="{FF2B5EF4-FFF2-40B4-BE49-F238E27FC236}">
                  <a16:creationId xmlns:a16="http://schemas.microsoft.com/office/drawing/2014/main" id="{80F56654-5BDD-4D98-8996-A4AFF72C0C4F}"/>
                </a:ext>
              </a:extLst>
            </p:cNvPr>
            <p:cNvSpPr/>
            <p:nvPr/>
          </p:nvSpPr>
          <p:spPr>
            <a:xfrm>
              <a:off x="7711213" y="3178644"/>
              <a:ext cx="788164" cy="960600"/>
            </a:xfrm>
            <a:custGeom>
              <a:avLst/>
              <a:gdLst/>
              <a:ahLst/>
              <a:cxnLst/>
              <a:rect l="l" t="t" r="r" b="b"/>
              <a:pathLst>
                <a:path w="12437" h="15158" extrusionOk="0">
                  <a:moveTo>
                    <a:pt x="3119" y="0"/>
                  </a:moveTo>
                  <a:lnTo>
                    <a:pt x="1967" y="1222"/>
                  </a:lnTo>
                  <a:cubicBezTo>
                    <a:pt x="80" y="3238"/>
                    <a:pt x="0" y="4391"/>
                    <a:pt x="338" y="6467"/>
                  </a:cubicBezTo>
                  <a:cubicBezTo>
                    <a:pt x="676" y="8533"/>
                    <a:pt x="2036" y="9079"/>
                    <a:pt x="2305" y="11860"/>
                  </a:cubicBezTo>
                  <a:cubicBezTo>
                    <a:pt x="2573" y="14651"/>
                    <a:pt x="6437" y="15157"/>
                    <a:pt x="6437" y="15157"/>
                  </a:cubicBezTo>
                  <a:cubicBezTo>
                    <a:pt x="6437" y="15157"/>
                    <a:pt x="10827" y="13191"/>
                    <a:pt x="11631" y="11930"/>
                  </a:cubicBezTo>
                  <a:cubicBezTo>
                    <a:pt x="12436" y="10668"/>
                    <a:pt x="11006" y="8573"/>
                    <a:pt x="11989" y="5493"/>
                  </a:cubicBezTo>
                  <a:cubicBezTo>
                    <a:pt x="12198" y="4828"/>
                    <a:pt x="10668" y="3149"/>
                    <a:pt x="10211" y="1987"/>
                  </a:cubicBezTo>
                  <a:cubicBezTo>
                    <a:pt x="9822" y="1011"/>
                    <a:pt x="8297" y="194"/>
                    <a:pt x="7242" y="194"/>
                  </a:cubicBezTo>
                  <a:cubicBezTo>
                    <a:pt x="7030" y="194"/>
                    <a:pt x="6836" y="227"/>
                    <a:pt x="6675" y="298"/>
                  </a:cubicBezTo>
                  <a:cubicBezTo>
                    <a:pt x="6457" y="398"/>
                    <a:pt x="6151" y="437"/>
                    <a:pt x="5811" y="437"/>
                  </a:cubicBezTo>
                  <a:cubicBezTo>
                    <a:pt x="4666" y="437"/>
                    <a:pt x="3119" y="0"/>
                    <a:pt x="3119" y="0"/>
                  </a:cubicBezTo>
                  <a:close/>
                </a:path>
              </a:pathLst>
            </a:custGeom>
            <a:solidFill>
              <a:srgbClr val="5028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2657;p50">
              <a:extLst>
                <a:ext uri="{FF2B5EF4-FFF2-40B4-BE49-F238E27FC236}">
                  <a16:creationId xmlns:a16="http://schemas.microsoft.com/office/drawing/2014/main" id="{E5BC1AE8-C490-4CE3-9164-62BE5756F518}"/>
                </a:ext>
              </a:extLst>
            </p:cNvPr>
            <p:cNvSpPr/>
            <p:nvPr/>
          </p:nvSpPr>
          <p:spPr>
            <a:xfrm>
              <a:off x="7722557" y="4251238"/>
              <a:ext cx="166796" cy="326622"/>
            </a:xfrm>
            <a:custGeom>
              <a:avLst/>
              <a:gdLst/>
              <a:ahLst/>
              <a:cxnLst/>
              <a:rect l="l" t="t" r="r" b="b"/>
              <a:pathLst>
                <a:path w="2632" h="5154" extrusionOk="0">
                  <a:moveTo>
                    <a:pt x="0" y="0"/>
                  </a:moveTo>
                  <a:lnTo>
                    <a:pt x="0" y="5136"/>
                  </a:lnTo>
                  <a:cubicBezTo>
                    <a:pt x="0" y="5136"/>
                    <a:pt x="80" y="5153"/>
                    <a:pt x="211" y="5153"/>
                  </a:cubicBezTo>
                  <a:cubicBezTo>
                    <a:pt x="536" y="5153"/>
                    <a:pt x="1177" y="5047"/>
                    <a:pt x="1709" y="4311"/>
                  </a:cubicBezTo>
                  <a:cubicBezTo>
                    <a:pt x="2463" y="3278"/>
                    <a:pt x="2632" y="1053"/>
                    <a:pt x="2632" y="105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773E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2658;p50">
              <a:extLst>
                <a:ext uri="{FF2B5EF4-FFF2-40B4-BE49-F238E27FC236}">
                  <a16:creationId xmlns:a16="http://schemas.microsoft.com/office/drawing/2014/main" id="{58891018-2381-4DB9-8479-A2CC5169CC6A}"/>
                </a:ext>
              </a:extLst>
            </p:cNvPr>
            <p:cNvSpPr/>
            <p:nvPr/>
          </p:nvSpPr>
          <p:spPr>
            <a:xfrm>
              <a:off x="7832066" y="4510562"/>
              <a:ext cx="776820" cy="425927"/>
            </a:xfrm>
            <a:custGeom>
              <a:avLst/>
              <a:gdLst/>
              <a:ahLst/>
              <a:cxnLst/>
              <a:rect l="l" t="t" r="r" b="b"/>
              <a:pathLst>
                <a:path w="12258" h="6721" extrusionOk="0">
                  <a:moveTo>
                    <a:pt x="10271" y="1"/>
                  </a:moveTo>
                  <a:lnTo>
                    <a:pt x="2195" y="1104"/>
                  </a:lnTo>
                  <a:cubicBezTo>
                    <a:pt x="2195" y="1104"/>
                    <a:pt x="328" y="4441"/>
                    <a:pt x="0" y="5851"/>
                  </a:cubicBezTo>
                  <a:cubicBezTo>
                    <a:pt x="0" y="5851"/>
                    <a:pt x="3713" y="6721"/>
                    <a:pt x="7345" y="6721"/>
                  </a:cubicBezTo>
                  <a:cubicBezTo>
                    <a:pt x="9160" y="6721"/>
                    <a:pt x="10956" y="6504"/>
                    <a:pt x="12257" y="5851"/>
                  </a:cubicBezTo>
                  <a:cubicBezTo>
                    <a:pt x="12257" y="5851"/>
                    <a:pt x="10956" y="1422"/>
                    <a:pt x="1027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2659;p50">
              <a:extLst>
                <a:ext uri="{FF2B5EF4-FFF2-40B4-BE49-F238E27FC236}">
                  <a16:creationId xmlns:a16="http://schemas.microsoft.com/office/drawing/2014/main" id="{86C59172-6B8B-4090-9E6C-67C28A7282E7}"/>
                </a:ext>
              </a:extLst>
            </p:cNvPr>
            <p:cNvSpPr/>
            <p:nvPr/>
          </p:nvSpPr>
          <p:spPr>
            <a:xfrm>
              <a:off x="7710580" y="3897488"/>
              <a:ext cx="905847" cy="706793"/>
            </a:xfrm>
            <a:custGeom>
              <a:avLst/>
              <a:gdLst/>
              <a:ahLst/>
              <a:cxnLst/>
              <a:rect l="l" t="t" r="r" b="b"/>
              <a:pathLst>
                <a:path w="14294" h="11153" extrusionOk="0">
                  <a:moveTo>
                    <a:pt x="10440" y="0"/>
                  </a:moveTo>
                  <a:lnTo>
                    <a:pt x="6288" y="636"/>
                  </a:lnTo>
                  <a:cubicBezTo>
                    <a:pt x="6288" y="636"/>
                    <a:pt x="2682" y="795"/>
                    <a:pt x="1768" y="2484"/>
                  </a:cubicBezTo>
                  <a:cubicBezTo>
                    <a:pt x="845" y="4163"/>
                    <a:pt x="0" y="5414"/>
                    <a:pt x="0" y="5414"/>
                  </a:cubicBezTo>
                  <a:cubicBezTo>
                    <a:pt x="0" y="5414"/>
                    <a:pt x="1298" y="6670"/>
                    <a:pt x="2492" y="6670"/>
                  </a:cubicBezTo>
                  <a:cubicBezTo>
                    <a:pt x="2603" y="6670"/>
                    <a:pt x="2713" y="6659"/>
                    <a:pt x="2821" y="6635"/>
                  </a:cubicBezTo>
                  <a:lnTo>
                    <a:pt x="2821" y="6635"/>
                  </a:lnTo>
                  <a:cubicBezTo>
                    <a:pt x="2821" y="6635"/>
                    <a:pt x="2533" y="8632"/>
                    <a:pt x="3774" y="10897"/>
                  </a:cubicBezTo>
                  <a:cubicBezTo>
                    <a:pt x="3774" y="10897"/>
                    <a:pt x="5533" y="11152"/>
                    <a:pt x="7412" y="11152"/>
                  </a:cubicBezTo>
                  <a:cubicBezTo>
                    <a:pt x="8740" y="11152"/>
                    <a:pt x="10128" y="11025"/>
                    <a:pt x="10996" y="10589"/>
                  </a:cubicBezTo>
                  <a:cubicBezTo>
                    <a:pt x="10996" y="10589"/>
                    <a:pt x="12019" y="8632"/>
                    <a:pt x="12098" y="7092"/>
                  </a:cubicBezTo>
                  <a:cubicBezTo>
                    <a:pt x="12098" y="7092"/>
                    <a:pt x="12437" y="7158"/>
                    <a:pt x="12861" y="7158"/>
                  </a:cubicBezTo>
                  <a:cubicBezTo>
                    <a:pt x="13354" y="7158"/>
                    <a:pt x="13963" y="7069"/>
                    <a:pt x="14294" y="6685"/>
                  </a:cubicBezTo>
                  <a:cubicBezTo>
                    <a:pt x="14294" y="6685"/>
                    <a:pt x="14085" y="5384"/>
                    <a:pt x="14135" y="4569"/>
                  </a:cubicBezTo>
                  <a:cubicBezTo>
                    <a:pt x="14184" y="3755"/>
                    <a:pt x="13598" y="1560"/>
                    <a:pt x="12555" y="825"/>
                  </a:cubicBezTo>
                  <a:cubicBezTo>
                    <a:pt x="11512" y="80"/>
                    <a:pt x="10440" y="0"/>
                    <a:pt x="104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2660;p50">
              <a:extLst>
                <a:ext uri="{FF2B5EF4-FFF2-40B4-BE49-F238E27FC236}">
                  <a16:creationId xmlns:a16="http://schemas.microsoft.com/office/drawing/2014/main" id="{E9CBEB97-DB20-4B7B-88D9-9A4EEEC7FF61}"/>
                </a:ext>
              </a:extLst>
            </p:cNvPr>
            <p:cNvSpPr/>
            <p:nvPr/>
          </p:nvSpPr>
          <p:spPr>
            <a:xfrm>
              <a:off x="7884919" y="3897488"/>
              <a:ext cx="525675" cy="489172"/>
            </a:xfrm>
            <a:custGeom>
              <a:avLst/>
              <a:gdLst/>
              <a:ahLst/>
              <a:cxnLst/>
              <a:rect l="l" t="t" r="r" b="b"/>
              <a:pathLst>
                <a:path w="8295" h="7719" extrusionOk="0">
                  <a:moveTo>
                    <a:pt x="8006" y="0"/>
                  </a:moveTo>
                  <a:cubicBezTo>
                    <a:pt x="8006" y="0"/>
                    <a:pt x="6188" y="1004"/>
                    <a:pt x="5434" y="1779"/>
                  </a:cubicBezTo>
                  <a:cubicBezTo>
                    <a:pt x="4689" y="2543"/>
                    <a:pt x="299" y="6695"/>
                    <a:pt x="70" y="7420"/>
                  </a:cubicBezTo>
                  <a:cubicBezTo>
                    <a:pt x="41" y="7500"/>
                    <a:pt x="21" y="7599"/>
                    <a:pt x="1" y="7718"/>
                  </a:cubicBezTo>
                  <a:cubicBezTo>
                    <a:pt x="308" y="7500"/>
                    <a:pt x="785" y="7103"/>
                    <a:pt x="1530" y="6377"/>
                  </a:cubicBezTo>
                  <a:cubicBezTo>
                    <a:pt x="3328" y="4639"/>
                    <a:pt x="5314" y="2503"/>
                    <a:pt x="6347" y="1530"/>
                  </a:cubicBezTo>
                  <a:cubicBezTo>
                    <a:pt x="7003" y="914"/>
                    <a:pt x="7788" y="358"/>
                    <a:pt x="8294" y="31"/>
                  </a:cubicBezTo>
                  <a:cubicBezTo>
                    <a:pt x="8195" y="20"/>
                    <a:pt x="8106" y="11"/>
                    <a:pt x="80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2661;p50">
              <a:extLst>
                <a:ext uri="{FF2B5EF4-FFF2-40B4-BE49-F238E27FC236}">
                  <a16:creationId xmlns:a16="http://schemas.microsoft.com/office/drawing/2014/main" id="{70AB92FE-9939-4868-8302-67B3B089E767}"/>
                </a:ext>
              </a:extLst>
            </p:cNvPr>
            <p:cNvSpPr/>
            <p:nvPr/>
          </p:nvSpPr>
          <p:spPr>
            <a:xfrm>
              <a:off x="7881751" y="3904459"/>
              <a:ext cx="579858" cy="618135"/>
            </a:xfrm>
            <a:custGeom>
              <a:avLst/>
              <a:gdLst/>
              <a:ahLst/>
              <a:cxnLst/>
              <a:rect l="l" t="t" r="r" b="b"/>
              <a:pathLst>
                <a:path w="9150" h="9754" extrusionOk="0">
                  <a:moveTo>
                    <a:pt x="8861" y="0"/>
                  </a:moveTo>
                  <a:cubicBezTo>
                    <a:pt x="8404" y="318"/>
                    <a:pt x="6119" y="1927"/>
                    <a:pt x="5007" y="3278"/>
                  </a:cubicBezTo>
                  <a:cubicBezTo>
                    <a:pt x="3766" y="4788"/>
                    <a:pt x="2375" y="6386"/>
                    <a:pt x="1104" y="7430"/>
                  </a:cubicBezTo>
                  <a:cubicBezTo>
                    <a:pt x="597" y="7836"/>
                    <a:pt x="239" y="8075"/>
                    <a:pt x="1" y="8214"/>
                  </a:cubicBezTo>
                  <a:cubicBezTo>
                    <a:pt x="1" y="8691"/>
                    <a:pt x="71" y="9247"/>
                    <a:pt x="289" y="9754"/>
                  </a:cubicBezTo>
                  <a:cubicBezTo>
                    <a:pt x="4878" y="9505"/>
                    <a:pt x="7530" y="4102"/>
                    <a:pt x="9149" y="60"/>
                  </a:cubicBezTo>
                  <a:cubicBezTo>
                    <a:pt x="9059" y="29"/>
                    <a:pt x="8970" y="10"/>
                    <a:pt x="886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2662;p50">
              <a:extLst>
                <a:ext uri="{FF2B5EF4-FFF2-40B4-BE49-F238E27FC236}">
                  <a16:creationId xmlns:a16="http://schemas.microsoft.com/office/drawing/2014/main" id="{4CEB8FCF-4842-4F36-B205-40BDD1412F98}"/>
                </a:ext>
              </a:extLst>
            </p:cNvPr>
            <p:cNvSpPr/>
            <p:nvPr/>
          </p:nvSpPr>
          <p:spPr>
            <a:xfrm>
              <a:off x="7881751" y="3899389"/>
              <a:ext cx="561544" cy="525612"/>
            </a:xfrm>
            <a:custGeom>
              <a:avLst/>
              <a:gdLst/>
              <a:ahLst/>
              <a:cxnLst/>
              <a:rect l="l" t="t" r="r" b="b"/>
              <a:pathLst>
                <a:path w="8861" h="8294" extrusionOk="0">
                  <a:moveTo>
                    <a:pt x="8344" y="1"/>
                  </a:moveTo>
                  <a:cubicBezTo>
                    <a:pt x="7838" y="328"/>
                    <a:pt x="7053" y="884"/>
                    <a:pt x="6397" y="1500"/>
                  </a:cubicBezTo>
                  <a:cubicBezTo>
                    <a:pt x="5364" y="2473"/>
                    <a:pt x="3378" y="4609"/>
                    <a:pt x="1580" y="6347"/>
                  </a:cubicBezTo>
                  <a:cubicBezTo>
                    <a:pt x="835" y="7073"/>
                    <a:pt x="358" y="7470"/>
                    <a:pt x="51" y="7688"/>
                  </a:cubicBezTo>
                  <a:cubicBezTo>
                    <a:pt x="21" y="7857"/>
                    <a:pt x="1" y="8066"/>
                    <a:pt x="1" y="8294"/>
                  </a:cubicBezTo>
                  <a:cubicBezTo>
                    <a:pt x="239" y="8155"/>
                    <a:pt x="597" y="7916"/>
                    <a:pt x="1104" y="7510"/>
                  </a:cubicBezTo>
                  <a:cubicBezTo>
                    <a:pt x="2375" y="6466"/>
                    <a:pt x="3766" y="4868"/>
                    <a:pt x="5007" y="3358"/>
                  </a:cubicBezTo>
                  <a:cubicBezTo>
                    <a:pt x="6119" y="2007"/>
                    <a:pt x="8404" y="398"/>
                    <a:pt x="8861" y="80"/>
                  </a:cubicBezTo>
                  <a:cubicBezTo>
                    <a:pt x="8702" y="50"/>
                    <a:pt x="8533" y="20"/>
                    <a:pt x="834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2663;p50">
              <a:extLst>
                <a:ext uri="{FF2B5EF4-FFF2-40B4-BE49-F238E27FC236}">
                  <a16:creationId xmlns:a16="http://schemas.microsoft.com/office/drawing/2014/main" id="{60F10619-5033-4A60-BCD1-3B7852315FBB}"/>
                </a:ext>
              </a:extLst>
            </p:cNvPr>
            <p:cNvSpPr/>
            <p:nvPr/>
          </p:nvSpPr>
          <p:spPr>
            <a:xfrm>
              <a:off x="7900066" y="3908198"/>
              <a:ext cx="691774" cy="722763"/>
            </a:xfrm>
            <a:custGeom>
              <a:avLst/>
              <a:gdLst/>
              <a:ahLst/>
              <a:cxnLst/>
              <a:rect l="l" t="t" r="r" b="b"/>
              <a:pathLst>
                <a:path w="10916" h="11405" extrusionOk="0">
                  <a:moveTo>
                    <a:pt x="8860" y="1"/>
                  </a:moveTo>
                  <a:lnTo>
                    <a:pt x="8860" y="1"/>
                  </a:lnTo>
                  <a:cubicBezTo>
                    <a:pt x="7241" y="4043"/>
                    <a:pt x="4589" y="9446"/>
                    <a:pt x="0" y="9695"/>
                  </a:cubicBezTo>
                  <a:cubicBezTo>
                    <a:pt x="239" y="10261"/>
                    <a:pt x="645" y="10757"/>
                    <a:pt x="1321" y="10986"/>
                  </a:cubicBezTo>
                  <a:cubicBezTo>
                    <a:pt x="2097" y="11249"/>
                    <a:pt x="2808" y="11404"/>
                    <a:pt x="3461" y="11404"/>
                  </a:cubicBezTo>
                  <a:cubicBezTo>
                    <a:pt x="4287" y="11404"/>
                    <a:pt x="5021" y="11157"/>
                    <a:pt x="5682" y="10569"/>
                  </a:cubicBezTo>
                  <a:cubicBezTo>
                    <a:pt x="6874" y="9516"/>
                    <a:pt x="7052" y="7003"/>
                    <a:pt x="7132" y="6477"/>
                  </a:cubicBezTo>
                  <a:cubicBezTo>
                    <a:pt x="7211" y="5950"/>
                    <a:pt x="8065" y="3665"/>
                    <a:pt x="8691" y="2722"/>
                  </a:cubicBezTo>
                  <a:cubicBezTo>
                    <a:pt x="9238" y="1897"/>
                    <a:pt x="10916" y="507"/>
                    <a:pt x="886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2664;p50">
              <a:extLst>
                <a:ext uri="{FF2B5EF4-FFF2-40B4-BE49-F238E27FC236}">
                  <a16:creationId xmlns:a16="http://schemas.microsoft.com/office/drawing/2014/main" id="{E3A76659-04BB-4E86-BEDA-0EC65F406EDC}"/>
                </a:ext>
              </a:extLst>
            </p:cNvPr>
            <p:cNvSpPr/>
            <p:nvPr/>
          </p:nvSpPr>
          <p:spPr>
            <a:xfrm>
              <a:off x="8105838" y="3693553"/>
              <a:ext cx="227951" cy="244935"/>
            </a:xfrm>
            <a:custGeom>
              <a:avLst/>
              <a:gdLst/>
              <a:ahLst/>
              <a:cxnLst/>
              <a:rect l="l" t="t" r="r" b="b"/>
              <a:pathLst>
                <a:path w="3597" h="3865" extrusionOk="0">
                  <a:moveTo>
                    <a:pt x="3348" y="0"/>
                  </a:moveTo>
                  <a:lnTo>
                    <a:pt x="269" y="2007"/>
                  </a:lnTo>
                  <a:cubicBezTo>
                    <a:pt x="269" y="2007"/>
                    <a:pt x="358" y="2812"/>
                    <a:pt x="1" y="3864"/>
                  </a:cubicBezTo>
                  <a:cubicBezTo>
                    <a:pt x="1431" y="3626"/>
                    <a:pt x="2613" y="2931"/>
                    <a:pt x="3596" y="1987"/>
                  </a:cubicBezTo>
                  <a:cubicBezTo>
                    <a:pt x="3457" y="1490"/>
                    <a:pt x="3348" y="835"/>
                    <a:pt x="3348" y="0"/>
                  </a:cubicBezTo>
                  <a:close/>
                </a:path>
              </a:pathLst>
            </a:custGeom>
            <a:solidFill>
              <a:srgbClr val="773E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0" name="Google Shape;2665;p50">
              <a:extLst>
                <a:ext uri="{FF2B5EF4-FFF2-40B4-BE49-F238E27FC236}">
                  <a16:creationId xmlns:a16="http://schemas.microsoft.com/office/drawing/2014/main" id="{36B1DADC-F784-4F5D-B08F-C5F3F9EE1BF6}"/>
                </a:ext>
              </a:extLst>
            </p:cNvPr>
            <p:cNvGrpSpPr/>
            <p:nvPr/>
          </p:nvGrpSpPr>
          <p:grpSpPr>
            <a:xfrm>
              <a:off x="7711237" y="3972223"/>
              <a:ext cx="364339" cy="244908"/>
              <a:chOff x="6990900" y="3819392"/>
              <a:chExt cx="561558" cy="377478"/>
            </a:xfrm>
          </p:grpSpPr>
          <p:sp>
            <p:nvSpPr>
              <p:cNvPr id="170" name="Google Shape;2666;p50">
                <a:extLst>
                  <a:ext uri="{FF2B5EF4-FFF2-40B4-BE49-F238E27FC236}">
                    <a16:creationId xmlns:a16="http://schemas.microsoft.com/office/drawing/2014/main" id="{9E196E0F-BAC3-41BD-A960-083D11AC0181}"/>
                  </a:ext>
                </a:extLst>
              </p:cNvPr>
              <p:cNvSpPr/>
              <p:nvPr/>
            </p:nvSpPr>
            <p:spPr>
              <a:xfrm>
                <a:off x="7204283" y="3819392"/>
                <a:ext cx="93719" cy="113991"/>
              </a:xfrm>
              <a:custGeom>
                <a:avLst/>
                <a:gdLst/>
                <a:ahLst/>
                <a:cxnLst/>
                <a:rect l="l" t="t" r="r" b="b"/>
                <a:pathLst>
                  <a:path w="1618" h="1968" extrusionOk="0">
                    <a:moveTo>
                      <a:pt x="845" y="0"/>
                    </a:moveTo>
                    <a:cubicBezTo>
                      <a:pt x="845" y="0"/>
                      <a:pt x="647" y="179"/>
                      <a:pt x="329" y="905"/>
                    </a:cubicBezTo>
                    <a:cubicBezTo>
                      <a:pt x="1" y="1629"/>
                      <a:pt x="597" y="1958"/>
                      <a:pt x="915" y="1967"/>
                    </a:cubicBezTo>
                    <a:cubicBezTo>
                      <a:pt x="921" y="1967"/>
                      <a:pt x="927" y="1967"/>
                      <a:pt x="933" y="1967"/>
                    </a:cubicBezTo>
                    <a:cubicBezTo>
                      <a:pt x="1340" y="1967"/>
                      <a:pt x="1618" y="1317"/>
                      <a:pt x="1441" y="1004"/>
                    </a:cubicBezTo>
                    <a:cubicBezTo>
                      <a:pt x="1302" y="746"/>
                      <a:pt x="845" y="0"/>
                      <a:pt x="845" y="0"/>
                    </a:cubicBezTo>
                    <a:close/>
                  </a:path>
                </a:pathLst>
              </a:custGeom>
              <a:solidFill>
                <a:srgbClr val="C64C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2667;p50">
                <a:extLst>
                  <a:ext uri="{FF2B5EF4-FFF2-40B4-BE49-F238E27FC236}">
                    <a16:creationId xmlns:a16="http://schemas.microsoft.com/office/drawing/2014/main" id="{4AA3FAB9-DC8F-4D49-BD0F-88A7E1788732}"/>
                  </a:ext>
                </a:extLst>
              </p:cNvPr>
              <p:cNvSpPr/>
              <p:nvPr/>
            </p:nvSpPr>
            <p:spPr>
              <a:xfrm>
                <a:off x="7219227" y="3853913"/>
                <a:ext cx="65568" cy="79470"/>
              </a:xfrm>
              <a:custGeom>
                <a:avLst/>
                <a:gdLst/>
                <a:ahLst/>
                <a:cxnLst/>
                <a:rect l="l" t="t" r="r" b="b"/>
                <a:pathLst>
                  <a:path w="1132" h="1372" extrusionOk="0">
                    <a:moveTo>
                      <a:pt x="587" y="0"/>
                    </a:moveTo>
                    <a:cubicBezTo>
                      <a:pt x="587" y="0"/>
                      <a:pt x="448" y="130"/>
                      <a:pt x="230" y="636"/>
                    </a:cubicBezTo>
                    <a:cubicBezTo>
                      <a:pt x="1" y="1143"/>
                      <a:pt x="418" y="1362"/>
                      <a:pt x="637" y="1371"/>
                    </a:cubicBezTo>
                    <a:cubicBezTo>
                      <a:pt x="640" y="1371"/>
                      <a:pt x="643" y="1371"/>
                      <a:pt x="646" y="1371"/>
                    </a:cubicBezTo>
                    <a:cubicBezTo>
                      <a:pt x="930" y="1371"/>
                      <a:pt x="1132" y="922"/>
                      <a:pt x="1005" y="696"/>
                    </a:cubicBezTo>
                    <a:cubicBezTo>
                      <a:pt x="905" y="517"/>
                      <a:pt x="587" y="0"/>
                      <a:pt x="587" y="0"/>
                    </a:cubicBezTo>
                    <a:close/>
                  </a:path>
                </a:pathLst>
              </a:custGeom>
              <a:solidFill>
                <a:srgbClr val="DC9A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2668;p50">
                <a:extLst>
                  <a:ext uri="{FF2B5EF4-FFF2-40B4-BE49-F238E27FC236}">
                    <a16:creationId xmlns:a16="http://schemas.microsoft.com/office/drawing/2014/main" id="{5E054128-6DB2-4301-8EBF-E56DF4FF2DC3}"/>
                  </a:ext>
                </a:extLst>
              </p:cNvPr>
              <p:cNvSpPr/>
              <p:nvPr/>
            </p:nvSpPr>
            <p:spPr>
              <a:xfrm>
                <a:off x="7004106" y="3935582"/>
                <a:ext cx="548352" cy="217731"/>
              </a:xfrm>
              <a:custGeom>
                <a:avLst/>
                <a:gdLst/>
                <a:ahLst/>
                <a:cxnLst/>
                <a:rect l="l" t="t" r="r" b="b"/>
                <a:pathLst>
                  <a:path w="9467" h="3759" extrusionOk="0">
                    <a:moveTo>
                      <a:pt x="4381" y="1"/>
                    </a:moveTo>
                    <a:cubicBezTo>
                      <a:pt x="3030" y="974"/>
                      <a:pt x="746" y="1203"/>
                      <a:pt x="0" y="1252"/>
                    </a:cubicBezTo>
                    <a:cubicBezTo>
                      <a:pt x="1995" y="2787"/>
                      <a:pt x="4560" y="3758"/>
                      <a:pt x="7066" y="3758"/>
                    </a:cubicBezTo>
                    <a:cubicBezTo>
                      <a:pt x="7367" y="3758"/>
                      <a:pt x="7668" y="3744"/>
                      <a:pt x="7966" y="3716"/>
                    </a:cubicBezTo>
                    <a:cubicBezTo>
                      <a:pt x="9466" y="2802"/>
                      <a:pt x="9327" y="1431"/>
                      <a:pt x="9327" y="1431"/>
                    </a:cubicBezTo>
                    <a:cubicBezTo>
                      <a:pt x="6198" y="1163"/>
                      <a:pt x="4381" y="1"/>
                      <a:pt x="438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2669;p50">
                <a:extLst>
                  <a:ext uri="{FF2B5EF4-FFF2-40B4-BE49-F238E27FC236}">
                    <a16:creationId xmlns:a16="http://schemas.microsoft.com/office/drawing/2014/main" id="{A50959F3-1C50-4ABD-A34E-8AED2A152FCD}"/>
                  </a:ext>
                </a:extLst>
              </p:cNvPr>
              <p:cNvSpPr/>
              <p:nvPr/>
            </p:nvSpPr>
            <p:spPr>
              <a:xfrm>
                <a:off x="6990900" y="4008100"/>
                <a:ext cx="474675" cy="188769"/>
              </a:xfrm>
              <a:custGeom>
                <a:avLst/>
                <a:gdLst/>
                <a:ahLst/>
                <a:cxnLst/>
                <a:rect l="l" t="t" r="r" b="b"/>
                <a:pathLst>
                  <a:path w="8195" h="3259" extrusionOk="0">
                    <a:moveTo>
                      <a:pt x="228" y="0"/>
                    </a:moveTo>
                    <a:cubicBezTo>
                      <a:pt x="80" y="11"/>
                      <a:pt x="0" y="11"/>
                      <a:pt x="0" y="11"/>
                    </a:cubicBezTo>
                    <a:cubicBezTo>
                      <a:pt x="99" y="1381"/>
                      <a:pt x="1272" y="3229"/>
                      <a:pt x="4668" y="3258"/>
                    </a:cubicBezTo>
                    <a:cubicBezTo>
                      <a:pt x="6367" y="3238"/>
                      <a:pt x="7469" y="2901"/>
                      <a:pt x="8194" y="2464"/>
                    </a:cubicBezTo>
                    <a:lnTo>
                      <a:pt x="8194" y="2464"/>
                    </a:lnTo>
                    <a:cubicBezTo>
                      <a:pt x="7896" y="2492"/>
                      <a:pt x="7595" y="2506"/>
                      <a:pt x="7294" y="2506"/>
                    </a:cubicBezTo>
                    <a:cubicBezTo>
                      <a:pt x="4788" y="2506"/>
                      <a:pt x="2223" y="1535"/>
                      <a:pt x="22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1" name="Google Shape;2670;p50">
              <a:extLst>
                <a:ext uri="{FF2B5EF4-FFF2-40B4-BE49-F238E27FC236}">
                  <a16:creationId xmlns:a16="http://schemas.microsoft.com/office/drawing/2014/main" id="{E9BD7B29-B83D-41C6-8821-1EBA611A1DE4}"/>
                </a:ext>
              </a:extLst>
            </p:cNvPr>
            <p:cNvSpPr/>
            <p:nvPr/>
          </p:nvSpPr>
          <p:spPr>
            <a:xfrm>
              <a:off x="8090756" y="3819412"/>
              <a:ext cx="277698" cy="169712"/>
            </a:xfrm>
            <a:custGeom>
              <a:avLst/>
              <a:gdLst/>
              <a:ahLst/>
              <a:cxnLst/>
              <a:rect l="l" t="t" r="r" b="b"/>
              <a:pathLst>
                <a:path w="4382" h="2678" extrusionOk="0">
                  <a:moveTo>
                    <a:pt x="3834" y="1"/>
                  </a:moveTo>
                  <a:cubicBezTo>
                    <a:pt x="2851" y="945"/>
                    <a:pt x="1669" y="1640"/>
                    <a:pt x="239" y="1878"/>
                  </a:cubicBezTo>
                  <a:cubicBezTo>
                    <a:pt x="170" y="2067"/>
                    <a:pt x="90" y="2265"/>
                    <a:pt x="0" y="2474"/>
                  </a:cubicBezTo>
                  <a:cubicBezTo>
                    <a:pt x="0" y="2474"/>
                    <a:pt x="485" y="2678"/>
                    <a:pt x="1217" y="2678"/>
                  </a:cubicBezTo>
                  <a:cubicBezTo>
                    <a:pt x="2062" y="2678"/>
                    <a:pt x="3237" y="2407"/>
                    <a:pt x="4381" y="1243"/>
                  </a:cubicBezTo>
                  <a:cubicBezTo>
                    <a:pt x="4381" y="1243"/>
                    <a:pt x="4063" y="855"/>
                    <a:pt x="3834" y="1"/>
                  </a:cubicBezTo>
                  <a:close/>
                </a:path>
              </a:pathLst>
            </a:custGeom>
            <a:solidFill>
              <a:srgbClr val="884A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2671;p50">
              <a:extLst>
                <a:ext uri="{FF2B5EF4-FFF2-40B4-BE49-F238E27FC236}">
                  <a16:creationId xmlns:a16="http://schemas.microsoft.com/office/drawing/2014/main" id="{20133FEE-67A2-4BB3-920D-783B9368DEAC}"/>
                </a:ext>
              </a:extLst>
            </p:cNvPr>
            <p:cNvSpPr/>
            <p:nvPr/>
          </p:nvSpPr>
          <p:spPr>
            <a:xfrm>
              <a:off x="7728831" y="3273514"/>
              <a:ext cx="738416" cy="570986"/>
            </a:xfrm>
            <a:custGeom>
              <a:avLst/>
              <a:gdLst/>
              <a:ahLst/>
              <a:cxnLst/>
              <a:rect l="l" t="t" r="r" b="b"/>
              <a:pathLst>
                <a:path w="11652" h="9010" extrusionOk="0">
                  <a:moveTo>
                    <a:pt x="5640" y="0"/>
                  </a:moveTo>
                  <a:cubicBezTo>
                    <a:pt x="5516" y="0"/>
                    <a:pt x="5390" y="18"/>
                    <a:pt x="5265" y="43"/>
                  </a:cubicBezTo>
                  <a:cubicBezTo>
                    <a:pt x="4931" y="111"/>
                    <a:pt x="4154" y="422"/>
                    <a:pt x="3404" y="422"/>
                  </a:cubicBezTo>
                  <a:cubicBezTo>
                    <a:pt x="3060" y="422"/>
                    <a:pt x="2721" y="356"/>
                    <a:pt x="2434" y="172"/>
                  </a:cubicBezTo>
                  <a:cubicBezTo>
                    <a:pt x="2434" y="172"/>
                    <a:pt x="2354" y="1265"/>
                    <a:pt x="1570" y="1652"/>
                  </a:cubicBezTo>
                  <a:cubicBezTo>
                    <a:pt x="1570" y="1652"/>
                    <a:pt x="1" y="2079"/>
                    <a:pt x="467" y="3668"/>
                  </a:cubicBezTo>
                  <a:cubicBezTo>
                    <a:pt x="467" y="3668"/>
                    <a:pt x="904" y="4275"/>
                    <a:pt x="1212" y="5734"/>
                  </a:cubicBezTo>
                  <a:cubicBezTo>
                    <a:pt x="1529" y="7312"/>
                    <a:pt x="2681" y="9009"/>
                    <a:pt x="5181" y="9009"/>
                  </a:cubicBezTo>
                  <a:cubicBezTo>
                    <a:pt x="5656" y="9009"/>
                    <a:pt x="6179" y="8948"/>
                    <a:pt x="6755" y="8813"/>
                  </a:cubicBezTo>
                  <a:cubicBezTo>
                    <a:pt x="9267" y="8228"/>
                    <a:pt x="9744" y="5288"/>
                    <a:pt x="9744" y="5288"/>
                  </a:cubicBezTo>
                  <a:cubicBezTo>
                    <a:pt x="9744" y="5288"/>
                    <a:pt x="11651" y="4503"/>
                    <a:pt x="11383" y="2834"/>
                  </a:cubicBezTo>
                  <a:cubicBezTo>
                    <a:pt x="11230" y="1884"/>
                    <a:pt x="10495" y="1401"/>
                    <a:pt x="9791" y="1401"/>
                  </a:cubicBezTo>
                  <a:cubicBezTo>
                    <a:pt x="9258" y="1401"/>
                    <a:pt x="8743" y="1678"/>
                    <a:pt x="8512" y="2238"/>
                  </a:cubicBezTo>
                  <a:cubicBezTo>
                    <a:pt x="8512" y="2238"/>
                    <a:pt x="8503" y="1553"/>
                    <a:pt x="8016" y="1553"/>
                  </a:cubicBezTo>
                  <a:cubicBezTo>
                    <a:pt x="7539" y="1553"/>
                    <a:pt x="6824" y="1394"/>
                    <a:pt x="6536" y="679"/>
                  </a:cubicBezTo>
                  <a:cubicBezTo>
                    <a:pt x="6330" y="148"/>
                    <a:pt x="5997" y="0"/>
                    <a:pt x="5640" y="0"/>
                  </a:cubicBezTo>
                  <a:close/>
                </a:path>
              </a:pathLst>
            </a:custGeom>
            <a:solidFill>
              <a:srgbClr val="884A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2672;p50">
              <a:extLst>
                <a:ext uri="{FF2B5EF4-FFF2-40B4-BE49-F238E27FC236}">
                  <a16:creationId xmlns:a16="http://schemas.microsoft.com/office/drawing/2014/main" id="{AAE62BAD-CC01-400D-A85A-476886143637}"/>
                </a:ext>
              </a:extLst>
            </p:cNvPr>
            <p:cNvSpPr/>
            <p:nvPr/>
          </p:nvSpPr>
          <p:spPr>
            <a:xfrm>
              <a:off x="8279608" y="3398423"/>
              <a:ext cx="149876" cy="124400"/>
            </a:xfrm>
            <a:custGeom>
              <a:avLst/>
              <a:gdLst/>
              <a:ahLst/>
              <a:cxnLst/>
              <a:rect l="l" t="t" r="r" b="b"/>
              <a:pathLst>
                <a:path w="2365" h="1963" extrusionOk="0">
                  <a:moveTo>
                    <a:pt x="1348" y="0"/>
                  </a:moveTo>
                  <a:cubicBezTo>
                    <a:pt x="1181" y="0"/>
                    <a:pt x="1017" y="54"/>
                    <a:pt x="854" y="158"/>
                  </a:cubicBezTo>
                  <a:cubicBezTo>
                    <a:pt x="0" y="714"/>
                    <a:pt x="765" y="1916"/>
                    <a:pt x="775" y="1926"/>
                  </a:cubicBezTo>
                  <a:cubicBezTo>
                    <a:pt x="785" y="1946"/>
                    <a:pt x="795" y="1955"/>
                    <a:pt x="805" y="1955"/>
                  </a:cubicBezTo>
                  <a:cubicBezTo>
                    <a:pt x="813" y="1960"/>
                    <a:pt x="822" y="1962"/>
                    <a:pt x="830" y="1962"/>
                  </a:cubicBezTo>
                  <a:cubicBezTo>
                    <a:pt x="842" y="1962"/>
                    <a:pt x="853" y="1958"/>
                    <a:pt x="865" y="1946"/>
                  </a:cubicBezTo>
                  <a:cubicBezTo>
                    <a:pt x="894" y="1926"/>
                    <a:pt x="904" y="1886"/>
                    <a:pt x="885" y="1856"/>
                  </a:cubicBezTo>
                  <a:cubicBezTo>
                    <a:pt x="874" y="1847"/>
                    <a:pt x="179" y="744"/>
                    <a:pt x="924" y="257"/>
                  </a:cubicBezTo>
                  <a:cubicBezTo>
                    <a:pt x="1060" y="172"/>
                    <a:pt x="1195" y="127"/>
                    <a:pt x="1331" y="127"/>
                  </a:cubicBezTo>
                  <a:cubicBezTo>
                    <a:pt x="1384" y="127"/>
                    <a:pt x="1437" y="134"/>
                    <a:pt x="1490" y="148"/>
                  </a:cubicBezTo>
                  <a:cubicBezTo>
                    <a:pt x="1927" y="247"/>
                    <a:pt x="2235" y="744"/>
                    <a:pt x="2235" y="744"/>
                  </a:cubicBezTo>
                  <a:cubicBezTo>
                    <a:pt x="2248" y="763"/>
                    <a:pt x="2269" y="774"/>
                    <a:pt x="2290" y="774"/>
                  </a:cubicBezTo>
                  <a:cubicBezTo>
                    <a:pt x="2302" y="774"/>
                    <a:pt x="2314" y="771"/>
                    <a:pt x="2324" y="764"/>
                  </a:cubicBezTo>
                  <a:cubicBezTo>
                    <a:pt x="2355" y="754"/>
                    <a:pt x="2364" y="714"/>
                    <a:pt x="2344" y="684"/>
                  </a:cubicBezTo>
                  <a:cubicBezTo>
                    <a:pt x="2335" y="655"/>
                    <a:pt x="2007" y="128"/>
                    <a:pt x="1520" y="19"/>
                  </a:cubicBezTo>
                  <a:cubicBezTo>
                    <a:pt x="1462" y="6"/>
                    <a:pt x="1405" y="0"/>
                    <a:pt x="1348" y="0"/>
                  </a:cubicBezTo>
                  <a:close/>
                </a:path>
              </a:pathLst>
            </a:custGeom>
            <a:solidFill>
              <a:srgbClr val="371C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2673;p50">
              <a:extLst>
                <a:ext uri="{FF2B5EF4-FFF2-40B4-BE49-F238E27FC236}">
                  <a16:creationId xmlns:a16="http://schemas.microsoft.com/office/drawing/2014/main" id="{93E74D7C-6D5F-4D18-A0D6-A28A1145BC97}"/>
                </a:ext>
              </a:extLst>
            </p:cNvPr>
            <p:cNvSpPr/>
            <p:nvPr/>
          </p:nvSpPr>
          <p:spPr>
            <a:xfrm>
              <a:off x="8311738" y="3451910"/>
              <a:ext cx="80610" cy="26680"/>
            </a:xfrm>
            <a:custGeom>
              <a:avLst/>
              <a:gdLst/>
              <a:ahLst/>
              <a:cxnLst/>
              <a:rect l="l" t="t" r="r" b="b"/>
              <a:pathLst>
                <a:path w="1272" h="421" extrusionOk="0">
                  <a:moveTo>
                    <a:pt x="529" y="0"/>
                  </a:moveTo>
                  <a:cubicBezTo>
                    <a:pt x="478" y="0"/>
                    <a:pt x="427" y="6"/>
                    <a:pt x="378" y="19"/>
                  </a:cubicBezTo>
                  <a:cubicBezTo>
                    <a:pt x="219" y="59"/>
                    <a:pt x="89" y="168"/>
                    <a:pt x="10" y="327"/>
                  </a:cubicBezTo>
                  <a:cubicBezTo>
                    <a:pt x="0" y="357"/>
                    <a:pt x="10" y="396"/>
                    <a:pt x="40" y="416"/>
                  </a:cubicBezTo>
                  <a:lnTo>
                    <a:pt x="49" y="416"/>
                  </a:lnTo>
                  <a:cubicBezTo>
                    <a:pt x="57" y="419"/>
                    <a:pt x="65" y="420"/>
                    <a:pt x="72" y="420"/>
                  </a:cubicBezTo>
                  <a:cubicBezTo>
                    <a:pt x="94" y="420"/>
                    <a:pt x="114" y="409"/>
                    <a:pt x="129" y="387"/>
                  </a:cubicBezTo>
                  <a:cubicBezTo>
                    <a:pt x="188" y="257"/>
                    <a:pt x="278" y="178"/>
                    <a:pt x="407" y="148"/>
                  </a:cubicBezTo>
                  <a:cubicBezTo>
                    <a:pt x="450" y="137"/>
                    <a:pt x="494" y="132"/>
                    <a:pt x="539" y="132"/>
                  </a:cubicBezTo>
                  <a:cubicBezTo>
                    <a:pt x="839" y="132"/>
                    <a:pt x="1162" y="358"/>
                    <a:pt x="1162" y="367"/>
                  </a:cubicBezTo>
                  <a:cubicBezTo>
                    <a:pt x="1172" y="374"/>
                    <a:pt x="1184" y="377"/>
                    <a:pt x="1196" y="377"/>
                  </a:cubicBezTo>
                  <a:cubicBezTo>
                    <a:pt x="1218" y="377"/>
                    <a:pt x="1239" y="366"/>
                    <a:pt x="1252" y="347"/>
                  </a:cubicBezTo>
                  <a:cubicBezTo>
                    <a:pt x="1271" y="317"/>
                    <a:pt x="1271" y="277"/>
                    <a:pt x="1241" y="257"/>
                  </a:cubicBezTo>
                  <a:cubicBezTo>
                    <a:pt x="1224" y="249"/>
                    <a:pt x="870" y="0"/>
                    <a:pt x="529" y="0"/>
                  </a:cubicBezTo>
                  <a:close/>
                </a:path>
              </a:pathLst>
            </a:custGeom>
            <a:solidFill>
              <a:srgbClr val="371C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5" name="Google Shape;2674;p50">
              <a:extLst>
                <a:ext uri="{FF2B5EF4-FFF2-40B4-BE49-F238E27FC236}">
                  <a16:creationId xmlns:a16="http://schemas.microsoft.com/office/drawing/2014/main" id="{BE28F614-A043-4C66-9562-9BFFC37A97AD}"/>
                </a:ext>
              </a:extLst>
            </p:cNvPr>
            <p:cNvGrpSpPr/>
            <p:nvPr/>
          </p:nvGrpSpPr>
          <p:grpSpPr>
            <a:xfrm>
              <a:off x="7798668" y="3409450"/>
              <a:ext cx="338729" cy="281631"/>
              <a:chOff x="7798668" y="3409450"/>
              <a:chExt cx="338729" cy="281631"/>
            </a:xfrm>
          </p:grpSpPr>
          <p:sp>
            <p:nvSpPr>
              <p:cNvPr id="164" name="Google Shape;2675;p50">
                <a:extLst>
                  <a:ext uri="{FF2B5EF4-FFF2-40B4-BE49-F238E27FC236}">
                    <a16:creationId xmlns:a16="http://schemas.microsoft.com/office/drawing/2014/main" id="{C0138DC9-8C29-4A26-950B-1FED6383C477}"/>
                  </a:ext>
                </a:extLst>
              </p:cNvPr>
              <p:cNvSpPr/>
              <p:nvPr/>
            </p:nvSpPr>
            <p:spPr>
              <a:xfrm>
                <a:off x="8031565" y="3648241"/>
                <a:ext cx="42903" cy="42840"/>
              </a:xfrm>
              <a:custGeom>
                <a:avLst/>
                <a:gdLst/>
                <a:ahLst/>
                <a:cxnLst/>
                <a:rect l="l" t="t" r="r" b="b"/>
                <a:pathLst>
                  <a:path w="677" h="676" extrusionOk="0">
                    <a:moveTo>
                      <a:pt x="607" y="0"/>
                    </a:moveTo>
                    <a:cubicBezTo>
                      <a:pt x="567" y="0"/>
                      <a:pt x="537" y="20"/>
                      <a:pt x="537" y="60"/>
                    </a:cubicBezTo>
                    <a:cubicBezTo>
                      <a:pt x="537" y="79"/>
                      <a:pt x="508" y="527"/>
                      <a:pt x="71" y="547"/>
                    </a:cubicBezTo>
                    <a:cubicBezTo>
                      <a:pt x="40" y="547"/>
                      <a:pt x="1" y="576"/>
                      <a:pt x="11" y="616"/>
                    </a:cubicBezTo>
                    <a:cubicBezTo>
                      <a:pt x="11" y="646"/>
                      <a:pt x="31" y="666"/>
                      <a:pt x="51" y="675"/>
                    </a:cubicBezTo>
                    <a:lnTo>
                      <a:pt x="80" y="675"/>
                    </a:lnTo>
                    <a:cubicBezTo>
                      <a:pt x="528" y="666"/>
                      <a:pt x="667" y="278"/>
                      <a:pt x="676" y="70"/>
                    </a:cubicBezTo>
                    <a:cubicBezTo>
                      <a:pt x="676" y="30"/>
                      <a:pt x="647" y="0"/>
                      <a:pt x="607" y="0"/>
                    </a:cubicBezTo>
                    <a:close/>
                  </a:path>
                </a:pathLst>
              </a:custGeom>
              <a:solidFill>
                <a:srgbClr val="371C1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2676;p50">
                <a:extLst>
                  <a:ext uri="{FF2B5EF4-FFF2-40B4-BE49-F238E27FC236}">
                    <a16:creationId xmlns:a16="http://schemas.microsoft.com/office/drawing/2014/main" id="{52EA3093-3B49-475B-A2AD-4B8F533D3BFE}"/>
                  </a:ext>
                </a:extLst>
              </p:cNvPr>
              <p:cNvSpPr/>
              <p:nvPr/>
            </p:nvSpPr>
            <p:spPr>
              <a:xfrm>
                <a:off x="7923324" y="3455459"/>
                <a:ext cx="81877" cy="187329"/>
              </a:xfrm>
              <a:custGeom>
                <a:avLst/>
                <a:gdLst/>
                <a:ahLst/>
                <a:cxnLst/>
                <a:rect l="l" t="t" r="r" b="b"/>
                <a:pathLst>
                  <a:path w="1292" h="2956" extrusionOk="0">
                    <a:moveTo>
                      <a:pt x="80" y="0"/>
                    </a:moveTo>
                    <a:cubicBezTo>
                      <a:pt x="62" y="0"/>
                      <a:pt x="45" y="8"/>
                      <a:pt x="30" y="23"/>
                    </a:cubicBezTo>
                    <a:cubicBezTo>
                      <a:pt x="0" y="42"/>
                      <a:pt x="0" y="92"/>
                      <a:pt x="20" y="112"/>
                    </a:cubicBezTo>
                    <a:cubicBezTo>
                      <a:pt x="417" y="559"/>
                      <a:pt x="1013" y="1552"/>
                      <a:pt x="1123" y="1890"/>
                    </a:cubicBezTo>
                    <a:cubicBezTo>
                      <a:pt x="1143" y="1930"/>
                      <a:pt x="1133" y="1949"/>
                      <a:pt x="1133" y="1949"/>
                    </a:cubicBezTo>
                    <a:cubicBezTo>
                      <a:pt x="1123" y="1955"/>
                      <a:pt x="1090" y="1957"/>
                      <a:pt x="1053" y="1957"/>
                    </a:cubicBezTo>
                    <a:cubicBezTo>
                      <a:pt x="1016" y="1957"/>
                      <a:pt x="974" y="1955"/>
                      <a:pt x="944" y="1949"/>
                    </a:cubicBezTo>
                    <a:cubicBezTo>
                      <a:pt x="907" y="1948"/>
                      <a:pt x="866" y="1946"/>
                      <a:pt x="824" y="1946"/>
                    </a:cubicBezTo>
                    <a:cubicBezTo>
                      <a:pt x="641" y="1946"/>
                      <a:pt x="427" y="1980"/>
                      <a:pt x="338" y="2198"/>
                    </a:cubicBezTo>
                    <a:cubicBezTo>
                      <a:pt x="298" y="2287"/>
                      <a:pt x="298" y="2377"/>
                      <a:pt x="348" y="2466"/>
                    </a:cubicBezTo>
                    <a:cubicBezTo>
                      <a:pt x="448" y="2665"/>
                      <a:pt x="726" y="2794"/>
                      <a:pt x="944" y="2874"/>
                    </a:cubicBezTo>
                    <a:cubicBezTo>
                      <a:pt x="1083" y="2923"/>
                      <a:pt x="1192" y="2953"/>
                      <a:pt x="1203" y="2953"/>
                    </a:cubicBezTo>
                    <a:cubicBezTo>
                      <a:pt x="1209" y="2955"/>
                      <a:pt x="1215" y="2955"/>
                      <a:pt x="1221" y="2955"/>
                    </a:cubicBezTo>
                    <a:cubicBezTo>
                      <a:pt x="1252" y="2955"/>
                      <a:pt x="1273" y="2936"/>
                      <a:pt x="1282" y="2903"/>
                    </a:cubicBezTo>
                    <a:cubicBezTo>
                      <a:pt x="1292" y="2863"/>
                      <a:pt x="1272" y="2824"/>
                      <a:pt x="1232" y="2814"/>
                    </a:cubicBezTo>
                    <a:cubicBezTo>
                      <a:pt x="1053" y="2774"/>
                      <a:pt x="576" y="2615"/>
                      <a:pt x="468" y="2406"/>
                    </a:cubicBezTo>
                    <a:cubicBezTo>
                      <a:pt x="448" y="2357"/>
                      <a:pt x="437" y="2307"/>
                      <a:pt x="468" y="2247"/>
                    </a:cubicBezTo>
                    <a:cubicBezTo>
                      <a:pt x="523" y="2111"/>
                      <a:pt x="645" y="2085"/>
                      <a:pt x="809" y="2085"/>
                    </a:cubicBezTo>
                    <a:cubicBezTo>
                      <a:pt x="848" y="2085"/>
                      <a:pt x="890" y="2087"/>
                      <a:pt x="934" y="2088"/>
                    </a:cubicBezTo>
                    <a:cubicBezTo>
                      <a:pt x="977" y="2092"/>
                      <a:pt x="1019" y="2095"/>
                      <a:pt x="1058" y="2095"/>
                    </a:cubicBezTo>
                    <a:cubicBezTo>
                      <a:pt x="1136" y="2095"/>
                      <a:pt x="1203" y="2082"/>
                      <a:pt x="1242" y="2029"/>
                    </a:cubicBezTo>
                    <a:cubicBezTo>
                      <a:pt x="1292" y="1960"/>
                      <a:pt x="1262" y="1880"/>
                      <a:pt x="1262" y="1850"/>
                    </a:cubicBezTo>
                    <a:cubicBezTo>
                      <a:pt x="1133" y="1473"/>
                      <a:pt x="507" y="450"/>
                      <a:pt x="130" y="23"/>
                    </a:cubicBezTo>
                    <a:cubicBezTo>
                      <a:pt x="115" y="8"/>
                      <a:pt x="97" y="0"/>
                      <a:pt x="80" y="0"/>
                    </a:cubicBezTo>
                    <a:close/>
                  </a:path>
                </a:pathLst>
              </a:custGeom>
              <a:solidFill>
                <a:srgbClr val="371C1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2677;p50">
                <a:extLst>
                  <a:ext uri="{FF2B5EF4-FFF2-40B4-BE49-F238E27FC236}">
                    <a16:creationId xmlns:a16="http://schemas.microsoft.com/office/drawing/2014/main" id="{AFD26765-14CB-43E0-ACE6-6FE3FE176097}"/>
                  </a:ext>
                </a:extLst>
              </p:cNvPr>
              <p:cNvSpPr/>
              <p:nvPr/>
            </p:nvSpPr>
            <p:spPr>
              <a:xfrm>
                <a:off x="8011412" y="3409450"/>
                <a:ext cx="125985" cy="31750"/>
              </a:xfrm>
              <a:custGeom>
                <a:avLst/>
                <a:gdLst/>
                <a:ahLst/>
                <a:cxnLst/>
                <a:rect l="l" t="t" r="r" b="b"/>
                <a:pathLst>
                  <a:path w="1988" h="501" extrusionOk="0">
                    <a:moveTo>
                      <a:pt x="652" y="1"/>
                    </a:moveTo>
                    <a:cubicBezTo>
                      <a:pt x="465" y="1"/>
                      <a:pt x="266" y="24"/>
                      <a:pt x="60" y="83"/>
                    </a:cubicBezTo>
                    <a:cubicBezTo>
                      <a:pt x="21" y="93"/>
                      <a:pt x="1" y="133"/>
                      <a:pt x="11" y="172"/>
                    </a:cubicBezTo>
                    <a:cubicBezTo>
                      <a:pt x="11" y="192"/>
                      <a:pt x="31" y="212"/>
                      <a:pt x="51" y="222"/>
                    </a:cubicBezTo>
                    <a:lnTo>
                      <a:pt x="91" y="222"/>
                    </a:lnTo>
                    <a:cubicBezTo>
                      <a:pt x="280" y="169"/>
                      <a:pt x="464" y="147"/>
                      <a:pt x="638" y="147"/>
                    </a:cubicBezTo>
                    <a:cubicBezTo>
                      <a:pt x="1335" y="147"/>
                      <a:pt x="1868" y="490"/>
                      <a:pt x="1868" y="490"/>
                    </a:cubicBezTo>
                    <a:cubicBezTo>
                      <a:pt x="1882" y="497"/>
                      <a:pt x="1897" y="501"/>
                      <a:pt x="1910" y="501"/>
                    </a:cubicBezTo>
                    <a:cubicBezTo>
                      <a:pt x="1934" y="501"/>
                      <a:pt x="1955" y="490"/>
                      <a:pt x="1968" y="470"/>
                    </a:cubicBezTo>
                    <a:cubicBezTo>
                      <a:pt x="1987" y="441"/>
                      <a:pt x="1978" y="401"/>
                      <a:pt x="1948" y="381"/>
                    </a:cubicBezTo>
                    <a:cubicBezTo>
                      <a:pt x="1924" y="357"/>
                      <a:pt x="1379" y="1"/>
                      <a:pt x="652" y="1"/>
                    </a:cubicBezTo>
                    <a:close/>
                  </a:path>
                </a:pathLst>
              </a:custGeom>
              <a:solidFill>
                <a:srgbClr val="371C1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2678;p50">
                <a:extLst>
                  <a:ext uri="{FF2B5EF4-FFF2-40B4-BE49-F238E27FC236}">
                    <a16:creationId xmlns:a16="http://schemas.microsoft.com/office/drawing/2014/main" id="{01BB00AA-2101-4D70-B166-8DEE0D306BA4}"/>
                  </a:ext>
                </a:extLst>
              </p:cNvPr>
              <p:cNvSpPr/>
              <p:nvPr/>
            </p:nvSpPr>
            <p:spPr>
              <a:xfrm>
                <a:off x="7798668" y="3492089"/>
                <a:ext cx="52346" cy="84412"/>
              </a:xfrm>
              <a:custGeom>
                <a:avLst/>
                <a:gdLst/>
                <a:ahLst/>
                <a:cxnLst/>
                <a:rect l="l" t="t" r="r" b="b"/>
                <a:pathLst>
                  <a:path w="826" h="1332" extrusionOk="0">
                    <a:moveTo>
                      <a:pt x="743" y="1"/>
                    </a:moveTo>
                    <a:cubicBezTo>
                      <a:pt x="730" y="1"/>
                      <a:pt x="717" y="4"/>
                      <a:pt x="706" y="11"/>
                    </a:cubicBezTo>
                    <a:cubicBezTo>
                      <a:pt x="676" y="31"/>
                      <a:pt x="1" y="517"/>
                      <a:pt x="40" y="1263"/>
                    </a:cubicBezTo>
                    <a:cubicBezTo>
                      <a:pt x="40" y="1292"/>
                      <a:pt x="60" y="1322"/>
                      <a:pt x="80" y="1332"/>
                    </a:cubicBezTo>
                    <a:lnTo>
                      <a:pt x="110" y="1332"/>
                    </a:lnTo>
                    <a:cubicBezTo>
                      <a:pt x="150" y="1332"/>
                      <a:pt x="179" y="1302"/>
                      <a:pt x="179" y="1263"/>
                    </a:cubicBezTo>
                    <a:cubicBezTo>
                      <a:pt x="150" y="587"/>
                      <a:pt x="786" y="130"/>
                      <a:pt x="786" y="130"/>
                    </a:cubicBezTo>
                    <a:cubicBezTo>
                      <a:pt x="815" y="100"/>
                      <a:pt x="825" y="60"/>
                      <a:pt x="806" y="31"/>
                    </a:cubicBezTo>
                    <a:cubicBezTo>
                      <a:pt x="793" y="12"/>
                      <a:pt x="768" y="1"/>
                      <a:pt x="743" y="1"/>
                    </a:cubicBezTo>
                    <a:close/>
                  </a:path>
                </a:pathLst>
              </a:custGeom>
              <a:solidFill>
                <a:srgbClr val="371C1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2679;p50">
                <a:extLst>
                  <a:ext uri="{FF2B5EF4-FFF2-40B4-BE49-F238E27FC236}">
                    <a16:creationId xmlns:a16="http://schemas.microsoft.com/office/drawing/2014/main" id="{77A96A47-C5DC-442D-8EDC-F13ED6B5BCD2}"/>
                  </a:ext>
                </a:extLst>
              </p:cNvPr>
              <p:cNvSpPr/>
              <p:nvPr/>
            </p:nvSpPr>
            <p:spPr>
              <a:xfrm>
                <a:off x="8069336" y="3513382"/>
                <a:ext cx="42269" cy="45628"/>
              </a:xfrm>
              <a:custGeom>
                <a:avLst/>
                <a:gdLst/>
                <a:ahLst/>
                <a:cxnLst/>
                <a:rect l="l" t="t" r="r" b="b"/>
                <a:pathLst>
                  <a:path w="667" h="720" extrusionOk="0">
                    <a:moveTo>
                      <a:pt x="294" y="1"/>
                    </a:moveTo>
                    <a:cubicBezTo>
                      <a:pt x="269" y="1"/>
                      <a:pt x="243" y="5"/>
                      <a:pt x="219" y="13"/>
                    </a:cubicBezTo>
                    <a:cubicBezTo>
                      <a:pt x="71" y="53"/>
                      <a:pt x="1" y="251"/>
                      <a:pt x="60" y="450"/>
                    </a:cubicBezTo>
                    <a:cubicBezTo>
                      <a:pt x="111" y="609"/>
                      <a:pt x="247" y="719"/>
                      <a:pt x="378" y="719"/>
                    </a:cubicBezTo>
                    <a:cubicBezTo>
                      <a:pt x="402" y="719"/>
                      <a:pt x="425" y="716"/>
                      <a:pt x="448" y="708"/>
                    </a:cubicBezTo>
                    <a:cubicBezTo>
                      <a:pt x="597" y="658"/>
                      <a:pt x="667" y="459"/>
                      <a:pt x="607" y="271"/>
                    </a:cubicBezTo>
                    <a:cubicBezTo>
                      <a:pt x="557" y="105"/>
                      <a:pt x="424" y="1"/>
                      <a:pt x="294" y="1"/>
                    </a:cubicBezTo>
                    <a:close/>
                  </a:path>
                </a:pathLst>
              </a:custGeom>
              <a:solidFill>
                <a:srgbClr val="371C1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2680;p50">
                <a:extLst>
                  <a:ext uri="{FF2B5EF4-FFF2-40B4-BE49-F238E27FC236}">
                    <a16:creationId xmlns:a16="http://schemas.microsoft.com/office/drawing/2014/main" id="{76B5B2B3-EAE4-46F6-88E5-ADF308924C96}"/>
                  </a:ext>
                </a:extLst>
              </p:cNvPr>
              <p:cNvSpPr/>
              <p:nvPr/>
            </p:nvSpPr>
            <p:spPr>
              <a:xfrm>
                <a:off x="7863563" y="3592282"/>
                <a:ext cx="44678" cy="44234"/>
              </a:xfrm>
              <a:custGeom>
                <a:avLst/>
                <a:gdLst/>
                <a:ahLst/>
                <a:cxnLst/>
                <a:rect l="l" t="t" r="r" b="b"/>
                <a:pathLst>
                  <a:path w="705" h="698" extrusionOk="0">
                    <a:moveTo>
                      <a:pt x="283" y="0"/>
                    </a:moveTo>
                    <a:cubicBezTo>
                      <a:pt x="236" y="0"/>
                      <a:pt x="190" y="13"/>
                      <a:pt x="149" y="39"/>
                    </a:cubicBezTo>
                    <a:cubicBezTo>
                      <a:pt x="20" y="128"/>
                      <a:pt x="0" y="337"/>
                      <a:pt x="109" y="506"/>
                    </a:cubicBezTo>
                    <a:cubicBezTo>
                      <a:pt x="188" y="627"/>
                      <a:pt x="313" y="697"/>
                      <a:pt x="425" y="697"/>
                    </a:cubicBezTo>
                    <a:cubicBezTo>
                      <a:pt x="468" y="697"/>
                      <a:pt x="510" y="687"/>
                      <a:pt x="546" y="665"/>
                    </a:cubicBezTo>
                    <a:cubicBezTo>
                      <a:pt x="685" y="576"/>
                      <a:pt x="705" y="367"/>
                      <a:pt x="596" y="198"/>
                    </a:cubicBezTo>
                    <a:cubicBezTo>
                      <a:pt x="519" y="72"/>
                      <a:pt x="397" y="0"/>
                      <a:pt x="283" y="0"/>
                    </a:cubicBezTo>
                    <a:close/>
                  </a:path>
                </a:pathLst>
              </a:custGeom>
              <a:solidFill>
                <a:srgbClr val="371C1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6" name="Google Shape;2681;p50">
              <a:extLst>
                <a:ext uri="{FF2B5EF4-FFF2-40B4-BE49-F238E27FC236}">
                  <a16:creationId xmlns:a16="http://schemas.microsoft.com/office/drawing/2014/main" id="{FDC7621D-21DB-45DA-8776-9D50955E783B}"/>
                </a:ext>
              </a:extLst>
            </p:cNvPr>
            <p:cNvSpPr/>
            <p:nvPr/>
          </p:nvSpPr>
          <p:spPr>
            <a:xfrm>
              <a:off x="8104571" y="3553054"/>
              <a:ext cx="117809" cy="98671"/>
            </a:xfrm>
            <a:custGeom>
              <a:avLst/>
              <a:gdLst/>
              <a:ahLst/>
              <a:cxnLst/>
              <a:rect l="l" t="t" r="r" b="b"/>
              <a:pathLst>
                <a:path w="1859" h="1557" extrusionOk="0">
                  <a:moveTo>
                    <a:pt x="1268" y="0"/>
                  </a:moveTo>
                  <a:cubicBezTo>
                    <a:pt x="1035" y="0"/>
                    <a:pt x="756" y="116"/>
                    <a:pt x="517" y="330"/>
                  </a:cubicBezTo>
                  <a:cubicBezTo>
                    <a:pt x="140" y="688"/>
                    <a:pt x="1" y="1175"/>
                    <a:pt x="230" y="1413"/>
                  </a:cubicBezTo>
                  <a:cubicBezTo>
                    <a:pt x="319" y="1510"/>
                    <a:pt x="449" y="1557"/>
                    <a:pt x="597" y="1557"/>
                  </a:cubicBezTo>
                  <a:cubicBezTo>
                    <a:pt x="829" y="1557"/>
                    <a:pt x="1106" y="1442"/>
                    <a:pt x="1342" y="1224"/>
                  </a:cubicBezTo>
                  <a:cubicBezTo>
                    <a:pt x="1720" y="877"/>
                    <a:pt x="1859" y="390"/>
                    <a:pt x="1630" y="142"/>
                  </a:cubicBezTo>
                  <a:cubicBezTo>
                    <a:pt x="1542" y="46"/>
                    <a:pt x="1414" y="0"/>
                    <a:pt x="1268" y="0"/>
                  </a:cubicBezTo>
                  <a:close/>
                </a:path>
              </a:pathLst>
            </a:custGeom>
            <a:solidFill>
              <a:srgbClr val="773E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2682;p50">
              <a:extLst>
                <a:ext uri="{FF2B5EF4-FFF2-40B4-BE49-F238E27FC236}">
                  <a16:creationId xmlns:a16="http://schemas.microsoft.com/office/drawing/2014/main" id="{2B9D9DEE-E89A-43C5-B899-C3525761C1AB}"/>
                </a:ext>
              </a:extLst>
            </p:cNvPr>
            <p:cNvSpPr/>
            <p:nvPr/>
          </p:nvSpPr>
          <p:spPr>
            <a:xfrm>
              <a:off x="7850318" y="3660155"/>
              <a:ext cx="120281" cy="76934"/>
            </a:xfrm>
            <a:custGeom>
              <a:avLst/>
              <a:gdLst/>
              <a:ahLst/>
              <a:cxnLst/>
              <a:rect l="l" t="t" r="r" b="b"/>
              <a:pathLst>
                <a:path w="1898" h="1214" extrusionOk="0">
                  <a:moveTo>
                    <a:pt x="933" y="1"/>
                  </a:moveTo>
                  <a:cubicBezTo>
                    <a:pt x="421" y="1"/>
                    <a:pt x="10" y="256"/>
                    <a:pt x="0" y="587"/>
                  </a:cubicBezTo>
                  <a:cubicBezTo>
                    <a:pt x="0" y="924"/>
                    <a:pt x="417" y="1203"/>
                    <a:pt x="934" y="1213"/>
                  </a:cubicBezTo>
                  <a:cubicBezTo>
                    <a:pt x="943" y="1213"/>
                    <a:pt x="952" y="1213"/>
                    <a:pt x="961" y="1213"/>
                  </a:cubicBezTo>
                  <a:cubicBezTo>
                    <a:pt x="1475" y="1213"/>
                    <a:pt x="1887" y="949"/>
                    <a:pt x="1898" y="627"/>
                  </a:cubicBezTo>
                  <a:cubicBezTo>
                    <a:pt x="1898" y="289"/>
                    <a:pt x="1480" y="11"/>
                    <a:pt x="964" y="1"/>
                  </a:cubicBezTo>
                  <a:cubicBezTo>
                    <a:pt x="954" y="1"/>
                    <a:pt x="944" y="1"/>
                    <a:pt x="933" y="1"/>
                  </a:cubicBezTo>
                  <a:close/>
                </a:path>
              </a:pathLst>
            </a:custGeom>
            <a:solidFill>
              <a:srgbClr val="773E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2683;p50">
              <a:extLst>
                <a:ext uri="{FF2B5EF4-FFF2-40B4-BE49-F238E27FC236}">
                  <a16:creationId xmlns:a16="http://schemas.microsoft.com/office/drawing/2014/main" id="{47F7F130-5D59-4DB4-BED7-E566554199F7}"/>
                </a:ext>
              </a:extLst>
            </p:cNvPr>
            <p:cNvSpPr/>
            <p:nvPr/>
          </p:nvSpPr>
          <p:spPr>
            <a:xfrm>
              <a:off x="7861598" y="4040141"/>
              <a:ext cx="604384" cy="543673"/>
            </a:xfrm>
            <a:custGeom>
              <a:avLst/>
              <a:gdLst/>
              <a:ahLst/>
              <a:cxnLst/>
              <a:rect l="l" t="t" r="r" b="b"/>
              <a:pathLst>
                <a:path w="9537" h="8579" extrusionOk="0">
                  <a:moveTo>
                    <a:pt x="1531" y="1"/>
                  </a:moveTo>
                  <a:cubicBezTo>
                    <a:pt x="1524" y="1"/>
                    <a:pt x="1517" y="2"/>
                    <a:pt x="1511" y="4"/>
                  </a:cubicBezTo>
                  <a:cubicBezTo>
                    <a:pt x="1243" y="104"/>
                    <a:pt x="1888" y="1881"/>
                    <a:pt x="1888" y="1881"/>
                  </a:cubicBezTo>
                  <a:cubicBezTo>
                    <a:pt x="1888" y="1881"/>
                    <a:pt x="1146" y="179"/>
                    <a:pt x="841" y="179"/>
                  </a:cubicBezTo>
                  <a:cubicBezTo>
                    <a:pt x="821" y="179"/>
                    <a:pt x="802" y="187"/>
                    <a:pt x="786" y="203"/>
                  </a:cubicBezTo>
                  <a:cubicBezTo>
                    <a:pt x="517" y="451"/>
                    <a:pt x="1312" y="2279"/>
                    <a:pt x="1312" y="2279"/>
                  </a:cubicBezTo>
                  <a:cubicBezTo>
                    <a:pt x="1312" y="2279"/>
                    <a:pt x="516" y="571"/>
                    <a:pt x="242" y="571"/>
                  </a:cubicBezTo>
                  <a:cubicBezTo>
                    <a:pt x="216" y="571"/>
                    <a:pt x="195" y="587"/>
                    <a:pt x="180" y="620"/>
                  </a:cubicBezTo>
                  <a:cubicBezTo>
                    <a:pt x="1" y="998"/>
                    <a:pt x="915" y="2477"/>
                    <a:pt x="915" y="2477"/>
                  </a:cubicBezTo>
                  <a:cubicBezTo>
                    <a:pt x="915" y="2477"/>
                    <a:pt x="362" y="1877"/>
                    <a:pt x="134" y="1877"/>
                  </a:cubicBezTo>
                  <a:cubicBezTo>
                    <a:pt x="66" y="1877"/>
                    <a:pt x="27" y="1931"/>
                    <a:pt x="41" y="2070"/>
                  </a:cubicBezTo>
                  <a:cubicBezTo>
                    <a:pt x="100" y="2686"/>
                    <a:pt x="2077" y="3927"/>
                    <a:pt x="2077" y="3927"/>
                  </a:cubicBezTo>
                  <a:cubicBezTo>
                    <a:pt x="2077" y="3927"/>
                    <a:pt x="5426" y="8578"/>
                    <a:pt x="8159" y="8578"/>
                  </a:cubicBezTo>
                  <a:cubicBezTo>
                    <a:pt x="8350" y="8578"/>
                    <a:pt x="8538" y="8555"/>
                    <a:pt x="8722" y="8507"/>
                  </a:cubicBezTo>
                  <a:cubicBezTo>
                    <a:pt x="9040" y="8417"/>
                    <a:pt x="9308" y="8238"/>
                    <a:pt x="9536" y="8010"/>
                  </a:cubicBezTo>
                  <a:cubicBezTo>
                    <a:pt x="9050" y="6878"/>
                    <a:pt x="8344" y="5885"/>
                    <a:pt x="7530" y="4911"/>
                  </a:cubicBezTo>
                  <a:cubicBezTo>
                    <a:pt x="7441" y="5036"/>
                    <a:pt x="7329" y="5144"/>
                    <a:pt x="7213" y="5144"/>
                  </a:cubicBezTo>
                  <a:cubicBezTo>
                    <a:pt x="7200" y="5144"/>
                    <a:pt x="7186" y="5142"/>
                    <a:pt x="7172" y="5139"/>
                  </a:cubicBezTo>
                  <a:cubicBezTo>
                    <a:pt x="6487" y="4941"/>
                    <a:pt x="3616" y="3331"/>
                    <a:pt x="3616" y="3331"/>
                  </a:cubicBezTo>
                  <a:cubicBezTo>
                    <a:pt x="3301" y="2403"/>
                    <a:pt x="2467" y="283"/>
                    <a:pt x="2168" y="283"/>
                  </a:cubicBezTo>
                  <a:cubicBezTo>
                    <a:pt x="2157" y="283"/>
                    <a:pt x="2146" y="286"/>
                    <a:pt x="2137" y="292"/>
                  </a:cubicBezTo>
                  <a:cubicBezTo>
                    <a:pt x="1928" y="431"/>
                    <a:pt x="2126" y="1296"/>
                    <a:pt x="2216" y="1673"/>
                  </a:cubicBezTo>
                  <a:cubicBezTo>
                    <a:pt x="2091" y="1201"/>
                    <a:pt x="1751" y="1"/>
                    <a:pt x="1531" y="1"/>
                  </a:cubicBezTo>
                  <a:close/>
                </a:path>
              </a:pathLst>
            </a:custGeom>
            <a:solidFill>
              <a:srgbClr val="884A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2684;p50">
              <a:extLst>
                <a:ext uri="{FF2B5EF4-FFF2-40B4-BE49-F238E27FC236}">
                  <a16:creationId xmlns:a16="http://schemas.microsoft.com/office/drawing/2014/main" id="{7074728D-5316-454A-A95F-BA27015F4137}"/>
                </a:ext>
              </a:extLst>
            </p:cNvPr>
            <p:cNvSpPr/>
            <p:nvPr/>
          </p:nvSpPr>
          <p:spPr>
            <a:xfrm>
              <a:off x="8002033" y="4146165"/>
              <a:ext cx="3169" cy="11977"/>
            </a:xfrm>
            <a:custGeom>
              <a:avLst/>
              <a:gdLst/>
              <a:ahLst/>
              <a:cxnLst/>
              <a:rect l="l" t="t" r="r" b="b"/>
              <a:pathLst>
                <a:path w="50" h="189" extrusionOk="0">
                  <a:moveTo>
                    <a:pt x="0" y="0"/>
                  </a:moveTo>
                  <a:cubicBezTo>
                    <a:pt x="30" y="119"/>
                    <a:pt x="50" y="188"/>
                    <a:pt x="50" y="188"/>
                  </a:cubicBezTo>
                  <a:cubicBezTo>
                    <a:pt x="50" y="188"/>
                    <a:pt x="30" y="119"/>
                    <a:pt x="0" y="0"/>
                  </a:cubicBezTo>
                  <a:close/>
                </a:path>
              </a:pathLst>
            </a:custGeom>
            <a:solidFill>
              <a:srgbClr val="884A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2685;p50">
              <a:extLst>
                <a:ext uri="{FF2B5EF4-FFF2-40B4-BE49-F238E27FC236}">
                  <a16:creationId xmlns:a16="http://schemas.microsoft.com/office/drawing/2014/main" id="{DA2A1187-16FB-42DE-A075-11E38631128E}"/>
                </a:ext>
              </a:extLst>
            </p:cNvPr>
            <p:cNvSpPr/>
            <p:nvPr/>
          </p:nvSpPr>
          <p:spPr>
            <a:xfrm>
              <a:off x="8338735" y="4331786"/>
              <a:ext cx="202792" cy="216037"/>
            </a:xfrm>
            <a:custGeom>
              <a:avLst/>
              <a:gdLst/>
              <a:ahLst/>
              <a:cxnLst/>
              <a:rect l="l" t="t" r="r" b="b"/>
              <a:pathLst>
                <a:path w="3200" h="3409" extrusionOk="0">
                  <a:moveTo>
                    <a:pt x="180" y="1"/>
                  </a:moveTo>
                  <a:cubicBezTo>
                    <a:pt x="180" y="1"/>
                    <a:pt x="110" y="160"/>
                    <a:pt x="1" y="309"/>
                  </a:cubicBezTo>
                  <a:cubicBezTo>
                    <a:pt x="815" y="1283"/>
                    <a:pt x="1521" y="2276"/>
                    <a:pt x="2007" y="3408"/>
                  </a:cubicBezTo>
                  <a:cubicBezTo>
                    <a:pt x="3060" y="2335"/>
                    <a:pt x="3199" y="210"/>
                    <a:pt x="3199" y="210"/>
                  </a:cubicBezTo>
                  <a:lnTo>
                    <a:pt x="3199" y="210"/>
                  </a:lnTo>
                  <a:cubicBezTo>
                    <a:pt x="3141" y="226"/>
                    <a:pt x="3035" y="233"/>
                    <a:pt x="2897" y="233"/>
                  </a:cubicBezTo>
                  <a:cubicBezTo>
                    <a:pt x="2091" y="233"/>
                    <a:pt x="180" y="1"/>
                    <a:pt x="180" y="1"/>
                  </a:cubicBezTo>
                  <a:close/>
                </a:path>
              </a:pathLst>
            </a:custGeom>
            <a:solidFill>
              <a:srgbClr val="773E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2686;p50">
              <a:extLst>
                <a:ext uri="{FF2B5EF4-FFF2-40B4-BE49-F238E27FC236}">
                  <a16:creationId xmlns:a16="http://schemas.microsoft.com/office/drawing/2014/main" id="{1322958D-2430-4A9B-AE0A-04D1F666451E}"/>
                </a:ext>
              </a:extLst>
            </p:cNvPr>
            <p:cNvSpPr/>
            <p:nvPr/>
          </p:nvSpPr>
          <p:spPr>
            <a:xfrm>
              <a:off x="7640552" y="4080447"/>
              <a:ext cx="243794" cy="503811"/>
            </a:xfrm>
            <a:custGeom>
              <a:avLst/>
              <a:gdLst/>
              <a:ahLst/>
              <a:cxnLst/>
              <a:rect l="l" t="t" r="r" b="b"/>
              <a:pathLst>
                <a:path w="3847" h="7950" extrusionOk="0">
                  <a:moveTo>
                    <a:pt x="2053" y="0"/>
                  </a:moveTo>
                  <a:cubicBezTo>
                    <a:pt x="2045" y="0"/>
                    <a:pt x="2037" y="2"/>
                    <a:pt x="2029" y="4"/>
                  </a:cubicBezTo>
                  <a:cubicBezTo>
                    <a:pt x="1783" y="71"/>
                    <a:pt x="1772" y="1007"/>
                    <a:pt x="1782" y="1473"/>
                  </a:cubicBezTo>
                  <a:lnTo>
                    <a:pt x="1782" y="1473"/>
                  </a:lnTo>
                  <a:cubicBezTo>
                    <a:pt x="1751" y="831"/>
                    <a:pt x="1660" y="319"/>
                    <a:pt x="1570" y="319"/>
                  </a:cubicBezTo>
                  <a:cubicBezTo>
                    <a:pt x="1544" y="319"/>
                    <a:pt x="1517" y="363"/>
                    <a:pt x="1493" y="461"/>
                  </a:cubicBezTo>
                  <a:cubicBezTo>
                    <a:pt x="1383" y="938"/>
                    <a:pt x="1493" y="2695"/>
                    <a:pt x="1493" y="2695"/>
                  </a:cubicBezTo>
                  <a:cubicBezTo>
                    <a:pt x="1493" y="2695"/>
                    <a:pt x="1085" y="3291"/>
                    <a:pt x="708" y="4444"/>
                  </a:cubicBezTo>
                  <a:cubicBezTo>
                    <a:pt x="0" y="6775"/>
                    <a:pt x="808" y="7950"/>
                    <a:pt x="1811" y="7950"/>
                  </a:cubicBezTo>
                  <a:cubicBezTo>
                    <a:pt x="1863" y="7950"/>
                    <a:pt x="1916" y="7946"/>
                    <a:pt x="1970" y="7940"/>
                  </a:cubicBezTo>
                  <a:cubicBezTo>
                    <a:pt x="3191" y="7791"/>
                    <a:pt x="2774" y="3371"/>
                    <a:pt x="2774" y="3371"/>
                  </a:cubicBezTo>
                  <a:cubicBezTo>
                    <a:pt x="2774" y="3371"/>
                    <a:pt x="3846" y="2130"/>
                    <a:pt x="3757" y="2000"/>
                  </a:cubicBezTo>
                  <a:cubicBezTo>
                    <a:pt x="3748" y="1985"/>
                    <a:pt x="3729" y="1978"/>
                    <a:pt x="3705" y="1978"/>
                  </a:cubicBezTo>
                  <a:cubicBezTo>
                    <a:pt x="3524" y="1978"/>
                    <a:pt x="3003" y="2338"/>
                    <a:pt x="3003" y="2338"/>
                  </a:cubicBezTo>
                  <a:cubicBezTo>
                    <a:pt x="3003" y="2338"/>
                    <a:pt x="3489" y="481"/>
                    <a:pt x="3191" y="481"/>
                  </a:cubicBezTo>
                  <a:cubicBezTo>
                    <a:pt x="2903" y="481"/>
                    <a:pt x="2546" y="2000"/>
                    <a:pt x="2546" y="2000"/>
                  </a:cubicBezTo>
                  <a:cubicBezTo>
                    <a:pt x="2546" y="2000"/>
                    <a:pt x="2966" y="73"/>
                    <a:pt x="2720" y="73"/>
                  </a:cubicBezTo>
                  <a:cubicBezTo>
                    <a:pt x="2709" y="73"/>
                    <a:pt x="2698" y="76"/>
                    <a:pt x="2685" y="84"/>
                  </a:cubicBezTo>
                  <a:cubicBezTo>
                    <a:pt x="2357" y="252"/>
                    <a:pt x="2178" y="1832"/>
                    <a:pt x="2178" y="1832"/>
                  </a:cubicBezTo>
                  <a:cubicBezTo>
                    <a:pt x="2178" y="1832"/>
                    <a:pt x="2348" y="0"/>
                    <a:pt x="2053" y="0"/>
                  </a:cubicBezTo>
                  <a:close/>
                </a:path>
              </a:pathLst>
            </a:custGeom>
            <a:solidFill>
              <a:srgbClr val="884A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2" name="Google Shape;2687;p50">
              <a:extLst>
                <a:ext uri="{FF2B5EF4-FFF2-40B4-BE49-F238E27FC236}">
                  <a16:creationId xmlns:a16="http://schemas.microsoft.com/office/drawing/2014/main" id="{FDD00B87-47AF-47C7-AD06-DC02BEC829C2}"/>
                </a:ext>
              </a:extLst>
            </p:cNvPr>
            <p:cNvGrpSpPr/>
            <p:nvPr/>
          </p:nvGrpSpPr>
          <p:grpSpPr>
            <a:xfrm>
              <a:off x="7672175" y="4344841"/>
              <a:ext cx="164960" cy="55895"/>
              <a:chOff x="7672175" y="4344841"/>
              <a:chExt cx="164960" cy="55895"/>
            </a:xfrm>
          </p:grpSpPr>
          <p:sp>
            <p:nvSpPr>
              <p:cNvPr id="155" name="Google Shape;2688;p50">
                <a:extLst>
                  <a:ext uri="{FF2B5EF4-FFF2-40B4-BE49-F238E27FC236}">
                    <a16:creationId xmlns:a16="http://schemas.microsoft.com/office/drawing/2014/main" id="{EBAB27A0-4E1E-4F13-B688-C9F39662332F}"/>
                  </a:ext>
                </a:extLst>
              </p:cNvPr>
              <p:cNvSpPr/>
              <p:nvPr/>
            </p:nvSpPr>
            <p:spPr>
              <a:xfrm>
                <a:off x="7814448" y="4380013"/>
                <a:ext cx="22687" cy="20089"/>
              </a:xfrm>
              <a:custGeom>
                <a:avLst/>
                <a:gdLst/>
                <a:ahLst/>
                <a:cxnLst/>
                <a:rect l="l" t="t" r="r" b="b"/>
                <a:pathLst>
                  <a:path w="358" h="317" extrusionOk="0">
                    <a:moveTo>
                      <a:pt x="179" y="1"/>
                    </a:moveTo>
                    <a:cubicBezTo>
                      <a:pt x="104" y="1"/>
                      <a:pt x="37" y="48"/>
                      <a:pt x="20" y="124"/>
                    </a:cubicBezTo>
                    <a:cubicBezTo>
                      <a:pt x="0" y="213"/>
                      <a:pt x="60" y="303"/>
                      <a:pt x="149" y="313"/>
                    </a:cubicBezTo>
                    <a:cubicBezTo>
                      <a:pt x="161" y="316"/>
                      <a:pt x="173" y="317"/>
                      <a:pt x="185" y="317"/>
                    </a:cubicBezTo>
                    <a:cubicBezTo>
                      <a:pt x="253" y="317"/>
                      <a:pt x="321" y="270"/>
                      <a:pt x="338" y="193"/>
                    </a:cubicBezTo>
                    <a:cubicBezTo>
                      <a:pt x="358" y="104"/>
                      <a:pt x="308" y="25"/>
                      <a:pt x="219" y="5"/>
                    </a:cubicBezTo>
                    <a:cubicBezTo>
                      <a:pt x="206" y="2"/>
                      <a:pt x="192" y="1"/>
                      <a:pt x="1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2689;p50">
                <a:extLst>
                  <a:ext uri="{FF2B5EF4-FFF2-40B4-BE49-F238E27FC236}">
                    <a16:creationId xmlns:a16="http://schemas.microsoft.com/office/drawing/2014/main" id="{7BB4325F-F613-4C82-BB1D-9479FBA3C724}"/>
                  </a:ext>
                </a:extLst>
              </p:cNvPr>
              <p:cNvSpPr/>
              <p:nvPr/>
            </p:nvSpPr>
            <p:spPr>
              <a:xfrm>
                <a:off x="7798098" y="4380013"/>
                <a:ext cx="22687" cy="20596"/>
              </a:xfrm>
              <a:custGeom>
                <a:avLst/>
                <a:gdLst/>
                <a:ahLst/>
                <a:cxnLst/>
                <a:rect l="l" t="t" r="r" b="b"/>
                <a:pathLst>
                  <a:path w="358" h="325" extrusionOk="0">
                    <a:moveTo>
                      <a:pt x="179" y="1"/>
                    </a:moveTo>
                    <a:cubicBezTo>
                      <a:pt x="104" y="1"/>
                      <a:pt x="37" y="48"/>
                      <a:pt x="20" y="124"/>
                    </a:cubicBezTo>
                    <a:cubicBezTo>
                      <a:pt x="0" y="213"/>
                      <a:pt x="60" y="303"/>
                      <a:pt x="149" y="323"/>
                    </a:cubicBezTo>
                    <a:cubicBezTo>
                      <a:pt x="156" y="324"/>
                      <a:pt x="163" y="324"/>
                      <a:pt x="171" y="324"/>
                    </a:cubicBezTo>
                    <a:cubicBezTo>
                      <a:pt x="251" y="324"/>
                      <a:pt x="320" y="276"/>
                      <a:pt x="338" y="193"/>
                    </a:cubicBezTo>
                    <a:cubicBezTo>
                      <a:pt x="358" y="104"/>
                      <a:pt x="308" y="25"/>
                      <a:pt x="219" y="5"/>
                    </a:cubicBezTo>
                    <a:cubicBezTo>
                      <a:pt x="205" y="2"/>
                      <a:pt x="192" y="1"/>
                      <a:pt x="1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2690;p50">
                <a:extLst>
                  <a:ext uri="{FF2B5EF4-FFF2-40B4-BE49-F238E27FC236}">
                    <a16:creationId xmlns:a16="http://schemas.microsoft.com/office/drawing/2014/main" id="{E8CA172B-5D86-453E-8108-7C74EF247470}"/>
                  </a:ext>
                </a:extLst>
              </p:cNvPr>
              <p:cNvSpPr/>
              <p:nvPr/>
            </p:nvSpPr>
            <p:spPr>
              <a:xfrm>
                <a:off x="7778516" y="4380076"/>
                <a:ext cx="22751" cy="20659"/>
              </a:xfrm>
              <a:custGeom>
                <a:avLst/>
                <a:gdLst/>
                <a:ahLst/>
                <a:cxnLst/>
                <a:rect l="l" t="t" r="r" b="b"/>
                <a:pathLst>
                  <a:path w="359" h="326" extrusionOk="0">
                    <a:moveTo>
                      <a:pt x="184" y="0"/>
                    </a:moveTo>
                    <a:cubicBezTo>
                      <a:pt x="108" y="0"/>
                      <a:pt x="38" y="54"/>
                      <a:pt x="21" y="123"/>
                    </a:cubicBezTo>
                    <a:cubicBezTo>
                      <a:pt x="1" y="212"/>
                      <a:pt x="60" y="302"/>
                      <a:pt x="150" y="322"/>
                    </a:cubicBezTo>
                    <a:cubicBezTo>
                      <a:pt x="161" y="325"/>
                      <a:pt x="171" y="326"/>
                      <a:pt x="182" y="326"/>
                    </a:cubicBezTo>
                    <a:cubicBezTo>
                      <a:pt x="252" y="326"/>
                      <a:pt x="321" y="270"/>
                      <a:pt x="338" y="192"/>
                    </a:cubicBezTo>
                    <a:cubicBezTo>
                      <a:pt x="358" y="103"/>
                      <a:pt x="299" y="24"/>
                      <a:pt x="219" y="4"/>
                    </a:cubicBezTo>
                    <a:cubicBezTo>
                      <a:pt x="208" y="1"/>
                      <a:pt x="196" y="0"/>
                      <a:pt x="18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2691;p50">
                <a:extLst>
                  <a:ext uri="{FF2B5EF4-FFF2-40B4-BE49-F238E27FC236}">
                    <a16:creationId xmlns:a16="http://schemas.microsoft.com/office/drawing/2014/main" id="{7533FF49-0088-4404-9F1D-A36D30FB6F5C}"/>
                  </a:ext>
                </a:extLst>
              </p:cNvPr>
              <p:cNvSpPr/>
              <p:nvPr/>
            </p:nvSpPr>
            <p:spPr>
              <a:xfrm>
                <a:off x="7760328" y="4375577"/>
                <a:ext cx="22687" cy="20152"/>
              </a:xfrm>
              <a:custGeom>
                <a:avLst/>
                <a:gdLst/>
                <a:ahLst/>
                <a:cxnLst/>
                <a:rect l="l" t="t" r="r" b="b"/>
                <a:pathLst>
                  <a:path w="358" h="318" extrusionOk="0">
                    <a:moveTo>
                      <a:pt x="179" y="1"/>
                    </a:moveTo>
                    <a:cubicBezTo>
                      <a:pt x="104" y="1"/>
                      <a:pt x="37" y="48"/>
                      <a:pt x="20" y="124"/>
                    </a:cubicBezTo>
                    <a:cubicBezTo>
                      <a:pt x="0" y="214"/>
                      <a:pt x="60" y="294"/>
                      <a:pt x="149" y="313"/>
                    </a:cubicBezTo>
                    <a:cubicBezTo>
                      <a:pt x="162" y="316"/>
                      <a:pt x="175" y="318"/>
                      <a:pt x="187" y="318"/>
                    </a:cubicBezTo>
                    <a:cubicBezTo>
                      <a:pt x="261" y="318"/>
                      <a:pt x="321" y="270"/>
                      <a:pt x="338" y="194"/>
                    </a:cubicBezTo>
                    <a:cubicBezTo>
                      <a:pt x="358" y="104"/>
                      <a:pt x="308" y="15"/>
                      <a:pt x="219" y="5"/>
                    </a:cubicBezTo>
                    <a:cubicBezTo>
                      <a:pt x="205" y="2"/>
                      <a:pt x="192" y="1"/>
                      <a:pt x="1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2692;p50">
                <a:extLst>
                  <a:ext uri="{FF2B5EF4-FFF2-40B4-BE49-F238E27FC236}">
                    <a16:creationId xmlns:a16="http://schemas.microsoft.com/office/drawing/2014/main" id="{0BC27FAB-57DC-4149-8F3C-8E3DB85B52D2}"/>
                  </a:ext>
                </a:extLst>
              </p:cNvPr>
              <p:cNvSpPr/>
              <p:nvPr/>
            </p:nvSpPr>
            <p:spPr>
              <a:xfrm>
                <a:off x="7743914" y="4371204"/>
                <a:ext cx="22117" cy="20723"/>
              </a:xfrm>
              <a:custGeom>
                <a:avLst/>
                <a:gdLst/>
                <a:ahLst/>
                <a:cxnLst/>
                <a:rect l="l" t="t" r="r" b="b"/>
                <a:pathLst>
                  <a:path w="349" h="327" extrusionOk="0">
                    <a:moveTo>
                      <a:pt x="170" y="1"/>
                    </a:moveTo>
                    <a:cubicBezTo>
                      <a:pt x="98" y="1"/>
                      <a:pt x="38" y="48"/>
                      <a:pt x="21" y="124"/>
                    </a:cubicBezTo>
                    <a:cubicBezTo>
                      <a:pt x="1" y="213"/>
                      <a:pt x="50" y="303"/>
                      <a:pt x="140" y="323"/>
                    </a:cubicBezTo>
                    <a:cubicBezTo>
                      <a:pt x="152" y="325"/>
                      <a:pt x="163" y="327"/>
                      <a:pt x="174" y="327"/>
                    </a:cubicBezTo>
                    <a:cubicBezTo>
                      <a:pt x="249" y="327"/>
                      <a:pt x="311" y="271"/>
                      <a:pt x="328" y="193"/>
                    </a:cubicBezTo>
                    <a:cubicBezTo>
                      <a:pt x="348" y="104"/>
                      <a:pt x="299" y="25"/>
                      <a:pt x="209" y="5"/>
                    </a:cubicBezTo>
                    <a:cubicBezTo>
                      <a:pt x="196" y="2"/>
                      <a:pt x="183" y="1"/>
                      <a:pt x="17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2693;p50">
                <a:extLst>
                  <a:ext uri="{FF2B5EF4-FFF2-40B4-BE49-F238E27FC236}">
                    <a16:creationId xmlns:a16="http://schemas.microsoft.com/office/drawing/2014/main" id="{F7FF1A12-7655-4601-875D-82CEEA29CA54}"/>
                  </a:ext>
                </a:extLst>
              </p:cNvPr>
              <p:cNvSpPr/>
              <p:nvPr/>
            </p:nvSpPr>
            <p:spPr>
              <a:xfrm>
                <a:off x="7724395" y="4364930"/>
                <a:ext cx="22751" cy="20723"/>
              </a:xfrm>
              <a:custGeom>
                <a:avLst/>
                <a:gdLst/>
                <a:ahLst/>
                <a:cxnLst/>
                <a:rect l="l" t="t" r="r" b="b"/>
                <a:pathLst>
                  <a:path w="359" h="327" extrusionOk="0">
                    <a:moveTo>
                      <a:pt x="178" y="1"/>
                    </a:moveTo>
                    <a:cubicBezTo>
                      <a:pt x="108" y="1"/>
                      <a:pt x="38" y="56"/>
                      <a:pt x="20" y="133"/>
                    </a:cubicBezTo>
                    <a:cubicBezTo>
                      <a:pt x="1" y="223"/>
                      <a:pt x="60" y="303"/>
                      <a:pt x="140" y="323"/>
                    </a:cubicBezTo>
                    <a:cubicBezTo>
                      <a:pt x="153" y="325"/>
                      <a:pt x="166" y="327"/>
                      <a:pt x="179" y="327"/>
                    </a:cubicBezTo>
                    <a:cubicBezTo>
                      <a:pt x="254" y="327"/>
                      <a:pt x="321" y="279"/>
                      <a:pt x="338" y="203"/>
                    </a:cubicBezTo>
                    <a:cubicBezTo>
                      <a:pt x="358" y="114"/>
                      <a:pt x="299" y="25"/>
                      <a:pt x="210" y="5"/>
                    </a:cubicBezTo>
                    <a:cubicBezTo>
                      <a:pt x="199" y="2"/>
                      <a:pt x="189" y="1"/>
                      <a:pt x="17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2694;p50">
                <a:extLst>
                  <a:ext uri="{FF2B5EF4-FFF2-40B4-BE49-F238E27FC236}">
                    <a16:creationId xmlns:a16="http://schemas.microsoft.com/office/drawing/2014/main" id="{5ABBEF6A-A8C4-4CB7-A48A-1A59AD05874B}"/>
                  </a:ext>
                </a:extLst>
              </p:cNvPr>
              <p:cNvSpPr/>
              <p:nvPr/>
            </p:nvSpPr>
            <p:spPr>
              <a:xfrm>
                <a:off x="7706777" y="4358022"/>
                <a:ext cx="22117" cy="20659"/>
              </a:xfrm>
              <a:custGeom>
                <a:avLst/>
                <a:gdLst/>
                <a:ahLst/>
                <a:cxnLst/>
                <a:rect l="l" t="t" r="r" b="b"/>
                <a:pathLst>
                  <a:path w="349" h="326" extrusionOk="0">
                    <a:moveTo>
                      <a:pt x="175" y="0"/>
                    </a:moveTo>
                    <a:cubicBezTo>
                      <a:pt x="100" y="0"/>
                      <a:pt x="38" y="54"/>
                      <a:pt x="20" y="123"/>
                    </a:cubicBezTo>
                    <a:cubicBezTo>
                      <a:pt x="0" y="213"/>
                      <a:pt x="51" y="302"/>
                      <a:pt x="140" y="322"/>
                    </a:cubicBezTo>
                    <a:cubicBezTo>
                      <a:pt x="151" y="324"/>
                      <a:pt x="163" y="326"/>
                      <a:pt x="174" y="326"/>
                    </a:cubicBezTo>
                    <a:cubicBezTo>
                      <a:pt x="249" y="326"/>
                      <a:pt x="311" y="272"/>
                      <a:pt x="329" y="203"/>
                    </a:cubicBezTo>
                    <a:cubicBezTo>
                      <a:pt x="349" y="114"/>
                      <a:pt x="298" y="24"/>
                      <a:pt x="209" y="4"/>
                    </a:cubicBezTo>
                    <a:cubicBezTo>
                      <a:pt x="198" y="1"/>
                      <a:pt x="186" y="0"/>
                      <a:pt x="17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2695;p50">
                <a:extLst>
                  <a:ext uri="{FF2B5EF4-FFF2-40B4-BE49-F238E27FC236}">
                    <a16:creationId xmlns:a16="http://schemas.microsoft.com/office/drawing/2014/main" id="{AA5927D1-25D0-4A83-ADCD-AD6174E1E10D}"/>
                  </a:ext>
                </a:extLst>
              </p:cNvPr>
              <p:cNvSpPr/>
              <p:nvPr/>
            </p:nvSpPr>
            <p:spPr>
              <a:xfrm>
                <a:off x="7690427" y="4351875"/>
                <a:ext cx="22117" cy="20533"/>
              </a:xfrm>
              <a:custGeom>
                <a:avLst/>
                <a:gdLst/>
                <a:ahLst/>
                <a:cxnLst/>
                <a:rect l="l" t="t" r="r" b="b"/>
                <a:pathLst>
                  <a:path w="349" h="324" extrusionOk="0">
                    <a:moveTo>
                      <a:pt x="187" y="1"/>
                    </a:moveTo>
                    <a:cubicBezTo>
                      <a:pt x="105" y="1"/>
                      <a:pt x="29" y="49"/>
                      <a:pt x="11" y="131"/>
                    </a:cubicBezTo>
                    <a:cubicBezTo>
                      <a:pt x="0" y="220"/>
                      <a:pt x="50" y="300"/>
                      <a:pt x="139" y="320"/>
                    </a:cubicBezTo>
                    <a:cubicBezTo>
                      <a:pt x="153" y="323"/>
                      <a:pt x="166" y="324"/>
                      <a:pt x="178" y="324"/>
                    </a:cubicBezTo>
                    <a:cubicBezTo>
                      <a:pt x="251" y="324"/>
                      <a:pt x="311" y="277"/>
                      <a:pt x="328" y="200"/>
                    </a:cubicBezTo>
                    <a:cubicBezTo>
                      <a:pt x="348" y="111"/>
                      <a:pt x="298" y="22"/>
                      <a:pt x="209" y="2"/>
                    </a:cubicBezTo>
                    <a:cubicBezTo>
                      <a:pt x="202" y="1"/>
                      <a:pt x="194" y="1"/>
                      <a:pt x="18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2696;p50">
                <a:extLst>
                  <a:ext uri="{FF2B5EF4-FFF2-40B4-BE49-F238E27FC236}">
                    <a16:creationId xmlns:a16="http://schemas.microsoft.com/office/drawing/2014/main" id="{99955D6C-ECB2-4D3B-9F74-A0B46A33D1A4}"/>
                  </a:ext>
                </a:extLst>
              </p:cNvPr>
              <p:cNvSpPr/>
              <p:nvPr/>
            </p:nvSpPr>
            <p:spPr>
              <a:xfrm>
                <a:off x="7672175" y="4344841"/>
                <a:ext cx="22751" cy="20723"/>
              </a:xfrm>
              <a:custGeom>
                <a:avLst/>
                <a:gdLst/>
                <a:ahLst/>
                <a:cxnLst/>
                <a:rect l="l" t="t" r="r" b="b"/>
                <a:pathLst>
                  <a:path w="359" h="327" extrusionOk="0">
                    <a:moveTo>
                      <a:pt x="177" y="0"/>
                    </a:moveTo>
                    <a:cubicBezTo>
                      <a:pt x="107" y="0"/>
                      <a:pt x="38" y="55"/>
                      <a:pt x="20" y="133"/>
                    </a:cubicBezTo>
                    <a:cubicBezTo>
                      <a:pt x="1" y="222"/>
                      <a:pt x="60" y="302"/>
                      <a:pt x="140" y="322"/>
                    </a:cubicBezTo>
                    <a:cubicBezTo>
                      <a:pt x="153" y="325"/>
                      <a:pt x="166" y="326"/>
                      <a:pt x="179" y="326"/>
                    </a:cubicBezTo>
                    <a:cubicBezTo>
                      <a:pt x="253" y="326"/>
                      <a:pt x="321" y="278"/>
                      <a:pt x="338" y="203"/>
                    </a:cubicBezTo>
                    <a:cubicBezTo>
                      <a:pt x="358" y="113"/>
                      <a:pt x="299" y="24"/>
                      <a:pt x="209" y="4"/>
                    </a:cubicBezTo>
                    <a:cubicBezTo>
                      <a:pt x="198" y="1"/>
                      <a:pt x="188" y="0"/>
                      <a:pt x="1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3" name="Google Shape;2697;p50">
              <a:extLst>
                <a:ext uri="{FF2B5EF4-FFF2-40B4-BE49-F238E27FC236}">
                  <a16:creationId xmlns:a16="http://schemas.microsoft.com/office/drawing/2014/main" id="{4D380DA8-42B6-4A6B-A789-0C363EAE9F96}"/>
                </a:ext>
              </a:extLst>
            </p:cNvPr>
            <p:cNvSpPr/>
            <p:nvPr/>
          </p:nvSpPr>
          <p:spPr>
            <a:xfrm>
              <a:off x="8036635" y="4266511"/>
              <a:ext cx="188090" cy="142018"/>
            </a:xfrm>
            <a:custGeom>
              <a:avLst/>
              <a:gdLst/>
              <a:ahLst/>
              <a:cxnLst/>
              <a:rect l="l" t="t" r="r" b="b"/>
              <a:pathLst>
                <a:path w="2968" h="2241" extrusionOk="0">
                  <a:moveTo>
                    <a:pt x="2560" y="1"/>
                  </a:moveTo>
                  <a:cubicBezTo>
                    <a:pt x="2248" y="1"/>
                    <a:pt x="1798" y="286"/>
                    <a:pt x="1798" y="286"/>
                  </a:cubicBezTo>
                  <a:lnTo>
                    <a:pt x="1997" y="386"/>
                  </a:lnTo>
                  <a:cubicBezTo>
                    <a:pt x="1997" y="386"/>
                    <a:pt x="2338" y="188"/>
                    <a:pt x="2500" y="188"/>
                  </a:cubicBezTo>
                  <a:cubicBezTo>
                    <a:pt x="2546" y="188"/>
                    <a:pt x="2578" y="204"/>
                    <a:pt x="2583" y="247"/>
                  </a:cubicBezTo>
                  <a:cubicBezTo>
                    <a:pt x="2593" y="445"/>
                    <a:pt x="2474" y="753"/>
                    <a:pt x="1620" y="1339"/>
                  </a:cubicBezTo>
                  <a:cubicBezTo>
                    <a:pt x="967" y="1795"/>
                    <a:pt x="587" y="1989"/>
                    <a:pt x="466" y="1989"/>
                  </a:cubicBezTo>
                  <a:cubicBezTo>
                    <a:pt x="428" y="1989"/>
                    <a:pt x="416" y="1970"/>
                    <a:pt x="428" y="1935"/>
                  </a:cubicBezTo>
                  <a:cubicBezTo>
                    <a:pt x="448" y="1876"/>
                    <a:pt x="527" y="1836"/>
                    <a:pt x="527" y="1836"/>
                  </a:cubicBezTo>
                  <a:lnTo>
                    <a:pt x="388" y="1667"/>
                  </a:lnTo>
                  <a:cubicBezTo>
                    <a:pt x="388" y="1667"/>
                    <a:pt x="0" y="2084"/>
                    <a:pt x="179" y="2213"/>
                  </a:cubicBezTo>
                  <a:cubicBezTo>
                    <a:pt x="205" y="2231"/>
                    <a:pt x="245" y="2240"/>
                    <a:pt x="296" y="2240"/>
                  </a:cubicBezTo>
                  <a:cubicBezTo>
                    <a:pt x="885" y="2240"/>
                    <a:pt x="2967" y="1088"/>
                    <a:pt x="2821" y="147"/>
                  </a:cubicBezTo>
                  <a:cubicBezTo>
                    <a:pt x="2773" y="40"/>
                    <a:pt x="2676" y="1"/>
                    <a:pt x="25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2698;p50">
              <a:extLst>
                <a:ext uri="{FF2B5EF4-FFF2-40B4-BE49-F238E27FC236}">
                  <a16:creationId xmlns:a16="http://schemas.microsoft.com/office/drawing/2014/main" id="{2BA565B0-5A7E-468D-A974-02B203A04AA1}"/>
                </a:ext>
              </a:extLst>
            </p:cNvPr>
            <p:cNvSpPr/>
            <p:nvPr/>
          </p:nvSpPr>
          <p:spPr>
            <a:xfrm>
              <a:off x="8092657" y="4323927"/>
              <a:ext cx="188090" cy="141954"/>
            </a:xfrm>
            <a:custGeom>
              <a:avLst/>
              <a:gdLst/>
              <a:ahLst/>
              <a:cxnLst/>
              <a:rect l="l" t="t" r="r" b="b"/>
              <a:pathLst>
                <a:path w="2968" h="2240" extrusionOk="0">
                  <a:moveTo>
                    <a:pt x="2566" y="0"/>
                  </a:moveTo>
                  <a:cubicBezTo>
                    <a:pt x="2468" y="0"/>
                    <a:pt x="2356" y="28"/>
                    <a:pt x="2245" y="65"/>
                  </a:cubicBezTo>
                  <a:lnTo>
                    <a:pt x="2484" y="195"/>
                  </a:lnTo>
                  <a:cubicBezTo>
                    <a:pt x="2543" y="195"/>
                    <a:pt x="2583" y="204"/>
                    <a:pt x="2583" y="254"/>
                  </a:cubicBezTo>
                  <a:cubicBezTo>
                    <a:pt x="2593" y="453"/>
                    <a:pt x="2473" y="751"/>
                    <a:pt x="1619" y="1347"/>
                  </a:cubicBezTo>
                  <a:cubicBezTo>
                    <a:pt x="963" y="1797"/>
                    <a:pt x="582" y="1995"/>
                    <a:pt x="468" y="1995"/>
                  </a:cubicBezTo>
                  <a:cubicBezTo>
                    <a:pt x="434" y="1995"/>
                    <a:pt x="424" y="1977"/>
                    <a:pt x="438" y="1943"/>
                  </a:cubicBezTo>
                  <a:cubicBezTo>
                    <a:pt x="457" y="1883"/>
                    <a:pt x="537" y="1844"/>
                    <a:pt x="537" y="1844"/>
                  </a:cubicBezTo>
                  <a:lnTo>
                    <a:pt x="388" y="1674"/>
                  </a:lnTo>
                  <a:cubicBezTo>
                    <a:pt x="388" y="1674"/>
                    <a:pt x="1" y="2082"/>
                    <a:pt x="189" y="2211"/>
                  </a:cubicBezTo>
                  <a:cubicBezTo>
                    <a:pt x="216" y="2230"/>
                    <a:pt x="257" y="2240"/>
                    <a:pt x="311" y="2240"/>
                  </a:cubicBezTo>
                  <a:cubicBezTo>
                    <a:pt x="905" y="2240"/>
                    <a:pt x="2967" y="1084"/>
                    <a:pt x="2821" y="145"/>
                  </a:cubicBezTo>
                  <a:cubicBezTo>
                    <a:pt x="2773" y="38"/>
                    <a:pt x="2680" y="0"/>
                    <a:pt x="25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" name="Google Shape;2789;p50">
            <a:extLst>
              <a:ext uri="{FF2B5EF4-FFF2-40B4-BE49-F238E27FC236}">
                <a16:creationId xmlns:a16="http://schemas.microsoft.com/office/drawing/2014/main" id="{5F114124-FDA1-4E3D-8A15-10168C7C8728}"/>
              </a:ext>
            </a:extLst>
          </p:cNvPr>
          <p:cNvGrpSpPr/>
          <p:nvPr/>
        </p:nvGrpSpPr>
        <p:grpSpPr>
          <a:xfrm>
            <a:off x="4101604" y="3760127"/>
            <a:ext cx="1068775" cy="1524383"/>
            <a:chOff x="667775" y="3273612"/>
            <a:chExt cx="1068775" cy="1524383"/>
          </a:xfrm>
        </p:grpSpPr>
        <p:sp>
          <p:nvSpPr>
            <p:cNvPr id="5" name="Google Shape;2790;p50">
              <a:extLst>
                <a:ext uri="{FF2B5EF4-FFF2-40B4-BE49-F238E27FC236}">
                  <a16:creationId xmlns:a16="http://schemas.microsoft.com/office/drawing/2014/main" id="{7141464F-D7F9-4931-93BA-4DB01418F1B6}"/>
                </a:ext>
              </a:extLst>
            </p:cNvPr>
            <p:cNvSpPr/>
            <p:nvPr/>
          </p:nvSpPr>
          <p:spPr>
            <a:xfrm>
              <a:off x="667775" y="3273612"/>
              <a:ext cx="1068775" cy="742599"/>
            </a:xfrm>
            <a:custGeom>
              <a:avLst/>
              <a:gdLst/>
              <a:ahLst/>
              <a:cxnLst/>
              <a:rect l="l" t="t" r="r" b="b"/>
              <a:pathLst>
                <a:path w="34805" h="24183" extrusionOk="0">
                  <a:moveTo>
                    <a:pt x="16714" y="1"/>
                  </a:moveTo>
                  <a:cubicBezTo>
                    <a:pt x="12493" y="1"/>
                    <a:pt x="7860" y="1846"/>
                    <a:pt x="6586" y="6016"/>
                  </a:cubicBezTo>
                  <a:cubicBezTo>
                    <a:pt x="5890" y="8320"/>
                    <a:pt x="6010" y="10774"/>
                    <a:pt x="6049" y="13177"/>
                  </a:cubicBezTo>
                  <a:cubicBezTo>
                    <a:pt x="6069" y="14111"/>
                    <a:pt x="6060" y="15094"/>
                    <a:pt x="5543" y="15869"/>
                  </a:cubicBezTo>
                  <a:cubicBezTo>
                    <a:pt x="4391" y="17597"/>
                    <a:pt x="1848" y="16882"/>
                    <a:pt x="835" y="18650"/>
                  </a:cubicBezTo>
                  <a:cubicBezTo>
                    <a:pt x="487" y="19266"/>
                    <a:pt x="348" y="19971"/>
                    <a:pt x="249" y="20667"/>
                  </a:cubicBezTo>
                  <a:cubicBezTo>
                    <a:pt x="90" y="21819"/>
                    <a:pt x="30" y="23011"/>
                    <a:pt x="1" y="24183"/>
                  </a:cubicBezTo>
                  <a:lnTo>
                    <a:pt x="4490" y="24183"/>
                  </a:lnTo>
                  <a:cubicBezTo>
                    <a:pt x="4590" y="23587"/>
                    <a:pt x="4629" y="22991"/>
                    <a:pt x="4619" y="22385"/>
                  </a:cubicBezTo>
                  <a:lnTo>
                    <a:pt x="4619" y="22385"/>
                  </a:lnTo>
                  <a:cubicBezTo>
                    <a:pt x="4718" y="22991"/>
                    <a:pt x="4818" y="23587"/>
                    <a:pt x="4908" y="24183"/>
                  </a:cubicBezTo>
                  <a:lnTo>
                    <a:pt x="8652" y="24183"/>
                  </a:lnTo>
                  <a:cubicBezTo>
                    <a:pt x="8682" y="24053"/>
                    <a:pt x="8722" y="23925"/>
                    <a:pt x="8751" y="23835"/>
                  </a:cubicBezTo>
                  <a:cubicBezTo>
                    <a:pt x="8771" y="23944"/>
                    <a:pt x="8781" y="24064"/>
                    <a:pt x="8791" y="24183"/>
                  </a:cubicBezTo>
                  <a:lnTo>
                    <a:pt x="11940" y="24183"/>
                  </a:lnTo>
                  <a:cubicBezTo>
                    <a:pt x="12009" y="23517"/>
                    <a:pt x="12069" y="22861"/>
                    <a:pt x="12099" y="22196"/>
                  </a:cubicBezTo>
                  <a:lnTo>
                    <a:pt x="12436" y="24183"/>
                  </a:lnTo>
                  <a:lnTo>
                    <a:pt x="20392" y="24183"/>
                  </a:lnTo>
                  <a:cubicBezTo>
                    <a:pt x="20452" y="23666"/>
                    <a:pt x="20541" y="23150"/>
                    <a:pt x="20641" y="22633"/>
                  </a:cubicBezTo>
                  <a:cubicBezTo>
                    <a:pt x="20650" y="23150"/>
                    <a:pt x="20670" y="23666"/>
                    <a:pt x="20710" y="24183"/>
                  </a:cubicBezTo>
                  <a:lnTo>
                    <a:pt x="26093" y="24183"/>
                  </a:lnTo>
                  <a:cubicBezTo>
                    <a:pt x="26133" y="23219"/>
                    <a:pt x="26113" y="22236"/>
                    <a:pt x="26143" y="21292"/>
                  </a:cubicBezTo>
                  <a:cubicBezTo>
                    <a:pt x="26302" y="22246"/>
                    <a:pt x="26441" y="23209"/>
                    <a:pt x="26550" y="24183"/>
                  </a:cubicBezTo>
                  <a:lnTo>
                    <a:pt x="30057" y="24183"/>
                  </a:lnTo>
                  <a:cubicBezTo>
                    <a:pt x="30126" y="22901"/>
                    <a:pt x="30186" y="21610"/>
                    <a:pt x="30256" y="20329"/>
                  </a:cubicBezTo>
                  <a:cubicBezTo>
                    <a:pt x="30414" y="21610"/>
                    <a:pt x="30563" y="22901"/>
                    <a:pt x="30712" y="24183"/>
                  </a:cubicBezTo>
                  <a:lnTo>
                    <a:pt x="34566" y="24183"/>
                  </a:lnTo>
                  <a:cubicBezTo>
                    <a:pt x="34805" y="22285"/>
                    <a:pt x="34516" y="20418"/>
                    <a:pt x="33990" y="18590"/>
                  </a:cubicBezTo>
                  <a:cubicBezTo>
                    <a:pt x="33573" y="17180"/>
                    <a:pt x="32351" y="16465"/>
                    <a:pt x="30971" y="16157"/>
                  </a:cubicBezTo>
                  <a:cubicBezTo>
                    <a:pt x="30066" y="15948"/>
                    <a:pt x="29033" y="15829"/>
                    <a:pt x="28438" y="15114"/>
                  </a:cubicBezTo>
                  <a:cubicBezTo>
                    <a:pt x="28130" y="14756"/>
                    <a:pt x="27991" y="14290"/>
                    <a:pt x="27881" y="13833"/>
                  </a:cubicBezTo>
                  <a:cubicBezTo>
                    <a:pt x="27435" y="12015"/>
                    <a:pt x="27574" y="10068"/>
                    <a:pt x="27236" y="8221"/>
                  </a:cubicBezTo>
                  <a:cubicBezTo>
                    <a:pt x="26888" y="6364"/>
                    <a:pt x="26054" y="4625"/>
                    <a:pt x="24921" y="3126"/>
                  </a:cubicBezTo>
                  <a:cubicBezTo>
                    <a:pt x="23690" y="1477"/>
                    <a:pt x="21803" y="851"/>
                    <a:pt x="19886" y="374"/>
                  </a:cubicBezTo>
                  <a:cubicBezTo>
                    <a:pt x="18903" y="128"/>
                    <a:pt x="17822" y="1"/>
                    <a:pt x="16714" y="1"/>
                  </a:cubicBezTo>
                  <a:close/>
                </a:path>
              </a:pathLst>
            </a:custGeom>
            <a:solidFill>
              <a:srgbClr val="2B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2791;p50">
              <a:extLst>
                <a:ext uri="{FF2B5EF4-FFF2-40B4-BE49-F238E27FC236}">
                  <a16:creationId xmlns:a16="http://schemas.microsoft.com/office/drawing/2014/main" id="{398B228E-4B95-4DF4-B8C5-77F2950CDAC0}"/>
                </a:ext>
              </a:extLst>
            </p:cNvPr>
            <p:cNvSpPr/>
            <p:nvPr/>
          </p:nvSpPr>
          <p:spPr>
            <a:xfrm>
              <a:off x="717490" y="4493223"/>
              <a:ext cx="175432" cy="176752"/>
            </a:xfrm>
            <a:custGeom>
              <a:avLst/>
              <a:gdLst/>
              <a:ahLst/>
              <a:cxnLst/>
              <a:rect l="l" t="t" r="r" b="b"/>
              <a:pathLst>
                <a:path w="5713" h="5756" extrusionOk="0">
                  <a:moveTo>
                    <a:pt x="706" y="0"/>
                  </a:moveTo>
                  <a:lnTo>
                    <a:pt x="706" y="0"/>
                  </a:lnTo>
                  <a:cubicBezTo>
                    <a:pt x="219" y="1440"/>
                    <a:pt x="0" y="2970"/>
                    <a:pt x="60" y="4480"/>
                  </a:cubicBezTo>
                  <a:cubicBezTo>
                    <a:pt x="70" y="4639"/>
                    <a:pt x="80" y="4817"/>
                    <a:pt x="179" y="4947"/>
                  </a:cubicBezTo>
                  <a:cubicBezTo>
                    <a:pt x="279" y="5076"/>
                    <a:pt x="448" y="5135"/>
                    <a:pt x="596" y="5185"/>
                  </a:cubicBezTo>
                  <a:cubicBezTo>
                    <a:pt x="1539" y="5491"/>
                    <a:pt x="2535" y="5756"/>
                    <a:pt x="3510" y="5756"/>
                  </a:cubicBezTo>
                  <a:cubicBezTo>
                    <a:pt x="3994" y="5756"/>
                    <a:pt x="4473" y="5691"/>
                    <a:pt x="4937" y="5533"/>
                  </a:cubicBezTo>
                  <a:cubicBezTo>
                    <a:pt x="5037" y="5503"/>
                    <a:pt x="5136" y="5463"/>
                    <a:pt x="5205" y="5384"/>
                  </a:cubicBezTo>
                  <a:cubicBezTo>
                    <a:pt x="5265" y="5304"/>
                    <a:pt x="5285" y="5205"/>
                    <a:pt x="5304" y="5115"/>
                  </a:cubicBezTo>
                  <a:cubicBezTo>
                    <a:pt x="5483" y="4272"/>
                    <a:pt x="5613" y="3427"/>
                    <a:pt x="5692" y="2573"/>
                  </a:cubicBezTo>
                  <a:cubicBezTo>
                    <a:pt x="5702" y="2503"/>
                    <a:pt x="5712" y="2424"/>
                    <a:pt x="5672" y="2354"/>
                  </a:cubicBezTo>
                  <a:cubicBezTo>
                    <a:pt x="5633" y="2265"/>
                    <a:pt x="5543" y="2225"/>
                    <a:pt x="5463" y="2175"/>
                  </a:cubicBezTo>
                  <a:cubicBezTo>
                    <a:pt x="3904" y="1411"/>
                    <a:pt x="2305" y="735"/>
                    <a:pt x="666" y="169"/>
                  </a:cubicBezTo>
                  <a:lnTo>
                    <a:pt x="706" y="0"/>
                  </a:lnTo>
                  <a:close/>
                </a:path>
              </a:pathLst>
            </a:custGeom>
            <a:solidFill>
              <a:srgbClr val="DAB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2792;p50">
              <a:extLst>
                <a:ext uri="{FF2B5EF4-FFF2-40B4-BE49-F238E27FC236}">
                  <a16:creationId xmlns:a16="http://schemas.microsoft.com/office/drawing/2014/main" id="{A361C555-ECB9-4EAB-8432-9C2ECCB03F63}"/>
                </a:ext>
              </a:extLst>
            </p:cNvPr>
            <p:cNvSpPr/>
            <p:nvPr/>
          </p:nvSpPr>
          <p:spPr>
            <a:xfrm>
              <a:off x="731216" y="4036940"/>
              <a:ext cx="889719" cy="761055"/>
            </a:xfrm>
            <a:custGeom>
              <a:avLst/>
              <a:gdLst/>
              <a:ahLst/>
              <a:cxnLst/>
              <a:rect l="l" t="t" r="r" b="b"/>
              <a:pathLst>
                <a:path w="28974" h="24784" extrusionOk="0">
                  <a:moveTo>
                    <a:pt x="12645" y="0"/>
                  </a:moveTo>
                  <a:cubicBezTo>
                    <a:pt x="12645" y="0"/>
                    <a:pt x="4252" y="2384"/>
                    <a:pt x="3120" y="5046"/>
                  </a:cubicBezTo>
                  <a:cubicBezTo>
                    <a:pt x="1977" y="7708"/>
                    <a:pt x="1" y="15803"/>
                    <a:pt x="1" y="15803"/>
                  </a:cubicBezTo>
                  <a:lnTo>
                    <a:pt x="5007" y="17889"/>
                  </a:lnTo>
                  <a:lnTo>
                    <a:pt x="3775" y="22627"/>
                  </a:lnTo>
                  <a:lnTo>
                    <a:pt x="3745" y="22686"/>
                  </a:lnTo>
                  <a:cubicBezTo>
                    <a:pt x="3765" y="22696"/>
                    <a:pt x="3775" y="22696"/>
                    <a:pt x="3795" y="22706"/>
                  </a:cubicBezTo>
                  <a:cubicBezTo>
                    <a:pt x="4175" y="22901"/>
                    <a:pt x="8131" y="24784"/>
                    <a:pt x="14156" y="24784"/>
                  </a:cubicBezTo>
                  <a:cubicBezTo>
                    <a:pt x="14264" y="24784"/>
                    <a:pt x="14373" y="24783"/>
                    <a:pt x="14483" y="24782"/>
                  </a:cubicBezTo>
                  <a:cubicBezTo>
                    <a:pt x="14592" y="24783"/>
                    <a:pt x="14701" y="24784"/>
                    <a:pt x="14809" y="24784"/>
                  </a:cubicBezTo>
                  <a:cubicBezTo>
                    <a:pt x="20833" y="24784"/>
                    <a:pt x="24789" y="22901"/>
                    <a:pt x="25180" y="22706"/>
                  </a:cubicBezTo>
                  <a:cubicBezTo>
                    <a:pt x="25190" y="22696"/>
                    <a:pt x="25210" y="22696"/>
                    <a:pt x="25219" y="22686"/>
                  </a:cubicBezTo>
                  <a:lnTo>
                    <a:pt x="25190" y="22627"/>
                  </a:lnTo>
                  <a:lnTo>
                    <a:pt x="23968" y="17889"/>
                  </a:lnTo>
                  <a:lnTo>
                    <a:pt x="28974" y="15803"/>
                  </a:lnTo>
                  <a:cubicBezTo>
                    <a:pt x="28974" y="15803"/>
                    <a:pt x="26987" y="7708"/>
                    <a:pt x="25855" y="5046"/>
                  </a:cubicBezTo>
                  <a:cubicBezTo>
                    <a:pt x="24713" y="2384"/>
                    <a:pt x="16479" y="0"/>
                    <a:pt x="164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793;p50">
              <a:extLst>
                <a:ext uri="{FF2B5EF4-FFF2-40B4-BE49-F238E27FC236}">
                  <a16:creationId xmlns:a16="http://schemas.microsoft.com/office/drawing/2014/main" id="{0B154088-F776-4147-B170-FDC15D24A6C2}"/>
                </a:ext>
              </a:extLst>
            </p:cNvPr>
            <p:cNvSpPr/>
            <p:nvPr/>
          </p:nvSpPr>
          <p:spPr>
            <a:xfrm>
              <a:off x="930383" y="4254994"/>
              <a:ext cx="11945" cy="305355"/>
            </a:xfrm>
            <a:custGeom>
              <a:avLst/>
              <a:gdLst/>
              <a:ahLst/>
              <a:cxnLst/>
              <a:rect l="l" t="t" r="r" b="b"/>
              <a:pathLst>
                <a:path w="389" h="9944" extrusionOk="0">
                  <a:moveTo>
                    <a:pt x="150" y="1"/>
                  </a:moveTo>
                  <a:cubicBezTo>
                    <a:pt x="139" y="1"/>
                    <a:pt x="120" y="140"/>
                    <a:pt x="100" y="388"/>
                  </a:cubicBezTo>
                  <a:cubicBezTo>
                    <a:pt x="80" y="636"/>
                    <a:pt x="70" y="1004"/>
                    <a:pt x="50" y="1451"/>
                  </a:cubicBezTo>
                  <a:cubicBezTo>
                    <a:pt x="20" y="2355"/>
                    <a:pt x="0" y="3596"/>
                    <a:pt x="31" y="4977"/>
                  </a:cubicBezTo>
                  <a:cubicBezTo>
                    <a:pt x="60" y="6348"/>
                    <a:pt x="130" y="7589"/>
                    <a:pt x="209" y="8493"/>
                  </a:cubicBezTo>
                  <a:cubicBezTo>
                    <a:pt x="239" y="8940"/>
                    <a:pt x="278" y="9298"/>
                    <a:pt x="309" y="9556"/>
                  </a:cubicBezTo>
                  <a:cubicBezTo>
                    <a:pt x="338" y="9805"/>
                    <a:pt x="358" y="9944"/>
                    <a:pt x="368" y="9944"/>
                  </a:cubicBezTo>
                  <a:cubicBezTo>
                    <a:pt x="378" y="9944"/>
                    <a:pt x="388" y="9794"/>
                    <a:pt x="378" y="9546"/>
                  </a:cubicBezTo>
                  <a:cubicBezTo>
                    <a:pt x="358" y="9169"/>
                    <a:pt x="348" y="8811"/>
                    <a:pt x="338" y="8483"/>
                  </a:cubicBezTo>
                  <a:cubicBezTo>
                    <a:pt x="298" y="7580"/>
                    <a:pt x="249" y="6338"/>
                    <a:pt x="209" y="4967"/>
                  </a:cubicBezTo>
                  <a:cubicBezTo>
                    <a:pt x="179" y="3596"/>
                    <a:pt x="179" y="2355"/>
                    <a:pt x="179" y="1451"/>
                  </a:cubicBezTo>
                  <a:lnTo>
                    <a:pt x="179" y="388"/>
                  </a:lnTo>
                  <a:cubicBezTo>
                    <a:pt x="170" y="140"/>
                    <a:pt x="159" y="1"/>
                    <a:pt x="150" y="1"/>
                  </a:cubicBezTo>
                  <a:close/>
                </a:path>
              </a:pathLst>
            </a:custGeom>
            <a:solidFill>
              <a:srgbClr val="FBF7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2794;p50">
              <a:extLst>
                <a:ext uri="{FF2B5EF4-FFF2-40B4-BE49-F238E27FC236}">
                  <a16:creationId xmlns:a16="http://schemas.microsoft.com/office/drawing/2014/main" id="{072E4118-5C29-49D6-AEFE-0E9C1D4EB720}"/>
                </a:ext>
              </a:extLst>
            </p:cNvPr>
            <p:cNvSpPr/>
            <p:nvPr/>
          </p:nvSpPr>
          <p:spPr>
            <a:xfrm>
              <a:off x="1426642" y="4236693"/>
              <a:ext cx="15569" cy="302929"/>
            </a:xfrm>
            <a:custGeom>
              <a:avLst/>
              <a:gdLst/>
              <a:ahLst/>
              <a:cxnLst/>
              <a:rect l="l" t="t" r="r" b="b"/>
              <a:pathLst>
                <a:path w="507" h="9865" extrusionOk="0">
                  <a:moveTo>
                    <a:pt x="30" y="1"/>
                  </a:moveTo>
                  <a:cubicBezTo>
                    <a:pt x="20" y="1"/>
                    <a:pt x="10" y="140"/>
                    <a:pt x="10" y="388"/>
                  </a:cubicBezTo>
                  <a:cubicBezTo>
                    <a:pt x="0" y="647"/>
                    <a:pt x="0" y="1004"/>
                    <a:pt x="0" y="1451"/>
                  </a:cubicBezTo>
                  <a:cubicBezTo>
                    <a:pt x="10" y="2345"/>
                    <a:pt x="40" y="3576"/>
                    <a:pt x="109" y="4947"/>
                  </a:cubicBezTo>
                  <a:cubicBezTo>
                    <a:pt x="169" y="6308"/>
                    <a:pt x="258" y="7540"/>
                    <a:pt x="328" y="8424"/>
                  </a:cubicBezTo>
                  <a:cubicBezTo>
                    <a:pt x="367" y="8871"/>
                    <a:pt x="397" y="9238"/>
                    <a:pt x="427" y="9487"/>
                  </a:cubicBezTo>
                  <a:cubicBezTo>
                    <a:pt x="457" y="9735"/>
                    <a:pt x="477" y="9864"/>
                    <a:pt x="486" y="9864"/>
                  </a:cubicBezTo>
                  <a:cubicBezTo>
                    <a:pt x="506" y="9864"/>
                    <a:pt x="506" y="9725"/>
                    <a:pt x="497" y="9476"/>
                  </a:cubicBezTo>
                  <a:cubicBezTo>
                    <a:pt x="486" y="9099"/>
                    <a:pt x="467" y="8741"/>
                    <a:pt x="457" y="8424"/>
                  </a:cubicBezTo>
                  <a:cubicBezTo>
                    <a:pt x="387" y="7053"/>
                    <a:pt x="338" y="6000"/>
                    <a:pt x="288" y="4938"/>
                  </a:cubicBezTo>
                  <a:cubicBezTo>
                    <a:pt x="239" y="3865"/>
                    <a:pt x="188" y="2812"/>
                    <a:pt x="129" y="1451"/>
                  </a:cubicBezTo>
                  <a:cubicBezTo>
                    <a:pt x="119" y="1124"/>
                    <a:pt x="99" y="775"/>
                    <a:pt x="80" y="388"/>
                  </a:cubicBezTo>
                  <a:cubicBezTo>
                    <a:pt x="60" y="140"/>
                    <a:pt x="40" y="1"/>
                    <a:pt x="30" y="1"/>
                  </a:cubicBezTo>
                  <a:close/>
                </a:path>
              </a:pathLst>
            </a:custGeom>
            <a:solidFill>
              <a:srgbClr val="FBF7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795;p50">
              <a:extLst>
                <a:ext uri="{FF2B5EF4-FFF2-40B4-BE49-F238E27FC236}">
                  <a16:creationId xmlns:a16="http://schemas.microsoft.com/office/drawing/2014/main" id="{4670F0AB-7ABA-4D2F-A93C-5E3FCAFA3394}"/>
                </a:ext>
              </a:extLst>
            </p:cNvPr>
            <p:cNvSpPr/>
            <p:nvPr/>
          </p:nvSpPr>
          <p:spPr>
            <a:xfrm>
              <a:off x="1021583" y="4058282"/>
              <a:ext cx="316011" cy="115184"/>
            </a:xfrm>
            <a:custGeom>
              <a:avLst/>
              <a:gdLst/>
              <a:ahLst/>
              <a:cxnLst/>
              <a:rect l="l" t="t" r="r" b="b"/>
              <a:pathLst>
                <a:path w="10291" h="3751" extrusionOk="0">
                  <a:moveTo>
                    <a:pt x="9456" y="1"/>
                  </a:moveTo>
                  <a:lnTo>
                    <a:pt x="756" y="100"/>
                  </a:lnTo>
                  <a:cubicBezTo>
                    <a:pt x="710" y="85"/>
                    <a:pt x="662" y="78"/>
                    <a:pt x="615" y="78"/>
                  </a:cubicBezTo>
                  <a:cubicBezTo>
                    <a:pt x="376" y="78"/>
                    <a:pt x="138" y="256"/>
                    <a:pt x="80" y="497"/>
                  </a:cubicBezTo>
                  <a:cubicBezTo>
                    <a:pt x="1" y="775"/>
                    <a:pt x="160" y="1093"/>
                    <a:pt x="407" y="1242"/>
                  </a:cubicBezTo>
                  <a:cubicBezTo>
                    <a:pt x="537" y="1316"/>
                    <a:pt x="683" y="1351"/>
                    <a:pt x="831" y="1351"/>
                  </a:cubicBezTo>
                  <a:cubicBezTo>
                    <a:pt x="979" y="1351"/>
                    <a:pt x="1128" y="1316"/>
                    <a:pt x="1262" y="1252"/>
                  </a:cubicBezTo>
                  <a:lnTo>
                    <a:pt x="1262" y="1252"/>
                  </a:lnTo>
                  <a:cubicBezTo>
                    <a:pt x="1103" y="1490"/>
                    <a:pt x="934" y="1749"/>
                    <a:pt x="884" y="2027"/>
                  </a:cubicBezTo>
                  <a:cubicBezTo>
                    <a:pt x="825" y="2314"/>
                    <a:pt x="904" y="2643"/>
                    <a:pt x="1142" y="2802"/>
                  </a:cubicBezTo>
                  <a:cubicBezTo>
                    <a:pt x="1245" y="2874"/>
                    <a:pt x="1367" y="2906"/>
                    <a:pt x="1492" y="2906"/>
                  </a:cubicBezTo>
                  <a:cubicBezTo>
                    <a:pt x="1660" y="2906"/>
                    <a:pt x="1835" y="2848"/>
                    <a:pt x="1977" y="2751"/>
                  </a:cubicBezTo>
                  <a:cubicBezTo>
                    <a:pt x="2226" y="2583"/>
                    <a:pt x="2394" y="2325"/>
                    <a:pt x="2563" y="2076"/>
                  </a:cubicBezTo>
                  <a:lnTo>
                    <a:pt x="2563" y="2076"/>
                  </a:lnTo>
                  <a:cubicBezTo>
                    <a:pt x="2484" y="2345"/>
                    <a:pt x="2404" y="2623"/>
                    <a:pt x="2424" y="2901"/>
                  </a:cubicBezTo>
                  <a:cubicBezTo>
                    <a:pt x="2444" y="3179"/>
                    <a:pt x="2593" y="3467"/>
                    <a:pt x="2841" y="3576"/>
                  </a:cubicBezTo>
                  <a:cubicBezTo>
                    <a:pt x="2921" y="3610"/>
                    <a:pt x="3004" y="3626"/>
                    <a:pt x="3088" y="3626"/>
                  </a:cubicBezTo>
                  <a:cubicBezTo>
                    <a:pt x="3298" y="3626"/>
                    <a:pt x="3512" y="3529"/>
                    <a:pt x="3676" y="3387"/>
                  </a:cubicBezTo>
                  <a:cubicBezTo>
                    <a:pt x="3894" y="3179"/>
                    <a:pt x="4023" y="2901"/>
                    <a:pt x="4152" y="2632"/>
                  </a:cubicBezTo>
                  <a:lnTo>
                    <a:pt x="4152" y="2632"/>
                  </a:lnTo>
                  <a:cubicBezTo>
                    <a:pt x="4030" y="3187"/>
                    <a:pt x="4557" y="3750"/>
                    <a:pt x="5118" y="3750"/>
                  </a:cubicBezTo>
                  <a:cubicBezTo>
                    <a:pt x="5151" y="3750"/>
                    <a:pt x="5183" y="3749"/>
                    <a:pt x="5215" y="3745"/>
                  </a:cubicBezTo>
                  <a:cubicBezTo>
                    <a:pt x="5766" y="3690"/>
                    <a:pt x="6199" y="3158"/>
                    <a:pt x="6237" y="2607"/>
                  </a:cubicBezTo>
                  <a:lnTo>
                    <a:pt x="6237" y="2607"/>
                  </a:lnTo>
                  <a:cubicBezTo>
                    <a:pt x="6274" y="3014"/>
                    <a:pt x="6681" y="3365"/>
                    <a:pt x="7096" y="3365"/>
                  </a:cubicBezTo>
                  <a:cubicBezTo>
                    <a:pt x="7162" y="3365"/>
                    <a:pt x="7227" y="3356"/>
                    <a:pt x="7291" y="3338"/>
                  </a:cubicBezTo>
                  <a:cubicBezTo>
                    <a:pt x="7747" y="3198"/>
                    <a:pt x="7986" y="2631"/>
                    <a:pt x="7831" y="2193"/>
                  </a:cubicBezTo>
                  <a:lnTo>
                    <a:pt x="7831" y="2193"/>
                  </a:lnTo>
                  <a:cubicBezTo>
                    <a:pt x="8000" y="2448"/>
                    <a:pt x="8313" y="2600"/>
                    <a:pt x="8618" y="2600"/>
                  </a:cubicBezTo>
                  <a:cubicBezTo>
                    <a:pt x="8774" y="2600"/>
                    <a:pt x="8928" y="2560"/>
                    <a:pt x="9059" y="2473"/>
                  </a:cubicBezTo>
                  <a:cubicBezTo>
                    <a:pt x="9506" y="2186"/>
                    <a:pt x="9576" y="1460"/>
                    <a:pt x="9198" y="1083"/>
                  </a:cubicBezTo>
                  <a:lnTo>
                    <a:pt x="9198" y="1083"/>
                  </a:lnTo>
                  <a:cubicBezTo>
                    <a:pt x="9365" y="1227"/>
                    <a:pt x="9583" y="1365"/>
                    <a:pt x="9792" y="1365"/>
                  </a:cubicBezTo>
                  <a:cubicBezTo>
                    <a:pt x="9857" y="1365"/>
                    <a:pt x="9921" y="1352"/>
                    <a:pt x="9983" y="1321"/>
                  </a:cubicBezTo>
                  <a:cubicBezTo>
                    <a:pt x="10251" y="1192"/>
                    <a:pt x="10291" y="805"/>
                    <a:pt x="10141" y="546"/>
                  </a:cubicBezTo>
                  <a:cubicBezTo>
                    <a:pt x="9993" y="299"/>
                    <a:pt x="9724" y="140"/>
                    <a:pt x="94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796;p50">
              <a:extLst>
                <a:ext uri="{FF2B5EF4-FFF2-40B4-BE49-F238E27FC236}">
                  <a16:creationId xmlns:a16="http://schemas.microsoft.com/office/drawing/2014/main" id="{C6D974EC-C988-4442-A536-FB62ABD9162B}"/>
                </a:ext>
              </a:extLst>
            </p:cNvPr>
            <p:cNvSpPr/>
            <p:nvPr/>
          </p:nvSpPr>
          <p:spPr>
            <a:xfrm>
              <a:off x="1116438" y="3892983"/>
              <a:ext cx="119299" cy="208627"/>
            </a:xfrm>
            <a:custGeom>
              <a:avLst/>
              <a:gdLst/>
              <a:ahLst/>
              <a:cxnLst/>
              <a:rect l="l" t="t" r="r" b="b"/>
              <a:pathLst>
                <a:path w="3885" h="6794" extrusionOk="0">
                  <a:moveTo>
                    <a:pt x="0" y="0"/>
                  </a:moveTo>
                  <a:lnTo>
                    <a:pt x="0" y="6794"/>
                  </a:lnTo>
                  <a:cubicBezTo>
                    <a:pt x="1282" y="6456"/>
                    <a:pt x="2573" y="6158"/>
                    <a:pt x="3884" y="5989"/>
                  </a:cubicBezTo>
                  <a:lnTo>
                    <a:pt x="3884" y="0"/>
                  </a:lnTo>
                  <a:close/>
                </a:path>
              </a:pathLst>
            </a:custGeom>
            <a:solidFill>
              <a:srgbClr val="E7C5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797;p50">
              <a:extLst>
                <a:ext uri="{FF2B5EF4-FFF2-40B4-BE49-F238E27FC236}">
                  <a16:creationId xmlns:a16="http://schemas.microsoft.com/office/drawing/2014/main" id="{A19487D1-00F5-453E-9887-9ECA26EF02CA}"/>
                </a:ext>
              </a:extLst>
            </p:cNvPr>
            <p:cNvSpPr/>
            <p:nvPr/>
          </p:nvSpPr>
          <p:spPr>
            <a:xfrm>
              <a:off x="1116438" y="3951819"/>
              <a:ext cx="119299" cy="47627"/>
            </a:xfrm>
            <a:custGeom>
              <a:avLst/>
              <a:gdLst/>
              <a:ahLst/>
              <a:cxnLst/>
              <a:rect l="l" t="t" r="r" b="b"/>
              <a:pathLst>
                <a:path w="3885" h="1551" extrusionOk="0">
                  <a:moveTo>
                    <a:pt x="0" y="1"/>
                  </a:moveTo>
                  <a:lnTo>
                    <a:pt x="0" y="1431"/>
                  </a:lnTo>
                  <a:cubicBezTo>
                    <a:pt x="119" y="1451"/>
                    <a:pt x="239" y="1461"/>
                    <a:pt x="358" y="1471"/>
                  </a:cubicBezTo>
                  <a:cubicBezTo>
                    <a:pt x="964" y="1530"/>
                    <a:pt x="1580" y="1550"/>
                    <a:pt x="2185" y="1550"/>
                  </a:cubicBezTo>
                  <a:cubicBezTo>
                    <a:pt x="2752" y="1550"/>
                    <a:pt x="3318" y="1530"/>
                    <a:pt x="3884" y="1481"/>
                  </a:cubicBezTo>
                  <a:lnTo>
                    <a:pt x="3884" y="1"/>
                  </a:lnTo>
                  <a:close/>
                </a:path>
              </a:pathLst>
            </a:custGeom>
            <a:solidFill>
              <a:srgbClr val="E0B3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798;p50">
              <a:extLst>
                <a:ext uri="{FF2B5EF4-FFF2-40B4-BE49-F238E27FC236}">
                  <a16:creationId xmlns:a16="http://schemas.microsoft.com/office/drawing/2014/main" id="{AA04A87B-2744-4489-BA55-90BDA30A40CE}"/>
                </a:ext>
              </a:extLst>
            </p:cNvPr>
            <p:cNvSpPr/>
            <p:nvPr/>
          </p:nvSpPr>
          <p:spPr>
            <a:xfrm>
              <a:off x="1415342" y="3659452"/>
              <a:ext cx="141869" cy="140088"/>
            </a:xfrm>
            <a:custGeom>
              <a:avLst/>
              <a:gdLst/>
              <a:ahLst/>
              <a:cxnLst/>
              <a:rect l="l" t="t" r="r" b="b"/>
              <a:pathLst>
                <a:path w="4620" h="4562" extrusionOk="0">
                  <a:moveTo>
                    <a:pt x="2906" y="1"/>
                  </a:moveTo>
                  <a:cubicBezTo>
                    <a:pt x="2197" y="1"/>
                    <a:pt x="1398" y="423"/>
                    <a:pt x="835" y="1169"/>
                  </a:cubicBezTo>
                  <a:cubicBezTo>
                    <a:pt x="11" y="2271"/>
                    <a:pt x="0" y="3661"/>
                    <a:pt x="815" y="4277"/>
                  </a:cubicBezTo>
                  <a:cubicBezTo>
                    <a:pt x="1073" y="4470"/>
                    <a:pt x="1384" y="4561"/>
                    <a:pt x="1714" y="4561"/>
                  </a:cubicBezTo>
                  <a:cubicBezTo>
                    <a:pt x="2423" y="4561"/>
                    <a:pt x="3222" y="4139"/>
                    <a:pt x="3785" y="3394"/>
                  </a:cubicBezTo>
                  <a:cubicBezTo>
                    <a:pt x="4609" y="2291"/>
                    <a:pt x="4619" y="900"/>
                    <a:pt x="3805" y="284"/>
                  </a:cubicBezTo>
                  <a:cubicBezTo>
                    <a:pt x="3546" y="92"/>
                    <a:pt x="3236" y="1"/>
                    <a:pt x="2906" y="1"/>
                  </a:cubicBezTo>
                  <a:close/>
                </a:path>
              </a:pathLst>
            </a:custGeom>
            <a:solidFill>
              <a:srgbClr val="DAB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799;p50">
              <a:extLst>
                <a:ext uri="{FF2B5EF4-FFF2-40B4-BE49-F238E27FC236}">
                  <a16:creationId xmlns:a16="http://schemas.microsoft.com/office/drawing/2014/main" id="{B9D2E711-2370-4E26-85F2-368A194912BC}"/>
                </a:ext>
              </a:extLst>
            </p:cNvPr>
            <p:cNvSpPr/>
            <p:nvPr/>
          </p:nvSpPr>
          <p:spPr>
            <a:xfrm>
              <a:off x="1447062" y="3696547"/>
              <a:ext cx="94272" cy="93658"/>
            </a:xfrm>
            <a:custGeom>
              <a:avLst/>
              <a:gdLst/>
              <a:ahLst/>
              <a:cxnLst/>
              <a:rect l="l" t="t" r="r" b="b"/>
              <a:pathLst>
                <a:path w="3070" h="3050" extrusionOk="0">
                  <a:moveTo>
                    <a:pt x="2454" y="0"/>
                  </a:moveTo>
                  <a:cubicBezTo>
                    <a:pt x="2156" y="20"/>
                    <a:pt x="1887" y="149"/>
                    <a:pt x="1629" y="298"/>
                  </a:cubicBezTo>
                  <a:cubicBezTo>
                    <a:pt x="1083" y="616"/>
                    <a:pt x="607" y="1043"/>
                    <a:pt x="209" y="1540"/>
                  </a:cubicBezTo>
                  <a:cubicBezTo>
                    <a:pt x="189" y="2036"/>
                    <a:pt x="119" y="2513"/>
                    <a:pt x="0" y="2970"/>
                  </a:cubicBezTo>
                  <a:cubicBezTo>
                    <a:pt x="90" y="3010"/>
                    <a:pt x="170" y="3040"/>
                    <a:pt x="278" y="3040"/>
                  </a:cubicBezTo>
                  <a:cubicBezTo>
                    <a:pt x="298" y="3040"/>
                    <a:pt x="318" y="3049"/>
                    <a:pt x="338" y="3049"/>
                  </a:cubicBezTo>
                  <a:cubicBezTo>
                    <a:pt x="626" y="3049"/>
                    <a:pt x="894" y="2960"/>
                    <a:pt x="1163" y="2861"/>
                  </a:cubicBezTo>
                  <a:cubicBezTo>
                    <a:pt x="1699" y="2662"/>
                    <a:pt x="2225" y="2364"/>
                    <a:pt x="2583" y="1897"/>
                  </a:cubicBezTo>
                  <a:cubicBezTo>
                    <a:pt x="2931" y="1431"/>
                    <a:pt x="3070" y="785"/>
                    <a:pt x="2831" y="259"/>
                  </a:cubicBezTo>
                  <a:cubicBezTo>
                    <a:pt x="2792" y="149"/>
                    <a:pt x="2722" y="50"/>
                    <a:pt x="2613" y="10"/>
                  </a:cubicBezTo>
                  <a:cubicBezTo>
                    <a:pt x="2573" y="0"/>
                    <a:pt x="2543" y="0"/>
                    <a:pt x="2503" y="0"/>
                  </a:cubicBezTo>
                  <a:close/>
                </a:path>
              </a:pathLst>
            </a:custGeom>
            <a:solidFill>
              <a:srgbClr val="D6AB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800;p50">
              <a:extLst>
                <a:ext uri="{FF2B5EF4-FFF2-40B4-BE49-F238E27FC236}">
                  <a16:creationId xmlns:a16="http://schemas.microsoft.com/office/drawing/2014/main" id="{1E9DEFBE-205B-4B18-A042-E25284480B61}"/>
                </a:ext>
              </a:extLst>
            </p:cNvPr>
            <p:cNvSpPr/>
            <p:nvPr/>
          </p:nvSpPr>
          <p:spPr>
            <a:xfrm>
              <a:off x="1435455" y="3696394"/>
              <a:ext cx="91539" cy="74312"/>
            </a:xfrm>
            <a:custGeom>
              <a:avLst/>
              <a:gdLst/>
              <a:ahLst/>
              <a:cxnLst/>
              <a:rect l="l" t="t" r="r" b="b"/>
              <a:pathLst>
                <a:path w="2981" h="2420" extrusionOk="0">
                  <a:moveTo>
                    <a:pt x="2816" y="0"/>
                  </a:moveTo>
                  <a:cubicBezTo>
                    <a:pt x="2712" y="0"/>
                    <a:pt x="2563" y="15"/>
                    <a:pt x="2385" y="65"/>
                  </a:cubicBezTo>
                  <a:cubicBezTo>
                    <a:pt x="2027" y="144"/>
                    <a:pt x="1561" y="392"/>
                    <a:pt x="1153" y="780"/>
                  </a:cubicBezTo>
                  <a:cubicBezTo>
                    <a:pt x="746" y="1167"/>
                    <a:pt x="478" y="1595"/>
                    <a:pt x="289" y="1893"/>
                  </a:cubicBezTo>
                  <a:cubicBezTo>
                    <a:pt x="100" y="2210"/>
                    <a:pt x="1" y="2409"/>
                    <a:pt x="21" y="2419"/>
                  </a:cubicBezTo>
                  <a:cubicBezTo>
                    <a:pt x="21" y="2419"/>
                    <a:pt x="21" y="2419"/>
                    <a:pt x="22" y="2419"/>
                  </a:cubicBezTo>
                  <a:cubicBezTo>
                    <a:pt x="39" y="2419"/>
                    <a:pt x="176" y="2242"/>
                    <a:pt x="378" y="1962"/>
                  </a:cubicBezTo>
                  <a:cubicBezTo>
                    <a:pt x="587" y="1674"/>
                    <a:pt x="875" y="1266"/>
                    <a:pt x="1263" y="889"/>
                  </a:cubicBezTo>
                  <a:cubicBezTo>
                    <a:pt x="1650" y="522"/>
                    <a:pt x="2087" y="273"/>
                    <a:pt x="2415" y="164"/>
                  </a:cubicBezTo>
                  <a:cubicBezTo>
                    <a:pt x="2753" y="55"/>
                    <a:pt x="2981" y="45"/>
                    <a:pt x="2971" y="25"/>
                  </a:cubicBezTo>
                  <a:cubicBezTo>
                    <a:pt x="2976" y="15"/>
                    <a:pt x="2919" y="0"/>
                    <a:pt x="2816" y="0"/>
                  </a:cubicBezTo>
                  <a:close/>
                </a:path>
              </a:pathLst>
            </a:custGeom>
            <a:solidFill>
              <a:srgbClr val="C294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801;p50">
              <a:extLst>
                <a:ext uri="{FF2B5EF4-FFF2-40B4-BE49-F238E27FC236}">
                  <a16:creationId xmlns:a16="http://schemas.microsoft.com/office/drawing/2014/main" id="{7A620404-FBCF-40AF-B8B3-A084784491CB}"/>
                </a:ext>
              </a:extLst>
            </p:cNvPr>
            <p:cNvSpPr/>
            <p:nvPr/>
          </p:nvSpPr>
          <p:spPr>
            <a:xfrm>
              <a:off x="1465978" y="3729312"/>
              <a:ext cx="36020" cy="13266"/>
            </a:xfrm>
            <a:custGeom>
              <a:avLst/>
              <a:gdLst/>
              <a:ahLst/>
              <a:cxnLst/>
              <a:rect l="l" t="t" r="r" b="b"/>
              <a:pathLst>
                <a:path w="1173" h="432" extrusionOk="0">
                  <a:moveTo>
                    <a:pt x="137" y="1"/>
                  </a:moveTo>
                  <a:cubicBezTo>
                    <a:pt x="52" y="1"/>
                    <a:pt x="0" y="15"/>
                    <a:pt x="0" y="36"/>
                  </a:cubicBezTo>
                  <a:cubicBezTo>
                    <a:pt x="0" y="75"/>
                    <a:pt x="258" y="135"/>
                    <a:pt x="576" y="245"/>
                  </a:cubicBezTo>
                  <a:cubicBezTo>
                    <a:pt x="843" y="330"/>
                    <a:pt x="1057" y="431"/>
                    <a:pt x="1129" y="431"/>
                  </a:cubicBezTo>
                  <a:cubicBezTo>
                    <a:pt x="1140" y="431"/>
                    <a:pt x="1148" y="429"/>
                    <a:pt x="1152" y="423"/>
                  </a:cubicBezTo>
                  <a:cubicBezTo>
                    <a:pt x="1172" y="393"/>
                    <a:pt x="954" y="205"/>
                    <a:pt x="626" y="95"/>
                  </a:cubicBezTo>
                  <a:cubicBezTo>
                    <a:pt x="432" y="26"/>
                    <a:pt x="253" y="1"/>
                    <a:pt x="137" y="1"/>
                  </a:cubicBezTo>
                  <a:close/>
                </a:path>
              </a:pathLst>
            </a:custGeom>
            <a:solidFill>
              <a:srgbClr val="C294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802;p50">
              <a:extLst>
                <a:ext uri="{FF2B5EF4-FFF2-40B4-BE49-F238E27FC236}">
                  <a16:creationId xmlns:a16="http://schemas.microsoft.com/office/drawing/2014/main" id="{7A59AB12-AF30-402F-9A1E-3FB322CFDA7F}"/>
                </a:ext>
              </a:extLst>
            </p:cNvPr>
            <p:cNvSpPr/>
            <p:nvPr/>
          </p:nvSpPr>
          <p:spPr>
            <a:xfrm>
              <a:off x="791894" y="3659452"/>
              <a:ext cx="141899" cy="140088"/>
            </a:xfrm>
            <a:custGeom>
              <a:avLst/>
              <a:gdLst/>
              <a:ahLst/>
              <a:cxnLst/>
              <a:rect l="l" t="t" r="r" b="b"/>
              <a:pathLst>
                <a:path w="4621" h="4562" extrusionOk="0">
                  <a:moveTo>
                    <a:pt x="1714" y="1"/>
                  </a:moveTo>
                  <a:cubicBezTo>
                    <a:pt x="1384" y="1"/>
                    <a:pt x="1074" y="92"/>
                    <a:pt x="815" y="284"/>
                  </a:cubicBezTo>
                  <a:cubicBezTo>
                    <a:pt x="1" y="900"/>
                    <a:pt x="11" y="2291"/>
                    <a:pt x="835" y="3394"/>
                  </a:cubicBezTo>
                  <a:cubicBezTo>
                    <a:pt x="1398" y="4139"/>
                    <a:pt x="2197" y="4561"/>
                    <a:pt x="2906" y="4561"/>
                  </a:cubicBezTo>
                  <a:cubicBezTo>
                    <a:pt x="3236" y="4561"/>
                    <a:pt x="3547" y="4470"/>
                    <a:pt x="3806" y="4277"/>
                  </a:cubicBezTo>
                  <a:cubicBezTo>
                    <a:pt x="4620" y="3661"/>
                    <a:pt x="4620" y="2271"/>
                    <a:pt x="3786" y="1169"/>
                  </a:cubicBezTo>
                  <a:cubicBezTo>
                    <a:pt x="3223" y="423"/>
                    <a:pt x="2424" y="1"/>
                    <a:pt x="1714" y="1"/>
                  </a:cubicBezTo>
                  <a:close/>
                </a:path>
              </a:pathLst>
            </a:custGeom>
            <a:solidFill>
              <a:srgbClr val="DAB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803;p50">
              <a:extLst>
                <a:ext uri="{FF2B5EF4-FFF2-40B4-BE49-F238E27FC236}">
                  <a16:creationId xmlns:a16="http://schemas.microsoft.com/office/drawing/2014/main" id="{245195D6-F6AF-469B-A984-7E5AEF9C994F}"/>
                </a:ext>
              </a:extLst>
            </p:cNvPr>
            <p:cNvSpPr/>
            <p:nvPr/>
          </p:nvSpPr>
          <p:spPr>
            <a:xfrm>
              <a:off x="807769" y="3696547"/>
              <a:ext cx="89697" cy="93658"/>
            </a:xfrm>
            <a:custGeom>
              <a:avLst/>
              <a:gdLst/>
              <a:ahLst/>
              <a:cxnLst/>
              <a:rect l="l" t="t" r="r" b="b"/>
              <a:pathLst>
                <a:path w="2921" h="3050" extrusionOk="0">
                  <a:moveTo>
                    <a:pt x="577" y="0"/>
                  </a:moveTo>
                  <a:cubicBezTo>
                    <a:pt x="537" y="0"/>
                    <a:pt x="497" y="0"/>
                    <a:pt x="457" y="10"/>
                  </a:cubicBezTo>
                  <a:cubicBezTo>
                    <a:pt x="358" y="50"/>
                    <a:pt x="289" y="149"/>
                    <a:pt x="239" y="259"/>
                  </a:cubicBezTo>
                  <a:cubicBezTo>
                    <a:pt x="0" y="785"/>
                    <a:pt x="150" y="1431"/>
                    <a:pt x="497" y="1897"/>
                  </a:cubicBezTo>
                  <a:cubicBezTo>
                    <a:pt x="845" y="2364"/>
                    <a:pt x="1371" y="2662"/>
                    <a:pt x="1918" y="2861"/>
                  </a:cubicBezTo>
                  <a:cubicBezTo>
                    <a:pt x="2176" y="2960"/>
                    <a:pt x="2454" y="3049"/>
                    <a:pt x="2732" y="3049"/>
                  </a:cubicBezTo>
                  <a:cubicBezTo>
                    <a:pt x="2752" y="3049"/>
                    <a:pt x="2772" y="3040"/>
                    <a:pt x="2801" y="3040"/>
                  </a:cubicBezTo>
                  <a:cubicBezTo>
                    <a:pt x="2841" y="3040"/>
                    <a:pt x="2881" y="3029"/>
                    <a:pt x="2921" y="3029"/>
                  </a:cubicBezTo>
                  <a:cubicBezTo>
                    <a:pt x="2772" y="2484"/>
                    <a:pt x="2693" y="1917"/>
                    <a:pt x="2693" y="1331"/>
                  </a:cubicBezTo>
                  <a:cubicBezTo>
                    <a:pt x="2325" y="924"/>
                    <a:pt x="1908" y="566"/>
                    <a:pt x="1441" y="298"/>
                  </a:cubicBezTo>
                  <a:cubicBezTo>
                    <a:pt x="1192" y="149"/>
                    <a:pt x="914" y="20"/>
                    <a:pt x="627" y="0"/>
                  </a:cubicBezTo>
                  <a:close/>
                </a:path>
              </a:pathLst>
            </a:custGeom>
            <a:solidFill>
              <a:srgbClr val="D6AB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804;p50">
              <a:extLst>
                <a:ext uri="{FF2B5EF4-FFF2-40B4-BE49-F238E27FC236}">
                  <a16:creationId xmlns:a16="http://schemas.microsoft.com/office/drawing/2014/main" id="{F908479B-A916-42E2-A42B-BE7E18006753}"/>
                </a:ext>
              </a:extLst>
            </p:cNvPr>
            <p:cNvSpPr/>
            <p:nvPr/>
          </p:nvSpPr>
          <p:spPr>
            <a:xfrm>
              <a:off x="822416" y="3696394"/>
              <a:ext cx="91539" cy="74312"/>
            </a:xfrm>
            <a:custGeom>
              <a:avLst/>
              <a:gdLst/>
              <a:ahLst/>
              <a:cxnLst/>
              <a:rect l="l" t="t" r="r" b="b"/>
              <a:pathLst>
                <a:path w="2981" h="2420" extrusionOk="0">
                  <a:moveTo>
                    <a:pt x="159" y="0"/>
                  </a:moveTo>
                  <a:cubicBezTo>
                    <a:pt x="57" y="0"/>
                    <a:pt x="0" y="15"/>
                    <a:pt x="0" y="25"/>
                  </a:cubicBezTo>
                  <a:cubicBezTo>
                    <a:pt x="0" y="45"/>
                    <a:pt x="229" y="55"/>
                    <a:pt x="556" y="164"/>
                  </a:cubicBezTo>
                  <a:cubicBezTo>
                    <a:pt x="894" y="273"/>
                    <a:pt x="1322" y="522"/>
                    <a:pt x="1709" y="889"/>
                  </a:cubicBezTo>
                  <a:cubicBezTo>
                    <a:pt x="2096" y="1266"/>
                    <a:pt x="2384" y="1674"/>
                    <a:pt x="2603" y="1962"/>
                  </a:cubicBezTo>
                  <a:cubicBezTo>
                    <a:pt x="2806" y="2242"/>
                    <a:pt x="2933" y="2419"/>
                    <a:pt x="2958" y="2419"/>
                  </a:cubicBezTo>
                  <a:cubicBezTo>
                    <a:pt x="2959" y="2419"/>
                    <a:pt x="2960" y="2419"/>
                    <a:pt x="2960" y="2419"/>
                  </a:cubicBezTo>
                  <a:cubicBezTo>
                    <a:pt x="2980" y="2409"/>
                    <a:pt x="2881" y="2210"/>
                    <a:pt x="2692" y="1893"/>
                  </a:cubicBezTo>
                  <a:cubicBezTo>
                    <a:pt x="2503" y="1595"/>
                    <a:pt x="2225" y="1167"/>
                    <a:pt x="1818" y="780"/>
                  </a:cubicBezTo>
                  <a:cubicBezTo>
                    <a:pt x="1411" y="392"/>
                    <a:pt x="944" y="144"/>
                    <a:pt x="587" y="65"/>
                  </a:cubicBezTo>
                  <a:cubicBezTo>
                    <a:pt x="408" y="15"/>
                    <a:pt x="261" y="0"/>
                    <a:pt x="159" y="0"/>
                  </a:cubicBezTo>
                  <a:close/>
                </a:path>
              </a:pathLst>
            </a:custGeom>
            <a:solidFill>
              <a:srgbClr val="C294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805;p50">
              <a:extLst>
                <a:ext uri="{FF2B5EF4-FFF2-40B4-BE49-F238E27FC236}">
                  <a16:creationId xmlns:a16="http://schemas.microsoft.com/office/drawing/2014/main" id="{EAF54F80-FEF0-4CD2-9010-D1255264BA37}"/>
                </a:ext>
              </a:extLst>
            </p:cNvPr>
            <p:cNvSpPr/>
            <p:nvPr/>
          </p:nvSpPr>
          <p:spPr>
            <a:xfrm>
              <a:off x="847136" y="3729312"/>
              <a:ext cx="36296" cy="13266"/>
            </a:xfrm>
            <a:custGeom>
              <a:avLst/>
              <a:gdLst/>
              <a:ahLst/>
              <a:cxnLst/>
              <a:rect l="l" t="t" r="r" b="b"/>
              <a:pathLst>
                <a:path w="1182" h="432" extrusionOk="0">
                  <a:moveTo>
                    <a:pt x="1036" y="1"/>
                  </a:moveTo>
                  <a:cubicBezTo>
                    <a:pt x="921" y="1"/>
                    <a:pt x="745" y="26"/>
                    <a:pt x="556" y="95"/>
                  </a:cubicBezTo>
                  <a:cubicBezTo>
                    <a:pt x="219" y="205"/>
                    <a:pt x="0" y="393"/>
                    <a:pt x="30" y="423"/>
                  </a:cubicBezTo>
                  <a:cubicBezTo>
                    <a:pt x="32" y="429"/>
                    <a:pt x="39" y="431"/>
                    <a:pt x="50" y="431"/>
                  </a:cubicBezTo>
                  <a:cubicBezTo>
                    <a:pt x="118" y="431"/>
                    <a:pt x="340" y="330"/>
                    <a:pt x="606" y="245"/>
                  </a:cubicBezTo>
                  <a:cubicBezTo>
                    <a:pt x="914" y="135"/>
                    <a:pt x="1182" y="75"/>
                    <a:pt x="1172" y="36"/>
                  </a:cubicBezTo>
                  <a:cubicBezTo>
                    <a:pt x="1172" y="15"/>
                    <a:pt x="1120" y="1"/>
                    <a:pt x="1036" y="1"/>
                  </a:cubicBezTo>
                  <a:close/>
                </a:path>
              </a:pathLst>
            </a:custGeom>
            <a:solidFill>
              <a:srgbClr val="C294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806;p50">
              <a:extLst>
                <a:ext uri="{FF2B5EF4-FFF2-40B4-BE49-F238E27FC236}">
                  <a16:creationId xmlns:a16="http://schemas.microsoft.com/office/drawing/2014/main" id="{39E0C43F-A9DA-4D18-B135-260B464A6DF1}"/>
                </a:ext>
              </a:extLst>
            </p:cNvPr>
            <p:cNvSpPr/>
            <p:nvPr/>
          </p:nvSpPr>
          <p:spPr>
            <a:xfrm>
              <a:off x="890433" y="3313471"/>
              <a:ext cx="563360" cy="638378"/>
            </a:xfrm>
            <a:custGeom>
              <a:avLst/>
              <a:gdLst/>
              <a:ahLst/>
              <a:cxnLst/>
              <a:rect l="l" t="t" r="r" b="b"/>
              <a:pathLst>
                <a:path w="18346" h="20789" extrusionOk="0">
                  <a:moveTo>
                    <a:pt x="8880" y="0"/>
                  </a:moveTo>
                  <a:cubicBezTo>
                    <a:pt x="3974" y="0"/>
                    <a:pt x="1" y="3973"/>
                    <a:pt x="1" y="8880"/>
                  </a:cubicBezTo>
                  <a:lnTo>
                    <a:pt x="1" y="13707"/>
                  </a:lnTo>
                  <a:cubicBezTo>
                    <a:pt x="1" y="17621"/>
                    <a:pt x="3169" y="20789"/>
                    <a:pt x="7082" y="20789"/>
                  </a:cubicBezTo>
                  <a:lnTo>
                    <a:pt x="11254" y="20789"/>
                  </a:lnTo>
                  <a:cubicBezTo>
                    <a:pt x="15167" y="20789"/>
                    <a:pt x="18346" y="17621"/>
                    <a:pt x="18346" y="13707"/>
                  </a:cubicBezTo>
                  <a:lnTo>
                    <a:pt x="18346" y="8880"/>
                  </a:lnTo>
                  <a:cubicBezTo>
                    <a:pt x="18346" y="3973"/>
                    <a:pt x="14363" y="0"/>
                    <a:pt x="9456" y="0"/>
                  </a:cubicBezTo>
                  <a:close/>
                </a:path>
              </a:pathLst>
            </a:custGeom>
            <a:solidFill>
              <a:srgbClr val="E7C5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807;p50">
              <a:extLst>
                <a:ext uri="{FF2B5EF4-FFF2-40B4-BE49-F238E27FC236}">
                  <a16:creationId xmlns:a16="http://schemas.microsoft.com/office/drawing/2014/main" id="{959B64D4-48E3-4056-80C5-F2DEB1BE4192}"/>
                </a:ext>
              </a:extLst>
            </p:cNvPr>
            <p:cNvSpPr/>
            <p:nvPr/>
          </p:nvSpPr>
          <p:spPr>
            <a:xfrm>
              <a:off x="979791" y="3726426"/>
              <a:ext cx="122953" cy="88499"/>
            </a:xfrm>
            <a:custGeom>
              <a:avLst/>
              <a:gdLst/>
              <a:ahLst/>
              <a:cxnLst/>
              <a:rect l="l" t="t" r="r" b="b"/>
              <a:pathLst>
                <a:path w="4004" h="2882" extrusionOk="0">
                  <a:moveTo>
                    <a:pt x="2225" y="1"/>
                  </a:moveTo>
                  <a:cubicBezTo>
                    <a:pt x="1232" y="1"/>
                    <a:pt x="130" y="537"/>
                    <a:pt x="51" y="1401"/>
                  </a:cubicBezTo>
                  <a:cubicBezTo>
                    <a:pt x="0" y="1957"/>
                    <a:pt x="418" y="2494"/>
                    <a:pt x="964" y="2722"/>
                  </a:cubicBezTo>
                  <a:cubicBezTo>
                    <a:pt x="1232" y="2831"/>
                    <a:pt x="1510" y="2881"/>
                    <a:pt x="1799" y="2881"/>
                  </a:cubicBezTo>
                  <a:cubicBezTo>
                    <a:pt x="2117" y="2881"/>
                    <a:pt x="2434" y="2822"/>
                    <a:pt x="2732" y="2712"/>
                  </a:cubicBezTo>
                  <a:cubicBezTo>
                    <a:pt x="2971" y="2633"/>
                    <a:pt x="3199" y="2524"/>
                    <a:pt x="3388" y="2374"/>
                  </a:cubicBezTo>
                  <a:cubicBezTo>
                    <a:pt x="3894" y="1948"/>
                    <a:pt x="4004" y="1182"/>
                    <a:pt x="3666" y="637"/>
                  </a:cubicBezTo>
                  <a:cubicBezTo>
                    <a:pt x="3388" y="199"/>
                    <a:pt x="2832" y="1"/>
                    <a:pt x="2225" y="1"/>
                  </a:cubicBezTo>
                  <a:close/>
                </a:path>
              </a:pathLst>
            </a:custGeom>
            <a:solidFill>
              <a:srgbClr val="E4BD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808;p50">
              <a:extLst>
                <a:ext uri="{FF2B5EF4-FFF2-40B4-BE49-F238E27FC236}">
                  <a16:creationId xmlns:a16="http://schemas.microsoft.com/office/drawing/2014/main" id="{746E58B6-2D49-41E9-AAB3-149403FCAE06}"/>
                </a:ext>
              </a:extLst>
            </p:cNvPr>
            <p:cNvSpPr/>
            <p:nvPr/>
          </p:nvSpPr>
          <p:spPr>
            <a:xfrm>
              <a:off x="1233862" y="3726426"/>
              <a:ext cx="122953" cy="88499"/>
            </a:xfrm>
            <a:custGeom>
              <a:avLst/>
              <a:gdLst/>
              <a:ahLst/>
              <a:cxnLst/>
              <a:rect l="l" t="t" r="r" b="b"/>
              <a:pathLst>
                <a:path w="4004" h="2882" extrusionOk="0">
                  <a:moveTo>
                    <a:pt x="1778" y="1"/>
                  </a:moveTo>
                  <a:cubicBezTo>
                    <a:pt x="1182" y="1"/>
                    <a:pt x="617" y="199"/>
                    <a:pt x="338" y="637"/>
                  </a:cubicBezTo>
                  <a:cubicBezTo>
                    <a:pt x="1" y="1182"/>
                    <a:pt x="110" y="1948"/>
                    <a:pt x="617" y="2374"/>
                  </a:cubicBezTo>
                  <a:cubicBezTo>
                    <a:pt x="805" y="2524"/>
                    <a:pt x="1034" y="2633"/>
                    <a:pt x="1272" y="2712"/>
                  </a:cubicBezTo>
                  <a:cubicBezTo>
                    <a:pt x="1570" y="2822"/>
                    <a:pt x="1897" y="2881"/>
                    <a:pt x="2215" y="2881"/>
                  </a:cubicBezTo>
                  <a:cubicBezTo>
                    <a:pt x="2493" y="2881"/>
                    <a:pt x="2782" y="2831"/>
                    <a:pt x="3040" y="2722"/>
                  </a:cubicBezTo>
                  <a:cubicBezTo>
                    <a:pt x="3586" y="2494"/>
                    <a:pt x="4003" y="1957"/>
                    <a:pt x="3954" y="1401"/>
                  </a:cubicBezTo>
                  <a:cubicBezTo>
                    <a:pt x="3874" y="537"/>
                    <a:pt x="2772" y="1"/>
                    <a:pt x="1778" y="1"/>
                  </a:cubicBezTo>
                  <a:close/>
                </a:path>
              </a:pathLst>
            </a:custGeom>
            <a:solidFill>
              <a:srgbClr val="E4BD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809;p50">
              <a:extLst>
                <a:ext uri="{FF2B5EF4-FFF2-40B4-BE49-F238E27FC236}">
                  <a16:creationId xmlns:a16="http://schemas.microsoft.com/office/drawing/2014/main" id="{1EFFF1D2-C73C-4982-8262-C998EDD9F375}"/>
                </a:ext>
              </a:extLst>
            </p:cNvPr>
            <p:cNvSpPr/>
            <p:nvPr/>
          </p:nvSpPr>
          <p:spPr>
            <a:xfrm>
              <a:off x="1060029" y="3649565"/>
              <a:ext cx="34485" cy="59204"/>
            </a:xfrm>
            <a:custGeom>
              <a:avLst/>
              <a:gdLst/>
              <a:ahLst/>
              <a:cxnLst/>
              <a:rect l="l" t="t" r="r" b="b"/>
              <a:pathLst>
                <a:path w="1123" h="1928" extrusionOk="0">
                  <a:moveTo>
                    <a:pt x="556" y="1"/>
                  </a:moveTo>
                  <a:cubicBezTo>
                    <a:pt x="248" y="1"/>
                    <a:pt x="0" y="428"/>
                    <a:pt x="0" y="964"/>
                  </a:cubicBezTo>
                  <a:cubicBezTo>
                    <a:pt x="0" y="1500"/>
                    <a:pt x="248" y="1928"/>
                    <a:pt x="556" y="1928"/>
                  </a:cubicBezTo>
                  <a:cubicBezTo>
                    <a:pt x="874" y="1928"/>
                    <a:pt x="1122" y="1500"/>
                    <a:pt x="1122" y="964"/>
                  </a:cubicBezTo>
                  <a:cubicBezTo>
                    <a:pt x="1122" y="428"/>
                    <a:pt x="874" y="1"/>
                    <a:pt x="556" y="1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810;p50">
              <a:extLst>
                <a:ext uri="{FF2B5EF4-FFF2-40B4-BE49-F238E27FC236}">
                  <a16:creationId xmlns:a16="http://schemas.microsoft.com/office/drawing/2014/main" id="{D517D5E7-B72C-434C-84F6-86C2B464DA40}"/>
                </a:ext>
              </a:extLst>
            </p:cNvPr>
            <p:cNvSpPr/>
            <p:nvPr/>
          </p:nvSpPr>
          <p:spPr>
            <a:xfrm>
              <a:off x="1240864" y="3649565"/>
              <a:ext cx="34515" cy="59204"/>
            </a:xfrm>
            <a:custGeom>
              <a:avLst/>
              <a:gdLst/>
              <a:ahLst/>
              <a:cxnLst/>
              <a:rect l="l" t="t" r="r" b="b"/>
              <a:pathLst>
                <a:path w="1124" h="1928" extrusionOk="0">
                  <a:moveTo>
                    <a:pt x="557" y="1"/>
                  </a:moveTo>
                  <a:cubicBezTo>
                    <a:pt x="250" y="1"/>
                    <a:pt x="1" y="428"/>
                    <a:pt x="1" y="964"/>
                  </a:cubicBezTo>
                  <a:cubicBezTo>
                    <a:pt x="1" y="1500"/>
                    <a:pt x="250" y="1928"/>
                    <a:pt x="557" y="1928"/>
                  </a:cubicBezTo>
                  <a:cubicBezTo>
                    <a:pt x="875" y="1928"/>
                    <a:pt x="1124" y="1500"/>
                    <a:pt x="1124" y="964"/>
                  </a:cubicBezTo>
                  <a:cubicBezTo>
                    <a:pt x="1124" y="428"/>
                    <a:pt x="875" y="1"/>
                    <a:pt x="557" y="1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811;p50">
              <a:extLst>
                <a:ext uri="{FF2B5EF4-FFF2-40B4-BE49-F238E27FC236}">
                  <a16:creationId xmlns:a16="http://schemas.microsoft.com/office/drawing/2014/main" id="{F6BBD0CA-30FF-470C-B5AE-7CE91E410202}"/>
                </a:ext>
              </a:extLst>
            </p:cNvPr>
            <p:cNvSpPr/>
            <p:nvPr/>
          </p:nvSpPr>
          <p:spPr>
            <a:xfrm>
              <a:off x="1135354" y="3559899"/>
              <a:ext cx="41486" cy="214492"/>
            </a:xfrm>
            <a:custGeom>
              <a:avLst/>
              <a:gdLst/>
              <a:ahLst/>
              <a:cxnLst/>
              <a:rect l="l" t="t" r="r" b="b"/>
              <a:pathLst>
                <a:path w="1351" h="6985" extrusionOk="0">
                  <a:moveTo>
                    <a:pt x="160" y="0"/>
                  </a:moveTo>
                  <a:cubicBezTo>
                    <a:pt x="160" y="0"/>
                    <a:pt x="159" y="0"/>
                    <a:pt x="159" y="1"/>
                  </a:cubicBezTo>
                  <a:cubicBezTo>
                    <a:pt x="130" y="10"/>
                    <a:pt x="278" y="418"/>
                    <a:pt x="487" y="1093"/>
                  </a:cubicBezTo>
                  <a:cubicBezTo>
                    <a:pt x="695" y="1758"/>
                    <a:pt x="944" y="2702"/>
                    <a:pt x="1103" y="3765"/>
                  </a:cubicBezTo>
                  <a:cubicBezTo>
                    <a:pt x="1143" y="4023"/>
                    <a:pt x="1202" y="4292"/>
                    <a:pt x="1083" y="4460"/>
                  </a:cubicBezTo>
                  <a:cubicBezTo>
                    <a:pt x="974" y="4639"/>
                    <a:pt x="715" y="4718"/>
                    <a:pt x="527" y="4877"/>
                  </a:cubicBezTo>
                  <a:cubicBezTo>
                    <a:pt x="130" y="5195"/>
                    <a:pt x="0" y="5682"/>
                    <a:pt x="40" y="6049"/>
                  </a:cubicBezTo>
                  <a:cubicBezTo>
                    <a:pt x="90" y="6417"/>
                    <a:pt x="278" y="6675"/>
                    <a:pt x="428" y="6814"/>
                  </a:cubicBezTo>
                  <a:cubicBezTo>
                    <a:pt x="562" y="6940"/>
                    <a:pt x="664" y="6984"/>
                    <a:pt x="683" y="6984"/>
                  </a:cubicBezTo>
                  <a:cubicBezTo>
                    <a:pt x="685" y="6984"/>
                    <a:pt x="686" y="6984"/>
                    <a:pt x="686" y="6983"/>
                  </a:cubicBezTo>
                  <a:cubicBezTo>
                    <a:pt x="695" y="6963"/>
                    <a:pt x="606" y="6903"/>
                    <a:pt x="477" y="6764"/>
                  </a:cubicBezTo>
                  <a:cubicBezTo>
                    <a:pt x="358" y="6616"/>
                    <a:pt x="209" y="6367"/>
                    <a:pt x="179" y="6029"/>
                  </a:cubicBezTo>
                  <a:cubicBezTo>
                    <a:pt x="149" y="5702"/>
                    <a:pt x="289" y="5285"/>
                    <a:pt x="636" y="5016"/>
                  </a:cubicBezTo>
                  <a:cubicBezTo>
                    <a:pt x="795" y="4877"/>
                    <a:pt x="1053" y="4818"/>
                    <a:pt x="1242" y="4559"/>
                  </a:cubicBezTo>
                  <a:cubicBezTo>
                    <a:pt x="1331" y="4440"/>
                    <a:pt x="1351" y="4281"/>
                    <a:pt x="1341" y="4142"/>
                  </a:cubicBezTo>
                  <a:cubicBezTo>
                    <a:pt x="1331" y="3994"/>
                    <a:pt x="1311" y="3864"/>
                    <a:pt x="1291" y="3735"/>
                  </a:cubicBezTo>
                  <a:cubicBezTo>
                    <a:pt x="1132" y="2663"/>
                    <a:pt x="854" y="1719"/>
                    <a:pt x="616" y="1053"/>
                  </a:cubicBezTo>
                  <a:cubicBezTo>
                    <a:pt x="381" y="396"/>
                    <a:pt x="184" y="0"/>
                    <a:pt x="160" y="0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812;p50">
              <a:extLst>
                <a:ext uri="{FF2B5EF4-FFF2-40B4-BE49-F238E27FC236}">
                  <a16:creationId xmlns:a16="http://schemas.microsoft.com/office/drawing/2014/main" id="{58A193C6-5F84-4F76-8AE5-1ACE3B37FAC7}"/>
                </a:ext>
              </a:extLst>
            </p:cNvPr>
            <p:cNvSpPr/>
            <p:nvPr/>
          </p:nvSpPr>
          <p:spPr>
            <a:xfrm>
              <a:off x="1166153" y="3750715"/>
              <a:ext cx="13757" cy="11239"/>
            </a:xfrm>
            <a:custGeom>
              <a:avLst/>
              <a:gdLst/>
              <a:ahLst/>
              <a:cxnLst/>
              <a:rect l="l" t="t" r="r" b="b"/>
              <a:pathLst>
                <a:path w="448" h="366" extrusionOk="0">
                  <a:moveTo>
                    <a:pt x="379" y="0"/>
                  </a:moveTo>
                  <a:cubicBezTo>
                    <a:pt x="327" y="0"/>
                    <a:pt x="245" y="45"/>
                    <a:pt x="169" y="113"/>
                  </a:cubicBezTo>
                  <a:cubicBezTo>
                    <a:pt x="60" y="203"/>
                    <a:pt x="1" y="312"/>
                    <a:pt x="40" y="352"/>
                  </a:cubicBezTo>
                  <a:cubicBezTo>
                    <a:pt x="47" y="361"/>
                    <a:pt x="60" y="366"/>
                    <a:pt x="75" y="366"/>
                  </a:cubicBezTo>
                  <a:cubicBezTo>
                    <a:pt x="126" y="366"/>
                    <a:pt x="213" y="321"/>
                    <a:pt x="288" y="252"/>
                  </a:cubicBezTo>
                  <a:cubicBezTo>
                    <a:pt x="398" y="163"/>
                    <a:pt x="447" y="54"/>
                    <a:pt x="418" y="14"/>
                  </a:cubicBezTo>
                  <a:cubicBezTo>
                    <a:pt x="408" y="5"/>
                    <a:pt x="395" y="0"/>
                    <a:pt x="379" y="0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13;p50">
              <a:extLst>
                <a:ext uri="{FF2B5EF4-FFF2-40B4-BE49-F238E27FC236}">
                  <a16:creationId xmlns:a16="http://schemas.microsoft.com/office/drawing/2014/main" id="{EF5DF5CD-6B02-4000-A705-E28539E39E5E}"/>
                </a:ext>
              </a:extLst>
            </p:cNvPr>
            <p:cNvSpPr/>
            <p:nvPr/>
          </p:nvSpPr>
          <p:spPr>
            <a:xfrm>
              <a:off x="1003589" y="3560482"/>
              <a:ext cx="85121" cy="48641"/>
            </a:xfrm>
            <a:custGeom>
              <a:avLst/>
              <a:gdLst/>
              <a:ahLst/>
              <a:cxnLst/>
              <a:rect l="l" t="t" r="r" b="b"/>
              <a:pathLst>
                <a:path w="2772" h="1584" extrusionOk="0">
                  <a:moveTo>
                    <a:pt x="2222" y="1"/>
                  </a:moveTo>
                  <a:cubicBezTo>
                    <a:pt x="1918" y="1"/>
                    <a:pt x="1506" y="84"/>
                    <a:pt x="1103" y="299"/>
                  </a:cubicBezTo>
                  <a:cubicBezTo>
                    <a:pt x="686" y="518"/>
                    <a:pt x="378" y="836"/>
                    <a:pt x="209" y="1104"/>
                  </a:cubicBezTo>
                  <a:cubicBezTo>
                    <a:pt x="40" y="1362"/>
                    <a:pt x="0" y="1551"/>
                    <a:pt x="40" y="1580"/>
                  </a:cubicBezTo>
                  <a:cubicBezTo>
                    <a:pt x="44" y="1582"/>
                    <a:pt x="48" y="1583"/>
                    <a:pt x="53" y="1583"/>
                  </a:cubicBezTo>
                  <a:cubicBezTo>
                    <a:pt x="170" y="1583"/>
                    <a:pt x="556" y="1000"/>
                    <a:pt x="1282" y="627"/>
                  </a:cubicBezTo>
                  <a:cubicBezTo>
                    <a:pt x="2037" y="220"/>
                    <a:pt x="2761" y="240"/>
                    <a:pt x="2761" y="130"/>
                  </a:cubicBezTo>
                  <a:cubicBezTo>
                    <a:pt x="2772" y="81"/>
                    <a:pt x="2593" y="11"/>
                    <a:pt x="2275" y="1"/>
                  </a:cubicBezTo>
                  <a:cubicBezTo>
                    <a:pt x="2258" y="1"/>
                    <a:pt x="2240" y="1"/>
                    <a:pt x="2222" y="1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814;p50">
              <a:extLst>
                <a:ext uri="{FF2B5EF4-FFF2-40B4-BE49-F238E27FC236}">
                  <a16:creationId xmlns:a16="http://schemas.microsoft.com/office/drawing/2014/main" id="{4C76499D-F108-47A1-91E6-F7BD3FF52C76}"/>
                </a:ext>
              </a:extLst>
            </p:cNvPr>
            <p:cNvSpPr/>
            <p:nvPr/>
          </p:nvSpPr>
          <p:spPr>
            <a:xfrm>
              <a:off x="1234169" y="3545773"/>
              <a:ext cx="106494" cy="40902"/>
            </a:xfrm>
            <a:custGeom>
              <a:avLst/>
              <a:gdLst/>
              <a:ahLst/>
              <a:cxnLst/>
              <a:rect l="l" t="t" r="r" b="b"/>
              <a:pathLst>
                <a:path w="3468" h="1332" extrusionOk="0">
                  <a:moveTo>
                    <a:pt x="1190" y="1"/>
                  </a:moveTo>
                  <a:cubicBezTo>
                    <a:pt x="928" y="1"/>
                    <a:pt x="692" y="44"/>
                    <a:pt x="507" y="113"/>
                  </a:cubicBezTo>
                  <a:cubicBezTo>
                    <a:pt x="159" y="232"/>
                    <a:pt x="0" y="401"/>
                    <a:pt x="30" y="441"/>
                  </a:cubicBezTo>
                  <a:cubicBezTo>
                    <a:pt x="35" y="452"/>
                    <a:pt x="48" y="456"/>
                    <a:pt x="70" y="456"/>
                  </a:cubicBezTo>
                  <a:cubicBezTo>
                    <a:pt x="146" y="456"/>
                    <a:pt x="322" y="402"/>
                    <a:pt x="576" y="371"/>
                  </a:cubicBezTo>
                  <a:cubicBezTo>
                    <a:pt x="684" y="354"/>
                    <a:pt x="807" y="344"/>
                    <a:pt x="941" y="344"/>
                  </a:cubicBezTo>
                  <a:cubicBezTo>
                    <a:pt x="1200" y="344"/>
                    <a:pt x="1500" y="382"/>
                    <a:pt x="1808" y="480"/>
                  </a:cubicBezTo>
                  <a:cubicBezTo>
                    <a:pt x="2275" y="620"/>
                    <a:pt x="2662" y="867"/>
                    <a:pt x="2940" y="1057"/>
                  </a:cubicBezTo>
                  <a:cubicBezTo>
                    <a:pt x="3182" y="1220"/>
                    <a:pt x="3342" y="1332"/>
                    <a:pt x="3405" y="1332"/>
                  </a:cubicBezTo>
                  <a:cubicBezTo>
                    <a:pt x="3415" y="1332"/>
                    <a:pt x="3422" y="1330"/>
                    <a:pt x="3427" y="1324"/>
                  </a:cubicBezTo>
                  <a:cubicBezTo>
                    <a:pt x="3467" y="1295"/>
                    <a:pt x="3358" y="1106"/>
                    <a:pt x="3110" y="848"/>
                  </a:cubicBezTo>
                  <a:cubicBezTo>
                    <a:pt x="2861" y="600"/>
                    <a:pt x="2454" y="291"/>
                    <a:pt x="1918" y="113"/>
                  </a:cubicBezTo>
                  <a:cubicBezTo>
                    <a:pt x="1667" y="34"/>
                    <a:pt x="1419" y="1"/>
                    <a:pt x="1190" y="1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815;p50">
              <a:extLst>
                <a:ext uri="{FF2B5EF4-FFF2-40B4-BE49-F238E27FC236}">
                  <a16:creationId xmlns:a16="http://schemas.microsoft.com/office/drawing/2014/main" id="{540D8B6B-E63E-471B-BBC0-FEF93D19B5DE}"/>
                </a:ext>
              </a:extLst>
            </p:cNvPr>
            <p:cNvSpPr/>
            <p:nvPr/>
          </p:nvSpPr>
          <p:spPr>
            <a:xfrm>
              <a:off x="1125282" y="3759989"/>
              <a:ext cx="83893" cy="37586"/>
            </a:xfrm>
            <a:custGeom>
              <a:avLst/>
              <a:gdLst/>
              <a:ahLst/>
              <a:cxnLst/>
              <a:rect l="l" t="t" r="r" b="b"/>
              <a:pathLst>
                <a:path w="2732" h="1224" extrusionOk="0">
                  <a:moveTo>
                    <a:pt x="2700" y="0"/>
                  </a:moveTo>
                  <a:cubicBezTo>
                    <a:pt x="2670" y="0"/>
                    <a:pt x="2628" y="205"/>
                    <a:pt x="2444" y="447"/>
                  </a:cubicBezTo>
                  <a:cubicBezTo>
                    <a:pt x="2265" y="705"/>
                    <a:pt x="1897" y="1003"/>
                    <a:pt x="1421" y="1033"/>
                  </a:cubicBezTo>
                  <a:cubicBezTo>
                    <a:pt x="1395" y="1035"/>
                    <a:pt x="1369" y="1036"/>
                    <a:pt x="1343" y="1036"/>
                  </a:cubicBezTo>
                  <a:cubicBezTo>
                    <a:pt x="901" y="1036"/>
                    <a:pt x="535" y="802"/>
                    <a:pt x="328" y="586"/>
                  </a:cubicBezTo>
                  <a:cubicBezTo>
                    <a:pt x="115" y="363"/>
                    <a:pt x="53" y="169"/>
                    <a:pt x="23" y="169"/>
                  </a:cubicBezTo>
                  <a:cubicBezTo>
                    <a:pt x="22" y="169"/>
                    <a:pt x="21" y="169"/>
                    <a:pt x="21" y="169"/>
                  </a:cubicBezTo>
                  <a:cubicBezTo>
                    <a:pt x="1" y="169"/>
                    <a:pt x="21" y="398"/>
                    <a:pt x="229" y="676"/>
                  </a:cubicBezTo>
                  <a:cubicBezTo>
                    <a:pt x="428" y="931"/>
                    <a:pt x="835" y="1224"/>
                    <a:pt x="1355" y="1224"/>
                  </a:cubicBezTo>
                  <a:cubicBezTo>
                    <a:pt x="1380" y="1224"/>
                    <a:pt x="1406" y="1223"/>
                    <a:pt x="1431" y="1222"/>
                  </a:cubicBezTo>
                  <a:cubicBezTo>
                    <a:pt x="1987" y="1182"/>
                    <a:pt x="2385" y="824"/>
                    <a:pt x="2553" y="526"/>
                  </a:cubicBezTo>
                  <a:cubicBezTo>
                    <a:pt x="2732" y="219"/>
                    <a:pt x="2722" y="0"/>
                    <a:pt x="2702" y="0"/>
                  </a:cubicBezTo>
                  <a:cubicBezTo>
                    <a:pt x="2702" y="0"/>
                    <a:pt x="2701" y="0"/>
                    <a:pt x="2700" y="0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816;p50">
              <a:extLst>
                <a:ext uri="{FF2B5EF4-FFF2-40B4-BE49-F238E27FC236}">
                  <a16:creationId xmlns:a16="http://schemas.microsoft.com/office/drawing/2014/main" id="{1F499F9C-A6C2-41AE-8A85-F76A6361F976}"/>
                </a:ext>
              </a:extLst>
            </p:cNvPr>
            <p:cNvSpPr/>
            <p:nvPr/>
          </p:nvSpPr>
          <p:spPr>
            <a:xfrm>
              <a:off x="1022812" y="3284790"/>
              <a:ext cx="457204" cy="390538"/>
            </a:xfrm>
            <a:custGeom>
              <a:avLst/>
              <a:gdLst/>
              <a:ahLst/>
              <a:cxnLst/>
              <a:rect l="l" t="t" r="r" b="b"/>
              <a:pathLst>
                <a:path w="14889" h="12718" extrusionOk="0">
                  <a:moveTo>
                    <a:pt x="3804" y="0"/>
                  </a:moveTo>
                  <a:cubicBezTo>
                    <a:pt x="2473" y="407"/>
                    <a:pt x="1182" y="914"/>
                    <a:pt x="0" y="1649"/>
                  </a:cubicBezTo>
                  <a:cubicBezTo>
                    <a:pt x="89" y="3775"/>
                    <a:pt x="1053" y="7728"/>
                    <a:pt x="6863" y="8373"/>
                  </a:cubicBezTo>
                  <a:cubicBezTo>
                    <a:pt x="7528" y="9600"/>
                    <a:pt x="8616" y="12718"/>
                    <a:pt x="12438" y="12718"/>
                  </a:cubicBezTo>
                  <a:cubicBezTo>
                    <a:pt x="13073" y="12718"/>
                    <a:pt x="13784" y="12631"/>
                    <a:pt x="14581" y="12436"/>
                  </a:cubicBezTo>
                  <a:cubicBezTo>
                    <a:pt x="14690" y="9863"/>
                    <a:pt x="14889" y="6546"/>
                    <a:pt x="14889" y="6546"/>
                  </a:cubicBezTo>
                  <a:cubicBezTo>
                    <a:pt x="14889" y="6546"/>
                    <a:pt x="13777" y="5145"/>
                    <a:pt x="12655" y="3526"/>
                  </a:cubicBezTo>
                  <a:cubicBezTo>
                    <a:pt x="11542" y="1907"/>
                    <a:pt x="12198" y="2672"/>
                    <a:pt x="11423" y="2086"/>
                  </a:cubicBezTo>
                  <a:cubicBezTo>
                    <a:pt x="10648" y="1510"/>
                    <a:pt x="9218" y="1212"/>
                    <a:pt x="9218" y="1212"/>
                  </a:cubicBezTo>
                  <a:lnTo>
                    <a:pt x="7976" y="884"/>
                  </a:lnTo>
                  <a:lnTo>
                    <a:pt x="3804" y="0"/>
                  </a:lnTo>
                  <a:close/>
                </a:path>
              </a:pathLst>
            </a:custGeom>
            <a:solidFill>
              <a:srgbClr val="2B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817;p50">
              <a:extLst>
                <a:ext uri="{FF2B5EF4-FFF2-40B4-BE49-F238E27FC236}">
                  <a16:creationId xmlns:a16="http://schemas.microsoft.com/office/drawing/2014/main" id="{EBAD38BB-2B4C-4499-9A75-EA3F38FB3F4A}"/>
                </a:ext>
              </a:extLst>
            </p:cNvPr>
            <p:cNvSpPr/>
            <p:nvPr/>
          </p:nvSpPr>
          <p:spPr>
            <a:xfrm>
              <a:off x="991091" y="4179976"/>
              <a:ext cx="388910" cy="495343"/>
            </a:xfrm>
            <a:custGeom>
              <a:avLst/>
              <a:gdLst/>
              <a:ahLst/>
              <a:cxnLst/>
              <a:rect l="l" t="t" r="r" b="b"/>
              <a:pathLst>
                <a:path w="12665" h="16131" extrusionOk="0">
                  <a:moveTo>
                    <a:pt x="20" y="0"/>
                  </a:moveTo>
                  <a:cubicBezTo>
                    <a:pt x="10" y="0"/>
                    <a:pt x="0" y="11"/>
                    <a:pt x="0" y="20"/>
                  </a:cubicBezTo>
                  <a:lnTo>
                    <a:pt x="0" y="16111"/>
                  </a:lnTo>
                  <a:cubicBezTo>
                    <a:pt x="0" y="16121"/>
                    <a:pt x="10" y="16131"/>
                    <a:pt x="20" y="16131"/>
                  </a:cubicBezTo>
                  <a:lnTo>
                    <a:pt x="12644" y="16131"/>
                  </a:lnTo>
                  <a:cubicBezTo>
                    <a:pt x="12655" y="16131"/>
                    <a:pt x="12664" y="16121"/>
                    <a:pt x="12664" y="16111"/>
                  </a:cubicBezTo>
                  <a:lnTo>
                    <a:pt x="12664" y="20"/>
                  </a:lnTo>
                  <a:cubicBezTo>
                    <a:pt x="12664" y="11"/>
                    <a:pt x="12655" y="0"/>
                    <a:pt x="12644" y="0"/>
                  </a:cubicBezTo>
                  <a:close/>
                </a:path>
              </a:pathLst>
            </a:custGeom>
            <a:solidFill>
              <a:srgbClr val="741B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818;p50">
              <a:extLst>
                <a:ext uri="{FF2B5EF4-FFF2-40B4-BE49-F238E27FC236}">
                  <a16:creationId xmlns:a16="http://schemas.microsoft.com/office/drawing/2014/main" id="{3B085232-EB15-4C0E-8248-F6AC760AFB5D}"/>
                </a:ext>
              </a:extLst>
            </p:cNvPr>
            <p:cNvSpPr/>
            <p:nvPr/>
          </p:nvSpPr>
          <p:spPr>
            <a:xfrm>
              <a:off x="1012433" y="4203160"/>
              <a:ext cx="346196" cy="448974"/>
            </a:xfrm>
            <a:custGeom>
              <a:avLst/>
              <a:gdLst/>
              <a:ahLst/>
              <a:cxnLst/>
              <a:rect l="l" t="t" r="r" b="b"/>
              <a:pathLst>
                <a:path w="11274" h="14621" extrusionOk="0">
                  <a:moveTo>
                    <a:pt x="10837" y="60"/>
                  </a:moveTo>
                  <a:cubicBezTo>
                    <a:pt x="11046" y="60"/>
                    <a:pt x="11205" y="229"/>
                    <a:pt x="11205" y="428"/>
                  </a:cubicBezTo>
                  <a:lnTo>
                    <a:pt x="11205" y="14194"/>
                  </a:lnTo>
                  <a:cubicBezTo>
                    <a:pt x="11205" y="14393"/>
                    <a:pt x="11046" y="14561"/>
                    <a:pt x="10837" y="14561"/>
                  </a:cubicBezTo>
                  <a:lnTo>
                    <a:pt x="438" y="14561"/>
                  </a:lnTo>
                  <a:cubicBezTo>
                    <a:pt x="229" y="14561"/>
                    <a:pt x="60" y="14393"/>
                    <a:pt x="60" y="14194"/>
                  </a:cubicBezTo>
                  <a:lnTo>
                    <a:pt x="60" y="428"/>
                  </a:lnTo>
                  <a:cubicBezTo>
                    <a:pt x="60" y="229"/>
                    <a:pt x="229" y="60"/>
                    <a:pt x="438" y="60"/>
                  </a:cubicBezTo>
                  <a:close/>
                  <a:moveTo>
                    <a:pt x="438" y="0"/>
                  </a:moveTo>
                  <a:cubicBezTo>
                    <a:pt x="189" y="0"/>
                    <a:pt x="1" y="189"/>
                    <a:pt x="1" y="428"/>
                  </a:cubicBezTo>
                  <a:lnTo>
                    <a:pt x="1" y="14194"/>
                  </a:lnTo>
                  <a:cubicBezTo>
                    <a:pt x="1" y="14433"/>
                    <a:pt x="189" y="14621"/>
                    <a:pt x="438" y="14621"/>
                  </a:cubicBezTo>
                  <a:lnTo>
                    <a:pt x="10837" y="14621"/>
                  </a:lnTo>
                  <a:cubicBezTo>
                    <a:pt x="11075" y="14621"/>
                    <a:pt x="11274" y="14433"/>
                    <a:pt x="11274" y="14194"/>
                  </a:cubicBezTo>
                  <a:lnTo>
                    <a:pt x="11274" y="428"/>
                  </a:lnTo>
                  <a:cubicBezTo>
                    <a:pt x="11274" y="189"/>
                    <a:pt x="11075" y="0"/>
                    <a:pt x="10837" y="0"/>
                  </a:cubicBezTo>
                  <a:close/>
                </a:path>
              </a:pathLst>
            </a:custGeom>
            <a:solidFill>
              <a:srgbClr val="AB8E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819;p50">
              <a:extLst>
                <a:ext uri="{FF2B5EF4-FFF2-40B4-BE49-F238E27FC236}">
                  <a16:creationId xmlns:a16="http://schemas.microsoft.com/office/drawing/2014/main" id="{9D70F0A0-2061-476D-B2D2-936A50F092A0}"/>
                </a:ext>
              </a:extLst>
            </p:cNvPr>
            <p:cNvSpPr/>
            <p:nvPr/>
          </p:nvSpPr>
          <p:spPr>
            <a:xfrm>
              <a:off x="1124360" y="4274831"/>
              <a:ext cx="122032" cy="206846"/>
            </a:xfrm>
            <a:custGeom>
              <a:avLst/>
              <a:gdLst/>
              <a:ahLst/>
              <a:cxnLst/>
              <a:rect l="l" t="t" r="r" b="b"/>
              <a:pathLst>
                <a:path w="3974" h="6736" extrusionOk="0">
                  <a:moveTo>
                    <a:pt x="1719" y="1"/>
                  </a:moveTo>
                  <a:lnTo>
                    <a:pt x="1719" y="1401"/>
                  </a:lnTo>
                  <a:lnTo>
                    <a:pt x="1" y="1401"/>
                  </a:lnTo>
                  <a:lnTo>
                    <a:pt x="1" y="1937"/>
                  </a:lnTo>
                  <a:lnTo>
                    <a:pt x="1719" y="1937"/>
                  </a:lnTo>
                  <a:lnTo>
                    <a:pt x="1719" y="6735"/>
                  </a:lnTo>
                  <a:lnTo>
                    <a:pt x="2256" y="6735"/>
                  </a:lnTo>
                  <a:lnTo>
                    <a:pt x="2256" y="1937"/>
                  </a:lnTo>
                  <a:lnTo>
                    <a:pt x="3974" y="1937"/>
                  </a:lnTo>
                  <a:lnTo>
                    <a:pt x="3974" y="1401"/>
                  </a:lnTo>
                  <a:lnTo>
                    <a:pt x="2256" y="140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" name="Google Shape;2820;p50">
              <a:extLst>
                <a:ext uri="{FF2B5EF4-FFF2-40B4-BE49-F238E27FC236}">
                  <a16:creationId xmlns:a16="http://schemas.microsoft.com/office/drawing/2014/main" id="{CFA15E9C-6AA8-4C69-A828-704A30CBA5A7}"/>
                </a:ext>
              </a:extLst>
            </p:cNvPr>
            <p:cNvSpPr/>
            <p:nvPr/>
          </p:nvSpPr>
          <p:spPr>
            <a:xfrm>
              <a:off x="710765" y="4278486"/>
              <a:ext cx="418820" cy="412125"/>
            </a:xfrm>
            <a:custGeom>
              <a:avLst/>
              <a:gdLst/>
              <a:ahLst/>
              <a:cxnLst/>
              <a:rect l="l" t="t" r="r" b="b"/>
              <a:pathLst>
                <a:path w="13639" h="13421" extrusionOk="0">
                  <a:moveTo>
                    <a:pt x="12834" y="1"/>
                  </a:moveTo>
                  <a:cubicBezTo>
                    <a:pt x="12258" y="388"/>
                    <a:pt x="12506" y="1689"/>
                    <a:pt x="12437" y="2266"/>
                  </a:cubicBezTo>
                  <a:cubicBezTo>
                    <a:pt x="12357" y="3030"/>
                    <a:pt x="12297" y="3338"/>
                    <a:pt x="11573" y="3597"/>
                  </a:cubicBezTo>
                  <a:cubicBezTo>
                    <a:pt x="9984" y="4153"/>
                    <a:pt x="8384" y="4689"/>
                    <a:pt x="6785" y="5235"/>
                  </a:cubicBezTo>
                  <a:cubicBezTo>
                    <a:pt x="5206" y="5782"/>
                    <a:pt x="3577" y="6347"/>
                    <a:pt x="2266" y="7400"/>
                  </a:cubicBezTo>
                  <a:cubicBezTo>
                    <a:pt x="1531" y="7996"/>
                    <a:pt x="826" y="8850"/>
                    <a:pt x="438" y="9715"/>
                  </a:cubicBezTo>
                  <a:cubicBezTo>
                    <a:pt x="1" y="10688"/>
                    <a:pt x="259" y="12198"/>
                    <a:pt x="567" y="13172"/>
                  </a:cubicBezTo>
                  <a:cubicBezTo>
                    <a:pt x="627" y="13360"/>
                    <a:pt x="1888" y="13400"/>
                    <a:pt x="2077" y="13410"/>
                  </a:cubicBezTo>
                  <a:cubicBezTo>
                    <a:pt x="2211" y="13417"/>
                    <a:pt x="2345" y="13421"/>
                    <a:pt x="2479" y="13421"/>
                  </a:cubicBezTo>
                  <a:cubicBezTo>
                    <a:pt x="2884" y="13421"/>
                    <a:pt x="3291" y="13388"/>
                    <a:pt x="3686" y="13320"/>
                  </a:cubicBezTo>
                  <a:cubicBezTo>
                    <a:pt x="5225" y="13062"/>
                    <a:pt x="6715" y="11691"/>
                    <a:pt x="7868" y="10728"/>
                  </a:cubicBezTo>
                  <a:cubicBezTo>
                    <a:pt x="8315" y="10351"/>
                    <a:pt x="8801" y="10082"/>
                    <a:pt x="9209" y="9665"/>
                  </a:cubicBezTo>
                  <a:cubicBezTo>
                    <a:pt x="9527" y="9338"/>
                    <a:pt x="9834" y="9000"/>
                    <a:pt x="10143" y="8652"/>
                  </a:cubicBezTo>
                  <a:cubicBezTo>
                    <a:pt x="10331" y="8433"/>
                    <a:pt x="10529" y="8215"/>
                    <a:pt x="10719" y="7996"/>
                  </a:cubicBezTo>
                  <a:cubicBezTo>
                    <a:pt x="11364" y="7241"/>
                    <a:pt x="12010" y="6487"/>
                    <a:pt x="12606" y="5702"/>
                  </a:cubicBezTo>
                  <a:cubicBezTo>
                    <a:pt x="13003" y="5186"/>
                    <a:pt x="13539" y="4540"/>
                    <a:pt x="13609" y="3884"/>
                  </a:cubicBezTo>
                  <a:cubicBezTo>
                    <a:pt x="13639" y="3646"/>
                    <a:pt x="13609" y="3398"/>
                    <a:pt x="13589" y="3159"/>
                  </a:cubicBezTo>
                  <a:cubicBezTo>
                    <a:pt x="13480" y="2275"/>
                    <a:pt x="13480" y="686"/>
                    <a:pt x="12834" y="1"/>
                  </a:cubicBezTo>
                  <a:close/>
                </a:path>
              </a:pathLst>
            </a:custGeom>
            <a:solidFill>
              <a:srgbClr val="E7C5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821;p50">
              <a:extLst>
                <a:ext uri="{FF2B5EF4-FFF2-40B4-BE49-F238E27FC236}">
                  <a16:creationId xmlns:a16="http://schemas.microsoft.com/office/drawing/2014/main" id="{38480D20-32A0-4538-87BE-D8AC7B0ADF40}"/>
                </a:ext>
              </a:extLst>
            </p:cNvPr>
            <p:cNvSpPr/>
            <p:nvPr/>
          </p:nvSpPr>
          <p:spPr>
            <a:xfrm>
              <a:off x="1250936" y="4278486"/>
              <a:ext cx="418820" cy="412125"/>
            </a:xfrm>
            <a:custGeom>
              <a:avLst/>
              <a:gdLst/>
              <a:ahLst/>
              <a:cxnLst/>
              <a:rect l="l" t="t" r="r" b="b"/>
              <a:pathLst>
                <a:path w="13639" h="13421" extrusionOk="0">
                  <a:moveTo>
                    <a:pt x="796" y="1"/>
                  </a:moveTo>
                  <a:cubicBezTo>
                    <a:pt x="160" y="686"/>
                    <a:pt x="150" y="2275"/>
                    <a:pt x="50" y="3159"/>
                  </a:cubicBezTo>
                  <a:cubicBezTo>
                    <a:pt x="21" y="3398"/>
                    <a:pt x="1" y="3646"/>
                    <a:pt x="21" y="3884"/>
                  </a:cubicBezTo>
                  <a:cubicBezTo>
                    <a:pt x="100" y="4540"/>
                    <a:pt x="637" y="5186"/>
                    <a:pt x="1024" y="5702"/>
                  </a:cubicBezTo>
                  <a:cubicBezTo>
                    <a:pt x="1620" y="6487"/>
                    <a:pt x="2275" y="7241"/>
                    <a:pt x="2921" y="7996"/>
                  </a:cubicBezTo>
                  <a:cubicBezTo>
                    <a:pt x="3109" y="8215"/>
                    <a:pt x="3299" y="8433"/>
                    <a:pt x="3497" y="8652"/>
                  </a:cubicBezTo>
                  <a:cubicBezTo>
                    <a:pt x="3805" y="9000"/>
                    <a:pt x="4113" y="9338"/>
                    <a:pt x="4431" y="9665"/>
                  </a:cubicBezTo>
                  <a:cubicBezTo>
                    <a:pt x="4838" y="10082"/>
                    <a:pt x="5325" y="10351"/>
                    <a:pt x="5771" y="10728"/>
                  </a:cubicBezTo>
                  <a:cubicBezTo>
                    <a:pt x="6924" y="11691"/>
                    <a:pt x="8414" y="13062"/>
                    <a:pt x="9943" y="13320"/>
                  </a:cubicBezTo>
                  <a:cubicBezTo>
                    <a:pt x="10346" y="13388"/>
                    <a:pt x="10749" y="13421"/>
                    <a:pt x="11156" y="13421"/>
                  </a:cubicBezTo>
                  <a:cubicBezTo>
                    <a:pt x="11291" y="13421"/>
                    <a:pt x="11426" y="13417"/>
                    <a:pt x="11563" y="13410"/>
                  </a:cubicBezTo>
                  <a:cubicBezTo>
                    <a:pt x="11741" y="13400"/>
                    <a:pt x="13013" y="13360"/>
                    <a:pt x="13062" y="13172"/>
                  </a:cubicBezTo>
                  <a:cubicBezTo>
                    <a:pt x="13370" y="12198"/>
                    <a:pt x="13638" y="10688"/>
                    <a:pt x="13201" y="9715"/>
                  </a:cubicBezTo>
                  <a:cubicBezTo>
                    <a:pt x="12804" y="8850"/>
                    <a:pt x="12099" y="7996"/>
                    <a:pt x="11364" y="7400"/>
                  </a:cubicBezTo>
                  <a:cubicBezTo>
                    <a:pt x="10053" y="6347"/>
                    <a:pt x="8433" y="5782"/>
                    <a:pt x="6844" y="5235"/>
                  </a:cubicBezTo>
                  <a:cubicBezTo>
                    <a:pt x="5255" y="4689"/>
                    <a:pt x="3656" y="4153"/>
                    <a:pt x="2067" y="3597"/>
                  </a:cubicBezTo>
                  <a:cubicBezTo>
                    <a:pt x="1332" y="3338"/>
                    <a:pt x="1272" y="3030"/>
                    <a:pt x="1193" y="2266"/>
                  </a:cubicBezTo>
                  <a:cubicBezTo>
                    <a:pt x="1133" y="1689"/>
                    <a:pt x="1372" y="388"/>
                    <a:pt x="796" y="1"/>
                  </a:cubicBezTo>
                  <a:close/>
                </a:path>
              </a:pathLst>
            </a:custGeom>
            <a:solidFill>
              <a:srgbClr val="E7C5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822;p50">
              <a:extLst>
                <a:ext uri="{FF2B5EF4-FFF2-40B4-BE49-F238E27FC236}">
                  <a16:creationId xmlns:a16="http://schemas.microsoft.com/office/drawing/2014/main" id="{5CC6B738-FF66-440C-BF58-B02BC9FB95D2}"/>
                </a:ext>
              </a:extLst>
            </p:cNvPr>
            <p:cNvSpPr/>
            <p:nvPr/>
          </p:nvSpPr>
          <p:spPr>
            <a:xfrm>
              <a:off x="1043846" y="4036940"/>
              <a:ext cx="272406" cy="98418"/>
            </a:xfrm>
            <a:custGeom>
              <a:avLst/>
              <a:gdLst/>
              <a:ahLst/>
              <a:cxnLst/>
              <a:rect l="l" t="t" r="r" b="b"/>
              <a:pathLst>
                <a:path w="8871" h="3205" extrusionOk="0">
                  <a:moveTo>
                    <a:pt x="2464" y="0"/>
                  </a:moveTo>
                  <a:cubicBezTo>
                    <a:pt x="2464" y="0"/>
                    <a:pt x="1411" y="308"/>
                    <a:pt x="0" y="804"/>
                  </a:cubicBezTo>
                  <a:cubicBezTo>
                    <a:pt x="289" y="1380"/>
                    <a:pt x="944" y="1927"/>
                    <a:pt x="1342" y="2235"/>
                  </a:cubicBezTo>
                  <a:cubicBezTo>
                    <a:pt x="1748" y="2553"/>
                    <a:pt x="2205" y="2841"/>
                    <a:pt x="2692" y="3009"/>
                  </a:cubicBezTo>
                  <a:cubicBezTo>
                    <a:pt x="3114" y="3150"/>
                    <a:pt x="3558" y="3204"/>
                    <a:pt x="4003" y="3204"/>
                  </a:cubicBezTo>
                  <a:cubicBezTo>
                    <a:pt x="4283" y="3204"/>
                    <a:pt x="4562" y="3183"/>
                    <a:pt x="4838" y="3148"/>
                  </a:cubicBezTo>
                  <a:cubicBezTo>
                    <a:pt x="5503" y="3059"/>
                    <a:pt x="6178" y="2901"/>
                    <a:pt x="6794" y="2612"/>
                  </a:cubicBezTo>
                  <a:cubicBezTo>
                    <a:pt x="7450" y="2294"/>
                    <a:pt x="8046" y="1837"/>
                    <a:pt x="8523" y="1281"/>
                  </a:cubicBezTo>
                  <a:cubicBezTo>
                    <a:pt x="8602" y="1192"/>
                    <a:pt x="8731" y="1043"/>
                    <a:pt x="8871" y="864"/>
                  </a:cubicBezTo>
                  <a:cubicBezTo>
                    <a:pt x="7410" y="328"/>
                    <a:pt x="6298" y="0"/>
                    <a:pt x="6298" y="0"/>
                  </a:cubicBezTo>
                  <a:close/>
                </a:path>
              </a:pathLst>
            </a:custGeom>
            <a:solidFill>
              <a:srgbClr val="E7C5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2823;p50">
              <a:extLst>
                <a:ext uri="{FF2B5EF4-FFF2-40B4-BE49-F238E27FC236}">
                  <a16:creationId xmlns:a16="http://schemas.microsoft.com/office/drawing/2014/main" id="{FFE6683E-F64D-451E-AAE2-9BF73C73C324}"/>
                </a:ext>
              </a:extLst>
            </p:cNvPr>
            <p:cNvSpPr/>
            <p:nvPr/>
          </p:nvSpPr>
          <p:spPr>
            <a:xfrm>
              <a:off x="869368" y="3343625"/>
              <a:ext cx="162627" cy="320924"/>
            </a:xfrm>
            <a:custGeom>
              <a:avLst/>
              <a:gdLst/>
              <a:ahLst/>
              <a:cxnLst/>
              <a:rect l="l" t="t" r="r" b="b"/>
              <a:pathLst>
                <a:path w="5296" h="10451" extrusionOk="0">
                  <a:moveTo>
                    <a:pt x="4997" y="1"/>
                  </a:moveTo>
                  <a:cubicBezTo>
                    <a:pt x="3885" y="468"/>
                    <a:pt x="2762" y="1005"/>
                    <a:pt x="1918" y="1879"/>
                  </a:cubicBezTo>
                  <a:cubicBezTo>
                    <a:pt x="1034" y="2792"/>
                    <a:pt x="528" y="4024"/>
                    <a:pt x="279" y="5265"/>
                  </a:cubicBezTo>
                  <a:cubicBezTo>
                    <a:pt x="31" y="6517"/>
                    <a:pt x="21" y="7798"/>
                    <a:pt x="11" y="9070"/>
                  </a:cubicBezTo>
                  <a:cubicBezTo>
                    <a:pt x="11" y="9408"/>
                    <a:pt x="1" y="9745"/>
                    <a:pt x="111" y="10073"/>
                  </a:cubicBezTo>
                  <a:lnTo>
                    <a:pt x="160" y="10450"/>
                  </a:lnTo>
                  <a:cubicBezTo>
                    <a:pt x="795" y="10033"/>
                    <a:pt x="1203" y="9368"/>
                    <a:pt x="1600" y="8712"/>
                  </a:cubicBezTo>
                  <a:cubicBezTo>
                    <a:pt x="2226" y="7679"/>
                    <a:pt x="2852" y="6646"/>
                    <a:pt x="3477" y="5603"/>
                  </a:cubicBezTo>
                  <a:cubicBezTo>
                    <a:pt x="3994" y="4749"/>
                    <a:pt x="4521" y="3885"/>
                    <a:pt x="4848" y="2941"/>
                  </a:cubicBezTo>
                  <a:cubicBezTo>
                    <a:pt x="5166" y="1998"/>
                    <a:pt x="5295" y="955"/>
                    <a:pt x="4997" y="1"/>
                  </a:cubicBezTo>
                  <a:close/>
                </a:path>
              </a:pathLst>
            </a:custGeom>
            <a:solidFill>
              <a:srgbClr val="2B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824;p50">
              <a:extLst>
                <a:ext uri="{FF2B5EF4-FFF2-40B4-BE49-F238E27FC236}">
                  <a16:creationId xmlns:a16="http://schemas.microsoft.com/office/drawing/2014/main" id="{CA1DE7CA-2114-477C-9DC5-3A182966AD1A}"/>
                </a:ext>
              </a:extLst>
            </p:cNvPr>
            <p:cNvSpPr/>
            <p:nvPr/>
          </p:nvSpPr>
          <p:spPr>
            <a:xfrm>
              <a:off x="855058" y="4695125"/>
              <a:ext cx="641756" cy="65315"/>
            </a:xfrm>
            <a:custGeom>
              <a:avLst/>
              <a:gdLst/>
              <a:ahLst/>
              <a:cxnLst/>
              <a:rect l="l" t="t" r="r" b="b"/>
              <a:pathLst>
                <a:path w="20899" h="2127" extrusionOk="0">
                  <a:moveTo>
                    <a:pt x="20839" y="1"/>
                  </a:moveTo>
                  <a:cubicBezTo>
                    <a:pt x="17322" y="1476"/>
                    <a:pt x="13838" y="1968"/>
                    <a:pt x="10757" y="1968"/>
                  </a:cubicBezTo>
                  <a:cubicBezTo>
                    <a:pt x="4650" y="1968"/>
                    <a:pt x="126" y="37"/>
                    <a:pt x="60" y="10"/>
                  </a:cubicBezTo>
                  <a:lnTo>
                    <a:pt x="0" y="149"/>
                  </a:lnTo>
                  <a:cubicBezTo>
                    <a:pt x="70" y="180"/>
                    <a:pt x="4619" y="2126"/>
                    <a:pt x="10767" y="2126"/>
                  </a:cubicBezTo>
                  <a:cubicBezTo>
                    <a:pt x="13866" y="2126"/>
                    <a:pt x="17363" y="1630"/>
                    <a:pt x="20899" y="149"/>
                  </a:cubicBezTo>
                  <a:lnTo>
                    <a:pt x="20839" y="1"/>
                  </a:lnTo>
                  <a:close/>
                </a:path>
              </a:pathLst>
            </a:custGeom>
            <a:solidFill>
              <a:srgbClr val="F8ED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" grpId="0"/>
      <p:bldP spid="3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7"/>
          <p:cNvSpPr txBox="1">
            <a:spLocks noGrp="1"/>
          </p:cNvSpPr>
          <p:nvPr>
            <p:ph type="title"/>
          </p:nvPr>
        </p:nvSpPr>
        <p:spPr>
          <a:xfrm>
            <a:off x="720000" y="1080152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AGAMA?</a:t>
            </a:r>
            <a:endParaRPr dirty="0"/>
          </a:p>
        </p:txBody>
      </p:sp>
      <p:sp>
        <p:nvSpPr>
          <p:cNvPr id="323" name="Google Shape;323;p27"/>
          <p:cNvSpPr txBox="1">
            <a:spLocks noGrp="1"/>
          </p:cNvSpPr>
          <p:nvPr>
            <p:ph type="body" idx="1"/>
          </p:nvPr>
        </p:nvSpPr>
        <p:spPr>
          <a:xfrm>
            <a:off x="720000" y="106880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buClr>
                <a:schemeClr val="dk1"/>
              </a:buClr>
              <a:buSzPts val="1100"/>
              <a:buNone/>
            </a:pPr>
            <a:r>
              <a:rPr lang="en-ID" sz="1400" dirty="0"/>
              <a:t>Agama </a:t>
            </a:r>
            <a:r>
              <a:rPr lang="en-ID" sz="1400" dirty="0" err="1"/>
              <a:t>adalah</a:t>
            </a:r>
            <a:r>
              <a:rPr lang="en-ID" sz="1400" dirty="0"/>
              <a:t> </a:t>
            </a:r>
            <a:r>
              <a:rPr lang="en-ID" sz="1400" dirty="0" err="1"/>
              <a:t>sebuah</a:t>
            </a:r>
            <a:r>
              <a:rPr lang="en-ID" sz="1400" dirty="0"/>
              <a:t> </a:t>
            </a:r>
            <a:r>
              <a:rPr lang="en-ID" sz="1400" dirty="0" err="1"/>
              <a:t>koleksi</a:t>
            </a:r>
            <a:r>
              <a:rPr lang="en-ID" sz="1400" dirty="0"/>
              <a:t> </a:t>
            </a:r>
            <a:r>
              <a:rPr lang="en-ID" sz="1400" dirty="0" err="1"/>
              <a:t>terorganisir</a:t>
            </a:r>
            <a:r>
              <a:rPr lang="en-ID" sz="1400" dirty="0"/>
              <a:t> </a:t>
            </a:r>
            <a:r>
              <a:rPr lang="en-ID" sz="1400" dirty="0" err="1"/>
              <a:t>dari</a:t>
            </a:r>
            <a:r>
              <a:rPr lang="en-ID" sz="1400" dirty="0"/>
              <a:t> </a:t>
            </a:r>
            <a:r>
              <a:rPr lang="en-ID" sz="1400" dirty="0" err="1"/>
              <a:t>kepercayaan</a:t>
            </a:r>
            <a:r>
              <a:rPr lang="en-ID" sz="1400" dirty="0"/>
              <a:t>, </a:t>
            </a:r>
            <a:r>
              <a:rPr lang="en-ID" sz="1400" dirty="0" err="1"/>
              <a:t>sistem</a:t>
            </a:r>
            <a:r>
              <a:rPr lang="en-ID" sz="1400" dirty="0"/>
              <a:t> </a:t>
            </a:r>
            <a:r>
              <a:rPr lang="en-ID" sz="1400" dirty="0" err="1"/>
              <a:t>budaya</a:t>
            </a:r>
            <a:r>
              <a:rPr lang="en-ID" sz="1400" dirty="0"/>
              <a:t>, dan </a:t>
            </a:r>
            <a:r>
              <a:rPr lang="en-ID" sz="1400" dirty="0" err="1"/>
              <a:t>pandangan</a:t>
            </a:r>
            <a:r>
              <a:rPr lang="en-ID" sz="1400" dirty="0"/>
              <a:t> dunia yang </a:t>
            </a:r>
            <a:r>
              <a:rPr lang="en-ID" sz="1400" dirty="0" err="1"/>
              <a:t>menghubungkan</a:t>
            </a:r>
            <a:r>
              <a:rPr lang="en-ID" sz="1400" dirty="0"/>
              <a:t> </a:t>
            </a:r>
            <a:r>
              <a:rPr lang="en-ID" sz="1400" dirty="0" err="1"/>
              <a:t>manusia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tatanan</a:t>
            </a:r>
            <a:r>
              <a:rPr lang="en-ID" sz="1400" dirty="0"/>
              <a:t>/</a:t>
            </a:r>
            <a:r>
              <a:rPr lang="en-ID" sz="1400" dirty="0" err="1"/>
              <a:t>perintah</a:t>
            </a:r>
            <a:r>
              <a:rPr lang="en-ID" sz="1400" dirty="0"/>
              <a:t> </a:t>
            </a:r>
            <a:r>
              <a:rPr lang="en-ID" sz="1400" dirty="0" err="1"/>
              <a:t>dari</a:t>
            </a:r>
            <a:r>
              <a:rPr lang="en-ID" sz="1400" dirty="0"/>
              <a:t> </a:t>
            </a:r>
            <a:r>
              <a:rPr lang="en-ID" sz="1400" dirty="0" err="1"/>
              <a:t>kehidupan</a:t>
            </a:r>
            <a:r>
              <a:rPr lang="en-ID" sz="1400" dirty="0"/>
              <a:t>. Banyak agama </a:t>
            </a:r>
            <a:r>
              <a:rPr lang="en-ID" sz="1400" dirty="0" err="1"/>
              <a:t>memiliki</a:t>
            </a:r>
            <a:r>
              <a:rPr lang="en-ID" sz="1400" dirty="0"/>
              <a:t> </a:t>
            </a:r>
            <a:r>
              <a:rPr lang="en-ID" sz="1400" dirty="0" err="1"/>
              <a:t>narasi</a:t>
            </a:r>
            <a:r>
              <a:rPr lang="en-ID" sz="1400" dirty="0"/>
              <a:t>, </a:t>
            </a:r>
            <a:r>
              <a:rPr lang="en-ID" sz="1400" dirty="0" err="1"/>
              <a:t>simbol</a:t>
            </a:r>
            <a:r>
              <a:rPr lang="en-ID" sz="1400" dirty="0"/>
              <a:t>, dan </a:t>
            </a:r>
            <a:r>
              <a:rPr lang="en-ID" sz="1400" dirty="0" err="1"/>
              <a:t>sejarah</a:t>
            </a:r>
            <a:r>
              <a:rPr lang="en-ID" sz="1400" dirty="0"/>
              <a:t> </a:t>
            </a:r>
            <a:r>
              <a:rPr lang="en-ID" sz="1400" dirty="0" err="1"/>
              <a:t>suci</a:t>
            </a:r>
            <a:r>
              <a:rPr lang="en-ID" sz="1400" dirty="0"/>
              <a:t> yang </a:t>
            </a:r>
            <a:r>
              <a:rPr lang="en-ID" sz="1400" dirty="0" err="1"/>
              <a:t>dimaksudkan</a:t>
            </a:r>
            <a:r>
              <a:rPr lang="en-ID" sz="1400" dirty="0"/>
              <a:t> </a:t>
            </a:r>
            <a:r>
              <a:rPr lang="en-ID" sz="1400" dirty="0" err="1"/>
              <a:t>untuk</a:t>
            </a:r>
            <a:r>
              <a:rPr lang="en-ID" sz="1400" dirty="0"/>
              <a:t> </a:t>
            </a:r>
            <a:r>
              <a:rPr lang="en-ID" sz="1400" dirty="0" err="1"/>
              <a:t>menjelaskan</a:t>
            </a:r>
            <a:r>
              <a:rPr lang="en-ID" sz="1400" dirty="0"/>
              <a:t> </a:t>
            </a:r>
            <a:r>
              <a:rPr lang="en-ID" sz="1400" dirty="0" err="1"/>
              <a:t>makna</a:t>
            </a:r>
            <a:r>
              <a:rPr lang="en-ID" sz="1400" dirty="0"/>
              <a:t> </a:t>
            </a:r>
            <a:r>
              <a:rPr lang="en-ID" sz="1400" dirty="0" err="1"/>
              <a:t>hidup</a:t>
            </a:r>
            <a:r>
              <a:rPr lang="en-ID" sz="1400" dirty="0"/>
              <a:t> dan / </a:t>
            </a:r>
            <a:r>
              <a:rPr lang="en-ID" sz="1400" dirty="0" err="1"/>
              <a:t>atau</a:t>
            </a:r>
            <a:r>
              <a:rPr lang="en-ID" sz="1400" dirty="0"/>
              <a:t> </a:t>
            </a:r>
            <a:r>
              <a:rPr lang="en-ID" sz="1400" dirty="0" err="1"/>
              <a:t>menjelaskan</a:t>
            </a:r>
            <a:r>
              <a:rPr lang="en-ID" sz="1400" dirty="0"/>
              <a:t> </a:t>
            </a:r>
            <a:r>
              <a:rPr lang="en-ID" sz="1400" dirty="0" err="1"/>
              <a:t>asal</a:t>
            </a:r>
            <a:r>
              <a:rPr lang="en-ID" sz="1400" dirty="0"/>
              <a:t> </a:t>
            </a:r>
            <a:r>
              <a:rPr lang="en-ID" sz="1400" dirty="0" err="1"/>
              <a:t>usul</a:t>
            </a:r>
            <a:r>
              <a:rPr lang="en-ID" sz="1400" dirty="0"/>
              <a:t> </a:t>
            </a:r>
            <a:r>
              <a:rPr lang="en-ID" sz="1400" dirty="0" err="1"/>
              <a:t>kehidupan</a:t>
            </a:r>
            <a:r>
              <a:rPr lang="en-ID" sz="1400" dirty="0"/>
              <a:t> </a:t>
            </a:r>
            <a:r>
              <a:rPr lang="en-ID" sz="1400" dirty="0" err="1"/>
              <a:t>atau</a:t>
            </a:r>
            <a:r>
              <a:rPr lang="en-ID" sz="1400" dirty="0"/>
              <a:t> </a:t>
            </a:r>
            <a:r>
              <a:rPr lang="en-ID" sz="1400" dirty="0" err="1"/>
              <a:t>alam</a:t>
            </a:r>
            <a:r>
              <a:rPr lang="en-ID" sz="1400" dirty="0"/>
              <a:t> </a:t>
            </a:r>
            <a:r>
              <a:rPr lang="en-ID" sz="1400" dirty="0" err="1"/>
              <a:t>semesta</a:t>
            </a:r>
            <a:r>
              <a:rPr lang="en-ID" sz="1400" dirty="0"/>
              <a:t>.</a:t>
            </a:r>
            <a:endParaRPr sz="1400" dirty="0"/>
          </a:p>
        </p:txBody>
      </p:sp>
      <p:grpSp>
        <p:nvGrpSpPr>
          <p:cNvPr id="40" name="Google Shape;2700;p50">
            <a:extLst>
              <a:ext uri="{FF2B5EF4-FFF2-40B4-BE49-F238E27FC236}">
                <a16:creationId xmlns:a16="http://schemas.microsoft.com/office/drawing/2014/main" id="{67CCEEC0-9FE4-41DE-B5C5-25E62BAFB3E5}"/>
              </a:ext>
            </a:extLst>
          </p:cNvPr>
          <p:cNvGrpSpPr/>
          <p:nvPr/>
        </p:nvGrpSpPr>
        <p:grpSpPr>
          <a:xfrm>
            <a:off x="7243783" y="3408439"/>
            <a:ext cx="1559964" cy="1729492"/>
            <a:chOff x="3379863" y="2882350"/>
            <a:chExt cx="1900309" cy="2106825"/>
          </a:xfrm>
        </p:grpSpPr>
        <p:sp>
          <p:nvSpPr>
            <p:cNvPr id="41" name="Google Shape;2701;p50">
              <a:extLst>
                <a:ext uri="{FF2B5EF4-FFF2-40B4-BE49-F238E27FC236}">
                  <a16:creationId xmlns:a16="http://schemas.microsoft.com/office/drawing/2014/main" id="{E55C0A22-9BEB-493D-8AB9-BF58C8D2964D}"/>
                </a:ext>
              </a:extLst>
            </p:cNvPr>
            <p:cNvSpPr/>
            <p:nvPr/>
          </p:nvSpPr>
          <p:spPr>
            <a:xfrm>
              <a:off x="3886855" y="3750586"/>
              <a:ext cx="1393317" cy="867148"/>
            </a:xfrm>
            <a:custGeom>
              <a:avLst/>
              <a:gdLst/>
              <a:ahLst/>
              <a:cxnLst/>
              <a:rect l="l" t="t" r="r" b="b"/>
              <a:pathLst>
                <a:path w="25686" h="15986" extrusionOk="0">
                  <a:moveTo>
                    <a:pt x="16331" y="0"/>
                  </a:moveTo>
                  <a:cubicBezTo>
                    <a:pt x="15509" y="0"/>
                    <a:pt x="10192" y="273"/>
                    <a:pt x="10192" y="273"/>
                  </a:cubicBezTo>
                  <a:cubicBezTo>
                    <a:pt x="10192" y="273"/>
                    <a:pt x="6564" y="868"/>
                    <a:pt x="5126" y="2695"/>
                  </a:cubicBezTo>
                  <a:cubicBezTo>
                    <a:pt x="3689" y="4517"/>
                    <a:pt x="1794" y="7118"/>
                    <a:pt x="857" y="9792"/>
                  </a:cubicBezTo>
                  <a:cubicBezTo>
                    <a:pt x="1" y="12231"/>
                    <a:pt x="767" y="14768"/>
                    <a:pt x="3188" y="14768"/>
                  </a:cubicBezTo>
                  <a:cubicBezTo>
                    <a:pt x="3416" y="14768"/>
                    <a:pt x="3659" y="14745"/>
                    <a:pt x="3916" y="14698"/>
                  </a:cubicBezTo>
                  <a:cubicBezTo>
                    <a:pt x="4426" y="14604"/>
                    <a:pt x="4925" y="14564"/>
                    <a:pt x="5412" y="14564"/>
                  </a:cubicBezTo>
                  <a:cubicBezTo>
                    <a:pt x="7778" y="14564"/>
                    <a:pt x="9854" y="15510"/>
                    <a:pt x="11539" y="15794"/>
                  </a:cubicBezTo>
                  <a:cubicBezTo>
                    <a:pt x="12320" y="15925"/>
                    <a:pt x="13960" y="15986"/>
                    <a:pt x="15738" y="15986"/>
                  </a:cubicBezTo>
                  <a:cubicBezTo>
                    <a:pt x="18580" y="15986"/>
                    <a:pt x="21774" y="15831"/>
                    <a:pt x="22379" y="15563"/>
                  </a:cubicBezTo>
                  <a:cubicBezTo>
                    <a:pt x="23359" y="15130"/>
                    <a:pt x="25686" y="14399"/>
                    <a:pt x="25391" y="11571"/>
                  </a:cubicBezTo>
                  <a:cubicBezTo>
                    <a:pt x="25091" y="8739"/>
                    <a:pt x="22833" y="5043"/>
                    <a:pt x="21284" y="2943"/>
                  </a:cubicBezTo>
                  <a:cubicBezTo>
                    <a:pt x="19731" y="842"/>
                    <a:pt x="17152" y="0"/>
                    <a:pt x="16331" y="0"/>
                  </a:cubicBezTo>
                  <a:close/>
                </a:path>
              </a:pathLst>
            </a:custGeom>
            <a:solidFill>
              <a:srgbClr val="F4E1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702;p50">
              <a:extLst>
                <a:ext uri="{FF2B5EF4-FFF2-40B4-BE49-F238E27FC236}">
                  <a16:creationId xmlns:a16="http://schemas.microsoft.com/office/drawing/2014/main" id="{F018305A-1A0D-4C52-A8E4-A85BA259F5FE}"/>
                </a:ext>
              </a:extLst>
            </p:cNvPr>
            <p:cNvSpPr/>
            <p:nvPr/>
          </p:nvSpPr>
          <p:spPr>
            <a:xfrm>
              <a:off x="4514545" y="3611855"/>
              <a:ext cx="215191" cy="173056"/>
            </a:xfrm>
            <a:custGeom>
              <a:avLst/>
              <a:gdLst/>
              <a:ahLst/>
              <a:cxnLst/>
              <a:rect l="l" t="t" r="r" b="b"/>
              <a:pathLst>
                <a:path w="6338" h="5097" extrusionOk="0">
                  <a:moveTo>
                    <a:pt x="1" y="1"/>
                  </a:moveTo>
                  <a:lnTo>
                    <a:pt x="1" y="4153"/>
                  </a:lnTo>
                  <a:lnTo>
                    <a:pt x="3199" y="5097"/>
                  </a:lnTo>
                  <a:lnTo>
                    <a:pt x="6338" y="4153"/>
                  </a:lnTo>
                  <a:lnTo>
                    <a:pt x="6338" y="1"/>
                  </a:lnTo>
                  <a:close/>
                </a:path>
              </a:pathLst>
            </a:custGeom>
            <a:solidFill>
              <a:srgbClr val="5D3C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703;p50">
              <a:extLst>
                <a:ext uri="{FF2B5EF4-FFF2-40B4-BE49-F238E27FC236}">
                  <a16:creationId xmlns:a16="http://schemas.microsoft.com/office/drawing/2014/main" id="{17C2CD9A-1148-4703-BB24-B7E0343C8F9A}"/>
                </a:ext>
              </a:extLst>
            </p:cNvPr>
            <p:cNvSpPr/>
            <p:nvPr/>
          </p:nvSpPr>
          <p:spPr>
            <a:xfrm>
              <a:off x="4880565" y="4321564"/>
              <a:ext cx="235149" cy="289501"/>
            </a:xfrm>
            <a:custGeom>
              <a:avLst/>
              <a:gdLst/>
              <a:ahLst/>
              <a:cxnLst/>
              <a:rect l="l" t="t" r="r" b="b"/>
              <a:pathLst>
                <a:path w="4335" h="5337" extrusionOk="0">
                  <a:moveTo>
                    <a:pt x="2187" y="0"/>
                  </a:moveTo>
                  <a:cubicBezTo>
                    <a:pt x="1419" y="0"/>
                    <a:pt x="298" y="839"/>
                    <a:pt x="159" y="1336"/>
                  </a:cubicBezTo>
                  <a:cubicBezTo>
                    <a:pt x="0" y="1888"/>
                    <a:pt x="1267" y="4150"/>
                    <a:pt x="1909" y="4912"/>
                  </a:cubicBezTo>
                  <a:cubicBezTo>
                    <a:pt x="2190" y="5245"/>
                    <a:pt x="2576" y="5336"/>
                    <a:pt x="2885" y="5336"/>
                  </a:cubicBezTo>
                  <a:cubicBezTo>
                    <a:pt x="3085" y="5336"/>
                    <a:pt x="3253" y="5298"/>
                    <a:pt x="3341" y="5263"/>
                  </a:cubicBezTo>
                  <a:cubicBezTo>
                    <a:pt x="3568" y="5169"/>
                    <a:pt x="4334" y="4920"/>
                    <a:pt x="4334" y="4920"/>
                  </a:cubicBezTo>
                  <a:cubicBezTo>
                    <a:pt x="4334" y="4920"/>
                    <a:pt x="3167" y="229"/>
                    <a:pt x="2409" y="27"/>
                  </a:cubicBezTo>
                  <a:cubicBezTo>
                    <a:pt x="2340" y="9"/>
                    <a:pt x="2265" y="0"/>
                    <a:pt x="2187" y="0"/>
                  </a:cubicBezTo>
                  <a:close/>
                </a:path>
              </a:pathLst>
            </a:custGeom>
            <a:solidFill>
              <a:srgbClr val="76A5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704;p50">
              <a:extLst>
                <a:ext uri="{FF2B5EF4-FFF2-40B4-BE49-F238E27FC236}">
                  <a16:creationId xmlns:a16="http://schemas.microsoft.com/office/drawing/2014/main" id="{AB0DE515-4EAE-498C-ADCA-6E56A0D29530}"/>
                </a:ext>
              </a:extLst>
            </p:cNvPr>
            <p:cNvSpPr/>
            <p:nvPr/>
          </p:nvSpPr>
          <p:spPr>
            <a:xfrm>
              <a:off x="4517070" y="4405372"/>
              <a:ext cx="525572" cy="223269"/>
            </a:xfrm>
            <a:custGeom>
              <a:avLst/>
              <a:gdLst/>
              <a:ahLst/>
              <a:cxnLst/>
              <a:rect l="l" t="t" r="r" b="b"/>
              <a:pathLst>
                <a:path w="9689" h="4116" extrusionOk="0">
                  <a:moveTo>
                    <a:pt x="7951" y="1"/>
                  </a:moveTo>
                  <a:lnTo>
                    <a:pt x="3891" y="1417"/>
                  </a:lnTo>
                  <a:cubicBezTo>
                    <a:pt x="3891" y="1417"/>
                    <a:pt x="3061" y="184"/>
                    <a:pt x="2692" y="184"/>
                  </a:cubicBezTo>
                  <a:cubicBezTo>
                    <a:pt x="2688" y="184"/>
                    <a:pt x="2685" y="184"/>
                    <a:pt x="2681" y="185"/>
                  </a:cubicBezTo>
                  <a:cubicBezTo>
                    <a:pt x="2316" y="206"/>
                    <a:pt x="2932" y="1716"/>
                    <a:pt x="2932" y="1716"/>
                  </a:cubicBezTo>
                  <a:cubicBezTo>
                    <a:pt x="2932" y="1716"/>
                    <a:pt x="1791" y="1575"/>
                    <a:pt x="969" y="1348"/>
                  </a:cubicBezTo>
                  <a:cubicBezTo>
                    <a:pt x="842" y="1312"/>
                    <a:pt x="728" y="1296"/>
                    <a:pt x="629" y="1296"/>
                  </a:cubicBezTo>
                  <a:cubicBezTo>
                    <a:pt x="87" y="1296"/>
                    <a:pt x="1" y="1772"/>
                    <a:pt x="811" y="2101"/>
                  </a:cubicBezTo>
                  <a:cubicBezTo>
                    <a:pt x="1279" y="2289"/>
                    <a:pt x="1720" y="2402"/>
                    <a:pt x="2048" y="2468"/>
                  </a:cubicBezTo>
                  <a:lnTo>
                    <a:pt x="2048" y="2468"/>
                  </a:lnTo>
                  <a:cubicBezTo>
                    <a:pt x="1596" y="2403"/>
                    <a:pt x="981" y="2325"/>
                    <a:pt x="620" y="2325"/>
                  </a:cubicBezTo>
                  <a:cubicBezTo>
                    <a:pt x="511" y="2325"/>
                    <a:pt x="426" y="2332"/>
                    <a:pt x="375" y="2349"/>
                  </a:cubicBezTo>
                  <a:cubicBezTo>
                    <a:pt x="84" y="2447"/>
                    <a:pt x="139" y="2988"/>
                    <a:pt x="1581" y="3179"/>
                  </a:cubicBezTo>
                  <a:lnTo>
                    <a:pt x="1581" y="3179"/>
                  </a:lnTo>
                  <a:cubicBezTo>
                    <a:pt x="1193" y="3180"/>
                    <a:pt x="801" y="3227"/>
                    <a:pt x="674" y="3401"/>
                  </a:cubicBezTo>
                  <a:cubicBezTo>
                    <a:pt x="413" y="3753"/>
                    <a:pt x="1369" y="4115"/>
                    <a:pt x="3024" y="4115"/>
                  </a:cubicBezTo>
                  <a:cubicBezTo>
                    <a:pt x="3163" y="4115"/>
                    <a:pt x="3307" y="4113"/>
                    <a:pt x="3455" y="4108"/>
                  </a:cubicBezTo>
                  <a:cubicBezTo>
                    <a:pt x="5376" y="4039"/>
                    <a:pt x="9688" y="3286"/>
                    <a:pt x="9688" y="3286"/>
                  </a:cubicBezTo>
                  <a:cubicBezTo>
                    <a:pt x="9688" y="3286"/>
                    <a:pt x="9046" y="595"/>
                    <a:pt x="7951" y="1"/>
                  </a:cubicBezTo>
                  <a:close/>
                </a:path>
              </a:pathLst>
            </a:custGeom>
            <a:solidFill>
              <a:srgbClr val="A96C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705;p50">
              <a:extLst>
                <a:ext uri="{FF2B5EF4-FFF2-40B4-BE49-F238E27FC236}">
                  <a16:creationId xmlns:a16="http://schemas.microsoft.com/office/drawing/2014/main" id="{EBBA4DA8-7805-409B-9363-AECDBA31AC7B}"/>
                </a:ext>
              </a:extLst>
            </p:cNvPr>
            <p:cNvSpPr/>
            <p:nvPr/>
          </p:nvSpPr>
          <p:spPr>
            <a:xfrm>
              <a:off x="4439861" y="3723463"/>
              <a:ext cx="178843" cy="105125"/>
            </a:xfrm>
            <a:custGeom>
              <a:avLst/>
              <a:gdLst/>
              <a:ahLst/>
              <a:cxnLst/>
              <a:rect l="l" t="t" r="r" b="b"/>
              <a:pathLst>
                <a:path w="3297" h="1938" extrusionOk="0">
                  <a:moveTo>
                    <a:pt x="377" y="1"/>
                  </a:moveTo>
                  <a:cubicBezTo>
                    <a:pt x="1" y="1"/>
                    <a:pt x="29" y="812"/>
                    <a:pt x="29" y="812"/>
                  </a:cubicBezTo>
                  <a:cubicBezTo>
                    <a:pt x="1045" y="1891"/>
                    <a:pt x="2934" y="1938"/>
                    <a:pt x="3251" y="1938"/>
                  </a:cubicBezTo>
                  <a:cubicBezTo>
                    <a:pt x="3281" y="1938"/>
                    <a:pt x="3297" y="1937"/>
                    <a:pt x="3297" y="1937"/>
                  </a:cubicBezTo>
                  <a:lnTo>
                    <a:pt x="3297" y="812"/>
                  </a:lnTo>
                  <a:cubicBezTo>
                    <a:pt x="3254" y="814"/>
                    <a:pt x="3211" y="815"/>
                    <a:pt x="3168" y="815"/>
                  </a:cubicBezTo>
                  <a:cubicBezTo>
                    <a:pt x="1991" y="815"/>
                    <a:pt x="810" y="57"/>
                    <a:pt x="414" y="3"/>
                  </a:cubicBezTo>
                  <a:cubicBezTo>
                    <a:pt x="401" y="1"/>
                    <a:pt x="389" y="1"/>
                    <a:pt x="377" y="1"/>
                  </a:cubicBezTo>
                  <a:close/>
                </a:path>
              </a:pathLst>
            </a:custGeom>
            <a:solidFill>
              <a:srgbClr val="76A5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706;p50">
              <a:extLst>
                <a:ext uri="{FF2B5EF4-FFF2-40B4-BE49-F238E27FC236}">
                  <a16:creationId xmlns:a16="http://schemas.microsoft.com/office/drawing/2014/main" id="{F13D6809-132D-4CEB-AAC2-855B575B6740}"/>
                </a:ext>
              </a:extLst>
            </p:cNvPr>
            <p:cNvSpPr/>
            <p:nvPr/>
          </p:nvSpPr>
          <p:spPr>
            <a:xfrm>
              <a:off x="4633027" y="3723463"/>
              <a:ext cx="179114" cy="105125"/>
            </a:xfrm>
            <a:custGeom>
              <a:avLst/>
              <a:gdLst/>
              <a:ahLst/>
              <a:cxnLst/>
              <a:rect l="l" t="t" r="r" b="b"/>
              <a:pathLst>
                <a:path w="3302" h="1938" extrusionOk="0">
                  <a:moveTo>
                    <a:pt x="2926" y="1"/>
                  </a:moveTo>
                  <a:cubicBezTo>
                    <a:pt x="2914" y="1"/>
                    <a:pt x="2902" y="1"/>
                    <a:pt x="2889" y="3"/>
                  </a:cubicBezTo>
                  <a:cubicBezTo>
                    <a:pt x="2493" y="57"/>
                    <a:pt x="1312" y="815"/>
                    <a:pt x="130" y="815"/>
                  </a:cubicBezTo>
                  <a:cubicBezTo>
                    <a:pt x="87" y="815"/>
                    <a:pt x="44" y="814"/>
                    <a:pt x="1" y="812"/>
                  </a:cubicBezTo>
                  <a:lnTo>
                    <a:pt x="1" y="1937"/>
                  </a:lnTo>
                  <a:cubicBezTo>
                    <a:pt x="1" y="1937"/>
                    <a:pt x="17" y="1938"/>
                    <a:pt x="46" y="1938"/>
                  </a:cubicBezTo>
                  <a:cubicBezTo>
                    <a:pt x="364" y="1938"/>
                    <a:pt x="2257" y="1891"/>
                    <a:pt x="3274" y="812"/>
                  </a:cubicBezTo>
                  <a:cubicBezTo>
                    <a:pt x="3274" y="812"/>
                    <a:pt x="3302" y="1"/>
                    <a:pt x="2926" y="1"/>
                  </a:cubicBezTo>
                  <a:close/>
                </a:path>
              </a:pathLst>
            </a:custGeom>
            <a:solidFill>
              <a:srgbClr val="76A5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707;p50">
              <a:extLst>
                <a:ext uri="{FF2B5EF4-FFF2-40B4-BE49-F238E27FC236}">
                  <a16:creationId xmlns:a16="http://schemas.microsoft.com/office/drawing/2014/main" id="{27BB9B52-C3E4-4C05-955B-B945A871A28B}"/>
                </a:ext>
              </a:extLst>
            </p:cNvPr>
            <p:cNvSpPr/>
            <p:nvPr/>
          </p:nvSpPr>
          <p:spPr>
            <a:xfrm>
              <a:off x="4278508" y="4464098"/>
              <a:ext cx="100805" cy="83319"/>
            </a:xfrm>
            <a:custGeom>
              <a:avLst/>
              <a:gdLst/>
              <a:ahLst/>
              <a:cxnLst/>
              <a:rect l="l" t="t" r="r" b="b"/>
              <a:pathLst>
                <a:path w="2969" h="2454" extrusionOk="0">
                  <a:moveTo>
                    <a:pt x="520" y="1"/>
                  </a:moveTo>
                  <a:cubicBezTo>
                    <a:pt x="394" y="1"/>
                    <a:pt x="298" y="71"/>
                    <a:pt x="229" y="238"/>
                  </a:cubicBezTo>
                  <a:cubicBezTo>
                    <a:pt x="0" y="764"/>
                    <a:pt x="139" y="1182"/>
                    <a:pt x="586" y="1420"/>
                  </a:cubicBezTo>
                  <a:cubicBezTo>
                    <a:pt x="1033" y="1658"/>
                    <a:pt x="1381" y="1847"/>
                    <a:pt x="1381" y="1847"/>
                  </a:cubicBezTo>
                  <a:cubicBezTo>
                    <a:pt x="1989" y="2231"/>
                    <a:pt x="2415" y="2454"/>
                    <a:pt x="2669" y="2454"/>
                  </a:cubicBezTo>
                  <a:cubicBezTo>
                    <a:pt x="2876" y="2454"/>
                    <a:pt x="2968" y="2306"/>
                    <a:pt x="2950" y="1976"/>
                  </a:cubicBezTo>
                  <a:cubicBezTo>
                    <a:pt x="2920" y="1241"/>
                    <a:pt x="2672" y="1232"/>
                    <a:pt x="1798" y="695"/>
                  </a:cubicBezTo>
                  <a:cubicBezTo>
                    <a:pt x="1202" y="322"/>
                    <a:pt x="791" y="1"/>
                    <a:pt x="520" y="1"/>
                  </a:cubicBezTo>
                  <a:close/>
                </a:path>
              </a:pathLst>
            </a:custGeom>
            <a:solidFill>
              <a:srgbClr val="ECCD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708;p50">
              <a:extLst>
                <a:ext uri="{FF2B5EF4-FFF2-40B4-BE49-F238E27FC236}">
                  <a16:creationId xmlns:a16="http://schemas.microsoft.com/office/drawing/2014/main" id="{AEF216F0-B4F8-47AF-BF8F-321DF483B00E}"/>
                </a:ext>
              </a:extLst>
            </p:cNvPr>
            <p:cNvSpPr/>
            <p:nvPr/>
          </p:nvSpPr>
          <p:spPr>
            <a:xfrm>
              <a:off x="4275792" y="4503517"/>
              <a:ext cx="85458" cy="89940"/>
            </a:xfrm>
            <a:custGeom>
              <a:avLst/>
              <a:gdLst/>
              <a:ahLst/>
              <a:cxnLst/>
              <a:rect l="l" t="t" r="r" b="b"/>
              <a:pathLst>
                <a:path w="2517" h="2649" extrusionOk="0">
                  <a:moveTo>
                    <a:pt x="338" y="1"/>
                  </a:moveTo>
                  <a:cubicBezTo>
                    <a:pt x="1" y="537"/>
                    <a:pt x="40" y="1302"/>
                    <a:pt x="289" y="1501"/>
                  </a:cubicBezTo>
                  <a:cubicBezTo>
                    <a:pt x="537" y="1709"/>
                    <a:pt x="1759" y="2554"/>
                    <a:pt x="2106" y="2643"/>
                  </a:cubicBezTo>
                  <a:cubicBezTo>
                    <a:pt x="2122" y="2647"/>
                    <a:pt x="2138" y="2649"/>
                    <a:pt x="2153" y="2649"/>
                  </a:cubicBezTo>
                  <a:cubicBezTo>
                    <a:pt x="2461" y="2649"/>
                    <a:pt x="2516" y="1796"/>
                    <a:pt x="2156" y="1541"/>
                  </a:cubicBezTo>
                  <a:cubicBezTo>
                    <a:pt x="1788" y="1263"/>
                    <a:pt x="1014" y="815"/>
                    <a:pt x="1014" y="815"/>
                  </a:cubicBezTo>
                  <a:lnTo>
                    <a:pt x="1232" y="557"/>
                  </a:lnTo>
                  <a:lnTo>
                    <a:pt x="338" y="1"/>
                  </a:lnTo>
                  <a:close/>
                </a:path>
              </a:pathLst>
            </a:custGeom>
            <a:solidFill>
              <a:srgbClr val="ECCD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709;p50">
              <a:extLst>
                <a:ext uri="{FF2B5EF4-FFF2-40B4-BE49-F238E27FC236}">
                  <a16:creationId xmlns:a16="http://schemas.microsoft.com/office/drawing/2014/main" id="{EF34ECB2-F29B-47E2-99EB-35E55154BC96}"/>
                </a:ext>
              </a:extLst>
            </p:cNvPr>
            <p:cNvSpPr/>
            <p:nvPr/>
          </p:nvSpPr>
          <p:spPr>
            <a:xfrm>
              <a:off x="4114586" y="4287002"/>
              <a:ext cx="315385" cy="147082"/>
            </a:xfrm>
            <a:custGeom>
              <a:avLst/>
              <a:gdLst/>
              <a:ahLst/>
              <a:cxnLst/>
              <a:rect l="l" t="t" r="r" b="b"/>
              <a:pathLst>
                <a:path w="9289" h="4332" extrusionOk="0">
                  <a:moveTo>
                    <a:pt x="1" y="1"/>
                  </a:moveTo>
                  <a:lnTo>
                    <a:pt x="1" y="1"/>
                  </a:lnTo>
                  <a:cubicBezTo>
                    <a:pt x="826" y="279"/>
                    <a:pt x="1640" y="567"/>
                    <a:pt x="2455" y="855"/>
                  </a:cubicBezTo>
                  <a:cubicBezTo>
                    <a:pt x="3259" y="1153"/>
                    <a:pt x="4073" y="1451"/>
                    <a:pt x="4868" y="1779"/>
                  </a:cubicBezTo>
                  <a:cubicBezTo>
                    <a:pt x="5662" y="2097"/>
                    <a:pt x="6447" y="2444"/>
                    <a:pt x="7212" y="2832"/>
                  </a:cubicBezTo>
                  <a:cubicBezTo>
                    <a:pt x="7600" y="3031"/>
                    <a:pt x="7967" y="3249"/>
                    <a:pt x="8324" y="3488"/>
                  </a:cubicBezTo>
                  <a:cubicBezTo>
                    <a:pt x="8682" y="3726"/>
                    <a:pt x="9010" y="3994"/>
                    <a:pt x="9288" y="4332"/>
                  </a:cubicBezTo>
                  <a:cubicBezTo>
                    <a:pt x="9070" y="3954"/>
                    <a:pt x="8742" y="3647"/>
                    <a:pt x="8404" y="3368"/>
                  </a:cubicBezTo>
                  <a:cubicBezTo>
                    <a:pt x="8066" y="3100"/>
                    <a:pt x="7699" y="2852"/>
                    <a:pt x="7322" y="2633"/>
                  </a:cubicBezTo>
                  <a:cubicBezTo>
                    <a:pt x="6954" y="2415"/>
                    <a:pt x="6567" y="2216"/>
                    <a:pt x="6169" y="2027"/>
                  </a:cubicBezTo>
                  <a:cubicBezTo>
                    <a:pt x="5772" y="1839"/>
                    <a:pt x="5375" y="1670"/>
                    <a:pt x="4977" y="1501"/>
                  </a:cubicBezTo>
                  <a:cubicBezTo>
                    <a:pt x="4173" y="1183"/>
                    <a:pt x="3348" y="895"/>
                    <a:pt x="2524" y="647"/>
                  </a:cubicBezTo>
                  <a:cubicBezTo>
                    <a:pt x="1689" y="389"/>
                    <a:pt x="855" y="170"/>
                    <a:pt x="1" y="1"/>
                  </a:cubicBezTo>
                  <a:close/>
                </a:path>
              </a:pathLst>
            </a:custGeom>
            <a:solidFill>
              <a:srgbClr val="2C1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710;p50">
              <a:extLst>
                <a:ext uri="{FF2B5EF4-FFF2-40B4-BE49-F238E27FC236}">
                  <a16:creationId xmlns:a16="http://schemas.microsoft.com/office/drawing/2014/main" id="{F6737B08-EE9E-48BA-9DC3-3B83A39F3681}"/>
                </a:ext>
              </a:extLst>
            </p:cNvPr>
            <p:cNvSpPr/>
            <p:nvPr/>
          </p:nvSpPr>
          <p:spPr>
            <a:xfrm>
              <a:off x="4118626" y="4311312"/>
              <a:ext cx="318746" cy="151768"/>
            </a:xfrm>
            <a:custGeom>
              <a:avLst/>
              <a:gdLst/>
              <a:ahLst/>
              <a:cxnLst/>
              <a:rect l="l" t="t" r="r" b="b"/>
              <a:pathLst>
                <a:path w="9388" h="4470" extrusionOk="0">
                  <a:moveTo>
                    <a:pt x="1" y="0"/>
                  </a:moveTo>
                  <a:cubicBezTo>
                    <a:pt x="1" y="0"/>
                    <a:pt x="6329" y="3477"/>
                    <a:pt x="9388" y="4470"/>
                  </a:cubicBezTo>
                  <a:cubicBezTo>
                    <a:pt x="9388" y="4470"/>
                    <a:pt x="5613" y="795"/>
                    <a:pt x="1" y="0"/>
                  </a:cubicBezTo>
                  <a:close/>
                </a:path>
              </a:pathLst>
            </a:custGeom>
            <a:solidFill>
              <a:srgbClr val="563D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2711;p50">
              <a:extLst>
                <a:ext uri="{FF2B5EF4-FFF2-40B4-BE49-F238E27FC236}">
                  <a16:creationId xmlns:a16="http://schemas.microsoft.com/office/drawing/2014/main" id="{6021D481-85D8-4314-B534-D1DE2296511D}"/>
                </a:ext>
              </a:extLst>
            </p:cNvPr>
            <p:cNvSpPr/>
            <p:nvPr/>
          </p:nvSpPr>
          <p:spPr>
            <a:xfrm>
              <a:off x="5018399" y="3945745"/>
              <a:ext cx="34" cy="13513"/>
            </a:xfrm>
            <a:custGeom>
              <a:avLst/>
              <a:gdLst/>
              <a:ahLst/>
              <a:cxnLst/>
              <a:rect l="l" t="t" r="r" b="b"/>
              <a:pathLst>
                <a:path w="1" h="398" extrusionOk="0">
                  <a:moveTo>
                    <a:pt x="0" y="0"/>
                  </a:moveTo>
                  <a:lnTo>
                    <a:pt x="0" y="0"/>
                  </a:lnTo>
                  <a:lnTo>
                    <a:pt x="0" y="397"/>
                  </a:lnTo>
                  <a:lnTo>
                    <a:pt x="0" y="397"/>
                  </a:lnTo>
                  <a:close/>
                </a:path>
              </a:pathLst>
            </a:custGeom>
            <a:solidFill>
              <a:srgbClr val="E5C8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2712;p50">
              <a:extLst>
                <a:ext uri="{FF2B5EF4-FFF2-40B4-BE49-F238E27FC236}">
                  <a16:creationId xmlns:a16="http://schemas.microsoft.com/office/drawing/2014/main" id="{2656BCE7-C19D-4154-B76D-83CE42DC87D1}"/>
                </a:ext>
              </a:extLst>
            </p:cNvPr>
            <p:cNvSpPr/>
            <p:nvPr/>
          </p:nvSpPr>
          <p:spPr>
            <a:xfrm>
              <a:off x="4298819" y="4624932"/>
              <a:ext cx="636406" cy="364242"/>
            </a:xfrm>
            <a:custGeom>
              <a:avLst/>
              <a:gdLst/>
              <a:ahLst/>
              <a:cxnLst/>
              <a:rect l="l" t="t" r="r" b="b"/>
              <a:pathLst>
                <a:path w="18744" h="10728" extrusionOk="0">
                  <a:moveTo>
                    <a:pt x="2385" y="0"/>
                  </a:moveTo>
                  <a:lnTo>
                    <a:pt x="1" y="10728"/>
                  </a:lnTo>
                  <a:lnTo>
                    <a:pt x="18743" y="10728"/>
                  </a:lnTo>
                  <a:lnTo>
                    <a:pt x="17889" y="0"/>
                  </a:lnTo>
                  <a:close/>
                </a:path>
              </a:pathLst>
            </a:custGeom>
            <a:solidFill>
              <a:srgbClr val="374F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2713;p50">
              <a:extLst>
                <a:ext uri="{FF2B5EF4-FFF2-40B4-BE49-F238E27FC236}">
                  <a16:creationId xmlns:a16="http://schemas.microsoft.com/office/drawing/2014/main" id="{13B263BC-D2DD-4CDE-A1E0-C1A1339E75BF}"/>
                </a:ext>
              </a:extLst>
            </p:cNvPr>
            <p:cNvSpPr/>
            <p:nvPr/>
          </p:nvSpPr>
          <p:spPr>
            <a:xfrm>
              <a:off x="4582118" y="4772625"/>
              <a:ext cx="73881" cy="101891"/>
            </a:xfrm>
            <a:custGeom>
              <a:avLst/>
              <a:gdLst/>
              <a:ahLst/>
              <a:cxnLst/>
              <a:rect l="l" t="t" r="r" b="b"/>
              <a:pathLst>
                <a:path w="2176" h="3001" extrusionOk="0">
                  <a:moveTo>
                    <a:pt x="169" y="1"/>
                  </a:moveTo>
                  <a:cubicBezTo>
                    <a:pt x="129" y="200"/>
                    <a:pt x="109" y="409"/>
                    <a:pt x="80" y="617"/>
                  </a:cubicBezTo>
                  <a:cubicBezTo>
                    <a:pt x="30" y="1064"/>
                    <a:pt x="0" y="1511"/>
                    <a:pt x="20" y="1968"/>
                  </a:cubicBezTo>
                  <a:cubicBezTo>
                    <a:pt x="30" y="2077"/>
                    <a:pt x="30" y="2196"/>
                    <a:pt x="50" y="2316"/>
                  </a:cubicBezTo>
                  <a:cubicBezTo>
                    <a:pt x="69" y="2435"/>
                    <a:pt x="89" y="2544"/>
                    <a:pt x="149" y="2673"/>
                  </a:cubicBezTo>
                  <a:cubicBezTo>
                    <a:pt x="159" y="2703"/>
                    <a:pt x="189" y="2742"/>
                    <a:pt x="208" y="2773"/>
                  </a:cubicBezTo>
                  <a:cubicBezTo>
                    <a:pt x="239" y="2802"/>
                    <a:pt x="268" y="2832"/>
                    <a:pt x="298" y="2852"/>
                  </a:cubicBezTo>
                  <a:cubicBezTo>
                    <a:pt x="328" y="2881"/>
                    <a:pt x="358" y="2892"/>
                    <a:pt x="387" y="2901"/>
                  </a:cubicBezTo>
                  <a:cubicBezTo>
                    <a:pt x="417" y="2921"/>
                    <a:pt x="447" y="2941"/>
                    <a:pt x="477" y="2941"/>
                  </a:cubicBezTo>
                  <a:cubicBezTo>
                    <a:pt x="606" y="2981"/>
                    <a:pt x="715" y="3001"/>
                    <a:pt x="835" y="3001"/>
                  </a:cubicBezTo>
                  <a:lnTo>
                    <a:pt x="844" y="3001"/>
                  </a:lnTo>
                  <a:cubicBezTo>
                    <a:pt x="983" y="2991"/>
                    <a:pt x="1113" y="2981"/>
                    <a:pt x="1241" y="2961"/>
                  </a:cubicBezTo>
                  <a:cubicBezTo>
                    <a:pt x="1241" y="2941"/>
                    <a:pt x="1252" y="2912"/>
                    <a:pt x="1252" y="2881"/>
                  </a:cubicBezTo>
                  <a:cubicBezTo>
                    <a:pt x="1261" y="2912"/>
                    <a:pt x="1272" y="2931"/>
                    <a:pt x="1272" y="2961"/>
                  </a:cubicBezTo>
                  <a:cubicBezTo>
                    <a:pt x="1590" y="2912"/>
                    <a:pt x="1887" y="2812"/>
                    <a:pt x="2175" y="2693"/>
                  </a:cubicBezTo>
                  <a:lnTo>
                    <a:pt x="2175" y="2693"/>
                  </a:lnTo>
                  <a:cubicBezTo>
                    <a:pt x="1828" y="2733"/>
                    <a:pt x="1480" y="2782"/>
                    <a:pt x="1142" y="2782"/>
                  </a:cubicBezTo>
                  <a:cubicBezTo>
                    <a:pt x="1043" y="2782"/>
                    <a:pt x="954" y="2773"/>
                    <a:pt x="854" y="2762"/>
                  </a:cubicBezTo>
                  <a:cubicBezTo>
                    <a:pt x="804" y="2762"/>
                    <a:pt x="755" y="2753"/>
                    <a:pt x="705" y="2742"/>
                  </a:cubicBezTo>
                  <a:cubicBezTo>
                    <a:pt x="656" y="2733"/>
                    <a:pt x="616" y="2722"/>
                    <a:pt x="566" y="2703"/>
                  </a:cubicBezTo>
                  <a:cubicBezTo>
                    <a:pt x="487" y="2663"/>
                    <a:pt x="417" y="2623"/>
                    <a:pt x="398" y="2554"/>
                  </a:cubicBezTo>
                  <a:cubicBezTo>
                    <a:pt x="338" y="2395"/>
                    <a:pt x="318" y="2166"/>
                    <a:pt x="308" y="1948"/>
                  </a:cubicBezTo>
                  <a:cubicBezTo>
                    <a:pt x="288" y="1521"/>
                    <a:pt x="308" y="1074"/>
                    <a:pt x="308" y="627"/>
                  </a:cubicBezTo>
                  <a:cubicBezTo>
                    <a:pt x="318" y="418"/>
                    <a:pt x="318" y="210"/>
                    <a:pt x="318" y="1"/>
                  </a:cubicBezTo>
                  <a:close/>
                </a:path>
              </a:pathLst>
            </a:custGeom>
            <a:solidFill>
              <a:srgbClr val="243F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2714;p50">
              <a:extLst>
                <a:ext uri="{FF2B5EF4-FFF2-40B4-BE49-F238E27FC236}">
                  <a16:creationId xmlns:a16="http://schemas.microsoft.com/office/drawing/2014/main" id="{A81C9112-A696-4149-95AA-9773932FA6F7}"/>
                </a:ext>
              </a:extLst>
            </p:cNvPr>
            <p:cNvSpPr/>
            <p:nvPr/>
          </p:nvSpPr>
          <p:spPr>
            <a:xfrm>
              <a:off x="4619194" y="4870443"/>
              <a:ext cx="11170" cy="118732"/>
            </a:xfrm>
            <a:custGeom>
              <a:avLst/>
              <a:gdLst/>
              <a:ahLst/>
              <a:cxnLst/>
              <a:rect l="l" t="t" r="r" b="b"/>
              <a:pathLst>
                <a:path w="329" h="3497" extrusionOk="0">
                  <a:moveTo>
                    <a:pt x="160" y="0"/>
                  </a:moveTo>
                  <a:cubicBezTo>
                    <a:pt x="160" y="31"/>
                    <a:pt x="149" y="60"/>
                    <a:pt x="149" y="80"/>
                  </a:cubicBezTo>
                  <a:cubicBezTo>
                    <a:pt x="90" y="348"/>
                    <a:pt x="60" y="616"/>
                    <a:pt x="41" y="874"/>
                  </a:cubicBezTo>
                  <a:cubicBezTo>
                    <a:pt x="10" y="1172"/>
                    <a:pt x="1" y="1461"/>
                    <a:pt x="1" y="1749"/>
                  </a:cubicBezTo>
                  <a:cubicBezTo>
                    <a:pt x="1" y="2047"/>
                    <a:pt x="10" y="2335"/>
                    <a:pt x="41" y="2623"/>
                  </a:cubicBezTo>
                  <a:cubicBezTo>
                    <a:pt x="60" y="2921"/>
                    <a:pt x="100" y="3209"/>
                    <a:pt x="160" y="3497"/>
                  </a:cubicBezTo>
                  <a:cubicBezTo>
                    <a:pt x="229" y="3209"/>
                    <a:pt x="269" y="2921"/>
                    <a:pt x="289" y="2623"/>
                  </a:cubicBezTo>
                  <a:cubicBezTo>
                    <a:pt x="319" y="2335"/>
                    <a:pt x="328" y="2047"/>
                    <a:pt x="328" y="1749"/>
                  </a:cubicBezTo>
                  <a:cubicBezTo>
                    <a:pt x="328" y="1461"/>
                    <a:pt x="319" y="1172"/>
                    <a:pt x="289" y="874"/>
                  </a:cubicBezTo>
                  <a:cubicBezTo>
                    <a:pt x="269" y="616"/>
                    <a:pt x="239" y="348"/>
                    <a:pt x="180" y="80"/>
                  </a:cubicBezTo>
                  <a:cubicBezTo>
                    <a:pt x="180" y="50"/>
                    <a:pt x="169" y="31"/>
                    <a:pt x="160" y="0"/>
                  </a:cubicBezTo>
                  <a:close/>
                </a:path>
              </a:pathLst>
            </a:custGeom>
            <a:solidFill>
              <a:srgbClr val="243F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2715;p50">
              <a:extLst>
                <a:ext uri="{FF2B5EF4-FFF2-40B4-BE49-F238E27FC236}">
                  <a16:creationId xmlns:a16="http://schemas.microsoft.com/office/drawing/2014/main" id="{E7E1F7EA-3D20-4F7E-9730-CD24754CC3BD}"/>
                </a:ext>
              </a:extLst>
            </p:cNvPr>
            <p:cNvSpPr/>
            <p:nvPr/>
          </p:nvSpPr>
          <p:spPr>
            <a:xfrm>
              <a:off x="4276580" y="4556144"/>
              <a:ext cx="62744" cy="58262"/>
            </a:xfrm>
            <a:custGeom>
              <a:avLst/>
              <a:gdLst/>
              <a:ahLst/>
              <a:cxnLst/>
              <a:rect l="l" t="t" r="r" b="b"/>
              <a:pathLst>
                <a:path w="1848" h="1716" extrusionOk="0">
                  <a:moveTo>
                    <a:pt x="398" y="0"/>
                  </a:moveTo>
                  <a:cubicBezTo>
                    <a:pt x="398" y="0"/>
                    <a:pt x="0" y="626"/>
                    <a:pt x="239" y="993"/>
                  </a:cubicBezTo>
                  <a:cubicBezTo>
                    <a:pt x="418" y="1290"/>
                    <a:pt x="1100" y="1716"/>
                    <a:pt x="1471" y="1716"/>
                  </a:cubicBezTo>
                  <a:cubicBezTo>
                    <a:pt x="1573" y="1716"/>
                    <a:pt x="1651" y="1684"/>
                    <a:pt x="1689" y="1609"/>
                  </a:cubicBezTo>
                  <a:cubicBezTo>
                    <a:pt x="1808" y="1391"/>
                    <a:pt x="1848" y="964"/>
                    <a:pt x="1629" y="835"/>
                  </a:cubicBezTo>
                  <a:cubicBezTo>
                    <a:pt x="1420" y="706"/>
                    <a:pt x="398" y="0"/>
                    <a:pt x="398" y="0"/>
                  </a:cubicBezTo>
                  <a:close/>
                </a:path>
              </a:pathLst>
            </a:custGeom>
            <a:solidFill>
              <a:srgbClr val="ECCD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2716;p50">
              <a:extLst>
                <a:ext uri="{FF2B5EF4-FFF2-40B4-BE49-F238E27FC236}">
                  <a16:creationId xmlns:a16="http://schemas.microsoft.com/office/drawing/2014/main" id="{E550B39F-D1FC-47E8-A3CF-7BC732EAA206}"/>
                </a:ext>
              </a:extLst>
            </p:cNvPr>
            <p:cNvSpPr/>
            <p:nvPr/>
          </p:nvSpPr>
          <p:spPr>
            <a:xfrm>
              <a:off x="4286324" y="4425223"/>
              <a:ext cx="63457" cy="62676"/>
            </a:xfrm>
            <a:custGeom>
              <a:avLst/>
              <a:gdLst/>
              <a:ahLst/>
              <a:cxnLst/>
              <a:rect l="l" t="t" r="r" b="b"/>
              <a:pathLst>
                <a:path w="1869" h="1846" extrusionOk="0">
                  <a:moveTo>
                    <a:pt x="517" y="1"/>
                  </a:moveTo>
                  <a:cubicBezTo>
                    <a:pt x="429" y="1"/>
                    <a:pt x="321" y="40"/>
                    <a:pt x="220" y="181"/>
                  </a:cubicBezTo>
                  <a:cubicBezTo>
                    <a:pt x="1" y="499"/>
                    <a:pt x="51" y="976"/>
                    <a:pt x="289" y="1165"/>
                  </a:cubicBezTo>
                  <a:cubicBezTo>
                    <a:pt x="489" y="1331"/>
                    <a:pt x="1252" y="1845"/>
                    <a:pt x="1536" y="1845"/>
                  </a:cubicBezTo>
                  <a:cubicBezTo>
                    <a:pt x="1592" y="1845"/>
                    <a:pt x="1629" y="1826"/>
                    <a:pt x="1640" y="1781"/>
                  </a:cubicBezTo>
                  <a:cubicBezTo>
                    <a:pt x="1700" y="1503"/>
                    <a:pt x="1868" y="926"/>
                    <a:pt x="1352" y="668"/>
                  </a:cubicBezTo>
                  <a:cubicBezTo>
                    <a:pt x="846" y="410"/>
                    <a:pt x="676" y="370"/>
                    <a:pt x="676" y="370"/>
                  </a:cubicBezTo>
                  <a:lnTo>
                    <a:pt x="707" y="62"/>
                  </a:lnTo>
                  <a:cubicBezTo>
                    <a:pt x="707" y="62"/>
                    <a:pt x="627" y="1"/>
                    <a:pt x="517" y="1"/>
                  </a:cubicBezTo>
                  <a:close/>
                </a:path>
              </a:pathLst>
            </a:custGeom>
            <a:solidFill>
              <a:srgbClr val="ECCD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2717;p50">
              <a:extLst>
                <a:ext uri="{FF2B5EF4-FFF2-40B4-BE49-F238E27FC236}">
                  <a16:creationId xmlns:a16="http://schemas.microsoft.com/office/drawing/2014/main" id="{DE352074-D4D4-4BB4-AB71-DBA70446AF7D}"/>
                </a:ext>
              </a:extLst>
            </p:cNvPr>
            <p:cNvSpPr/>
            <p:nvPr/>
          </p:nvSpPr>
          <p:spPr>
            <a:xfrm>
              <a:off x="4410115" y="3150202"/>
              <a:ext cx="446204" cy="518353"/>
            </a:xfrm>
            <a:custGeom>
              <a:avLst/>
              <a:gdLst/>
              <a:ahLst/>
              <a:cxnLst/>
              <a:rect l="l" t="t" r="r" b="b"/>
              <a:pathLst>
                <a:path w="13142" h="15267" extrusionOk="0">
                  <a:moveTo>
                    <a:pt x="6576" y="0"/>
                  </a:moveTo>
                  <a:cubicBezTo>
                    <a:pt x="1" y="0"/>
                    <a:pt x="120" y="3049"/>
                    <a:pt x="288" y="8403"/>
                  </a:cubicBezTo>
                  <a:cubicBezTo>
                    <a:pt x="358" y="10827"/>
                    <a:pt x="239" y="15266"/>
                    <a:pt x="6546" y="15266"/>
                  </a:cubicBezTo>
                  <a:cubicBezTo>
                    <a:pt x="11860" y="15266"/>
                    <a:pt x="12814" y="11393"/>
                    <a:pt x="12814" y="8403"/>
                  </a:cubicBezTo>
                  <a:cubicBezTo>
                    <a:pt x="12814" y="4649"/>
                    <a:pt x="13141" y="0"/>
                    <a:pt x="6576" y="0"/>
                  </a:cubicBezTo>
                  <a:close/>
                </a:path>
              </a:pathLst>
            </a:custGeom>
            <a:solidFill>
              <a:srgbClr val="6C45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2718;p50">
              <a:extLst>
                <a:ext uri="{FF2B5EF4-FFF2-40B4-BE49-F238E27FC236}">
                  <a16:creationId xmlns:a16="http://schemas.microsoft.com/office/drawing/2014/main" id="{2586AEB2-FE17-450E-90D5-4422DA5D1FC4}"/>
                </a:ext>
              </a:extLst>
            </p:cNvPr>
            <p:cNvSpPr/>
            <p:nvPr/>
          </p:nvSpPr>
          <p:spPr>
            <a:xfrm>
              <a:off x="4543989" y="3150202"/>
              <a:ext cx="259397" cy="62744"/>
            </a:xfrm>
            <a:custGeom>
              <a:avLst/>
              <a:gdLst/>
              <a:ahLst/>
              <a:cxnLst/>
              <a:rect l="l" t="t" r="r" b="b"/>
              <a:pathLst>
                <a:path w="7640" h="1848" extrusionOk="0">
                  <a:moveTo>
                    <a:pt x="7639" y="1848"/>
                  </a:moveTo>
                  <a:lnTo>
                    <a:pt x="7639" y="1848"/>
                  </a:lnTo>
                  <a:lnTo>
                    <a:pt x="7639" y="1848"/>
                  </a:lnTo>
                  <a:close/>
                  <a:moveTo>
                    <a:pt x="7629" y="1838"/>
                  </a:moveTo>
                  <a:lnTo>
                    <a:pt x="7629" y="1838"/>
                  </a:lnTo>
                  <a:lnTo>
                    <a:pt x="7629" y="1838"/>
                  </a:lnTo>
                  <a:close/>
                  <a:moveTo>
                    <a:pt x="7619" y="1818"/>
                  </a:moveTo>
                  <a:lnTo>
                    <a:pt x="7619" y="1818"/>
                  </a:lnTo>
                  <a:lnTo>
                    <a:pt x="7619" y="1818"/>
                  </a:lnTo>
                  <a:close/>
                  <a:moveTo>
                    <a:pt x="7609" y="1818"/>
                  </a:moveTo>
                  <a:lnTo>
                    <a:pt x="7609" y="1818"/>
                  </a:lnTo>
                  <a:lnTo>
                    <a:pt x="7609" y="1818"/>
                  </a:lnTo>
                  <a:close/>
                  <a:moveTo>
                    <a:pt x="7609" y="1808"/>
                  </a:moveTo>
                  <a:lnTo>
                    <a:pt x="7609" y="1808"/>
                  </a:lnTo>
                  <a:lnTo>
                    <a:pt x="7609" y="1808"/>
                  </a:lnTo>
                  <a:close/>
                  <a:moveTo>
                    <a:pt x="7609" y="1808"/>
                  </a:moveTo>
                  <a:lnTo>
                    <a:pt x="7609" y="1808"/>
                  </a:lnTo>
                  <a:lnTo>
                    <a:pt x="7609" y="1808"/>
                  </a:lnTo>
                  <a:close/>
                  <a:moveTo>
                    <a:pt x="7599" y="1798"/>
                  </a:moveTo>
                  <a:lnTo>
                    <a:pt x="7599" y="1808"/>
                  </a:lnTo>
                  <a:lnTo>
                    <a:pt x="7599" y="1798"/>
                  </a:lnTo>
                  <a:close/>
                  <a:moveTo>
                    <a:pt x="7599" y="1798"/>
                  </a:moveTo>
                  <a:lnTo>
                    <a:pt x="7599" y="1798"/>
                  </a:lnTo>
                  <a:lnTo>
                    <a:pt x="7599" y="1798"/>
                  </a:lnTo>
                  <a:close/>
                  <a:moveTo>
                    <a:pt x="7599" y="1788"/>
                  </a:moveTo>
                  <a:lnTo>
                    <a:pt x="7599" y="1798"/>
                  </a:lnTo>
                  <a:lnTo>
                    <a:pt x="7599" y="1788"/>
                  </a:lnTo>
                  <a:close/>
                  <a:moveTo>
                    <a:pt x="7589" y="1788"/>
                  </a:moveTo>
                  <a:lnTo>
                    <a:pt x="7589" y="1788"/>
                  </a:lnTo>
                  <a:lnTo>
                    <a:pt x="7589" y="1788"/>
                  </a:lnTo>
                  <a:close/>
                  <a:moveTo>
                    <a:pt x="7589" y="1788"/>
                  </a:moveTo>
                  <a:lnTo>
                    <a:pt x="7589" y="1788"/>
                  </a:lnTo>
                  <a:lnTo>
                    <a:pt x="7589" y="1788"/>
                  </a:lnTo>
                  <a:close/>
                  <a:moveTo>
                    <a:pt x="7589" y="1778"/>
                  </a:moveTo>
                  <a:lnTo>
                    <a:pt x="7589" y="1788"/>
                  </a:lnTo>
                  <a:lnTo>
                    <a:pt x="7589" y="1778"/>
                  </a:lnTo>
                  <a:close/>
                  <a:moveTo>
                    <a:pt x="7580" y="1778"/>
                  </a:moveTo>
                  <a:lnTo>
                    <a:pt x="7580" y="1778"/>
                  </a:lnTo>
                  <a:lnTo>
                    <a:pt x="7580" y="1778"/>
                  </a:lnTo>
                  <a:close/>
                  <a:moveTo>
                    <a:pt x="7580" y="1778"/>
                  </a:moveTo>
                  <a:lnTo>
                    <a:pt x="7580" y="1778"/>
                  </a:lnTo>
                  <a:lnTo>
                    <a:pt x="7580" y="1778"/>
                  </a:lnTo>
                  <a:close/>
                  <a:moveTo>
                    <a:pt x="7569" y="1768"/>
                  </a:moveTo>
                  <a:lnTo>
                    <a:pt x="7580" y="1768"/>
                  </a:lnTo>
                  <a:lnTo>
                    <a:pt x="7569" y="1768"/>
                  </a:lnTo>
                  <a:close/>
                  <a:moveTo>
                    <a:pt x="7569" y="1758"/>
                  </a:moveTo>
                  <a:lnTo>
                    <a:pt x="7569" y="1768"/>
                  </a:lnTo>
                  <a:lnTo>
                    <a:pt x="7569" y="1758"/>
                  </a:lnTo>
                  <a:close/>
                  <a:moveTo>
                    <a:pt x="7560" y="1758"/>
                  </a:moveTo>
                  <a:lnTo>
                    <a:pt x="7569" y="1758"/>
                  </a:lnTo>
                  <a:lnTo>
                    <a:pt x="7560" y="1758"/>
                  </a:lnTo>
                  <a:close/>
                  <a:moveTo>
                    <a:pt x="7560" y="1749"/>
                  </a:moveTo>
                  <a:lnTo>
                    <a:pt x="7560" y="1758"/>
                  </a:lnTo>
                  <a:lnTo>
                    <a:pt x="7560" y="1749"/>
                  </a:lnTo>
                  <a:close/>
                  <a:moveTo>
                    <a:pt x="7560" y="1749"/>
                  </a:moveTo>
                  <a:lnTo>
                    <a:pt x="7560" y="1749"/>
                  </a:lnTo>
                  <a:lnTo>
                    <a:pt x="7560" y="1749"/>
                  </a:lnTo>
                  <a:close/>
                  <a:moveTo>
                    <a:pt x="1" y="228"/>
                  </a:moveTo>
                  <a:lnTo>
                    <a:pt x="1" y="228"/>
                  </a:lnTo>
                  <a:lnTo>
                    <a:pt x="1" y="228"/>
                  </a:lnTo>
                  <a:close/>
                  <a:moveTo>
                    <a:pt x="11" y="228"/>
                  </a:moveTo>
                  <a:lnTo>
                    <a:pt x="11" y="228"/>
                  </a:lnTo>
                  <a:lnTo>
                    <a:pt x="11" y="228"/>
                  </a:lnTo>
                  <a:close/>
                  <a:moveTo>
                    <a:pt x="20" y="219"/>
                  </a:moveTo>
                  <a:lnTo>
                    <a:pt x="20" y="228"/>
                  </a:lnTo>
                  <a:lnTo>
                    <a:pt x="20" y="219"/>
                  </a:lnTo>
                  <a:close/>
                  <a:moveTo>
                    <a:pt x="31" y="219"/>
                  </a:moveTo>
                  <a:lnTo>
                    <a:pt x="20" y="219"/>
                  </a:lnTo>
                  <a:lnTo>
                    <a:pt x="31" y="219"/>
                  </a:lnTo>
                  <a:close/>
                  <a:moveTo>
                    <a:pt x="31" y="219"/>
                  </a:moveTo>
                  <a:lnTo>
                    <a:pt x="31" y="219"/>
                  </a:lnTo>
                  <a:lnTo>
                    <a:pt x="31" y="219"/>
                  </a:lnTo>
                  <a:close/>
                  <a:moveTo>
                    <a:pt x="2633" y="0"/>
                  </a:moveTo>
                  <a:cubicBezTo>
                    <a:pt x="1610" y="0"/>
                    <a:pt x="755" y="80"/>
                    <a:pt x="40" y="219"/>
                  </a:cubicBezTo>
                  <a:cubicBezTo>
                    <a:pt x="755" y="80"/>
                    <a:pt x="1610" y="0"/>
                    <a:pt x="2633" y="0"/>
                  </a:cubicBezTo>
                  <a:cubicBezTo>
                    <a:pt x="5156" y="0"/>
                    <a:pt x="6655" y="685"/>
                    <a:pt x="7560" y="1749"/>
                  </a:cubicBezTo>
                  <a:cubicBezTo>
                    <a:pt x="6655" y="685"/>
                    <a:pt x="5156" y="0"/>
                    <a:pt x="2633" y="0"/>
                  </a:cubicBezTo>
                  <a:close/>
                </a:path>
              </a:pathLst>
            </a:custGeom>
            <a:solidFill>
              <a:srgbClr val="AD9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2719;p50">
              <a:extLst>
                <a:ext uri="{FF2B5EF4-FFF2-40B4-BE49-F238E27FC236}">
                  <a16:creationId xmlns:a16="http://schemas.microsoft.com/office/drawing/2014/main" id="{23AEDCE0-C1AB-4911-B00E-D4CCC167013C}"/>
                </a:ext>
              </a:extLst>
            </p:cNvPr>
            <p:cNvSpPr/>
            <p:nvPr/>
          </p:nvSpPr>
          <p:spPr>
            <a:xfrm>
              <a:off x="4417550" y="3150202"/>
              <a:ext cx="427632" cy="236785"/>
            </a:xfrm>
            <a:custGeom>
              <a:avLst/>
              <a:gdLst/>
              <a:ahLst/>
              <a:cxnLst/>
              <a:rect l="l" t="t" r="r" b="b"/>
              <a:pathLst>
                <a:path w="12595" h="6974" extrusionOk="0">
                  <a:moveTo>
                    <a:pt x="6357" y="0"/>
                  </a:moveTo>
                  <a:cubicBezTo>
                    <a:pt x="5334" y="0"/>
                    <a:pt x="4479" y="80"/>
                    <a:pt x="3764" y="219"/>
                  </a:cubicBezTo>
                  <a:lnTo>
                    <a:pt x="3744" y="219"/>
                  </a:lnTo>
                  <a:lnTo>
                    <a:pt x="3744" y="228"/>
                  </a:lnTo>
                  <a:lnTo>
                    <a:pt x="3725" y="228"/>
                  </a:lnTo>
                  <a:cubicBezTo>
                    <a:pt x="457" y="894"/>
                    <a:pt x="0" y="3010"/>
                    <a:pt x="20" y="6327"/>
                  </a:cubicBezTo>
                  <a:lnTo>
                    <a:pt x="258" y="6347"/>
                  </a:lnTo>
                  <a:lnTo>
                    <a:pt x="278" y="6347"/>
                  </a:lnTo>
                  <a:cubicBezTo>
                    <a:pt x="407" y="6347"/>
                    <a:pt x="1470" y="6278"/>
                    <a:pt x="1848" y="3923"/>
                  </a:cubicBezTo>
                  <a:cubicBezTo>
                    <a:pt x="2086" y="2404"/>
                    <a:pt x="2433" y="1659"/>
                    <a:pt x="2920" y="1659"/>
                  </a:cubicBezTo>
                  <a:cubicBezTo>
                    <a:pt x="3238" y="1659"/>
                    <a:pt x="3625" y="1977"/>
                    <a:pt x="4092" y="2603"/>
                  </a:cubicBezTo>
                  <a:cubicBezTo>
                    <a:pt x="4618" y="3318"/>
                    <a:pt x="5205" y="3606"/>
                    <a:pt x="5781" y="3606"/>
                  </a:cubicBezTo>
                  <a:cubicBezTo>
                    <a:pt x="6466" y="3606"/>
                    <a:pt x="7152" y="3179"/>
                    <a:pt x="7708" y="2603"/>
                  </a:cubicBezTo>
                  <a:cubicBezTo>
                    <a:pt x="8294" y="1987"/>
                    <a:pt x="8999" y="1381"/>
                    <a:pt x="9545" y="1381"/>
                  </a:cubicBezTo>
                  <a:cubicBezTo>
                    <a:pt x="9953" y="1381"/>
                    <a:pt x="10260" y="1709"/>
                    <a:pt x="10379" y="2603"/>
                  </a:cubicBezTo>
                  <a:cubicBezTo>
                    <a:pt x="10578" y="4162"/>
                    <a:pt x="11253" y="6565"/>
                    <a:pt x="12595" y="6973"/>
                  </a:cubicBezTo>
                  <a:cubicBezTo>
                    <a:pt x="12575" y="5106"/>
                    <a:pt x="12436" y="3188"/>
                    <a:pt x="11363" y="1848"/>
                  </a:cubicBezTo>
                  <a:cubicBezTo>
                    <a:pt x="11363" y="1838"/>
                    <a:pt x="11353" y="1838"/>
                    <a:pt x="11353" y="1838"/>
                  </a:cubicBezTo>
                  <a:cubicBezTo>
                    <a:pt x="11353" y="1828"/>
                    <a:pt x="11343" y="1828"/>
                    <a:pt x="11343" y="1818"/>
                  </a:cubicBezTo>
                  <a:lnTo>
                    <a:pt x="11333" y="1818"/>
                  </a:lnTo>
                  <a:lnTo>
                    <a:pt x="11333" y="1808"/>
                  </a:lnTo>
                  <a:lnTo>
                    <a:pt x="11323" y="1808"/>
                  </a:lnTo>
                  <a:lnTo>
                    <a:pt x="11323" y="1798"/>
                  </a:lnTo>
                  <a:lnTo>
                    <a:pt x="11323" y="1788"/>
                  </a:lnTo>
                  <a:lnTo>
                    <a:pt x="11313" y="1788"/>
                  </a:lnTo>
                  <a:lnTo>
                    <a:pt x="11313" y="1778"/>
                  </a:lnTo>
                  <a:lnTo>
                    <a:pt x="11304" y="1778"/>
                  </a:lnTo>
                  <a:lnTo>
                    <a:pt x="11304" y="1768"/>
                  </a:lnTo>
                  <a:lnTo>
                    <a:pt x="11293" y="1768"/>
                  </a:lnTo>
                  <a:lnTo>
                    <a:pt x="11293" y="1758"/>
                  </a:lnTo>
                  <a:lnTo>
                    <a:pt x="11284" y="1758"/>
                  </a:lnTo>
                  <a:lnTo>
                    <a:pt x="11284" y="1749"/>
                  </a:lnTo>
                  <a:cubicBezTo>
                    <a:pt x="10379" y="685"/>
                    <a:pt x="8880" y="0"/>
                    <a:pt x="6357" y="0"/>
                  </a:cubicBezTo>
                  <a:close/>
                </a:path>
              </a:pathLst>
            </a:custGeom>
            <a:solidFill>
              <a:srgbClr val="5433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2720;p50">
              <a:extLst>
                <a:ext uri="{FF2B5EF4-FFF2-40B4-BE49-F238E27FC236}">
                  <a16:creationId xmlns:a16="http://schemas.microsoft.com/office/drawing/2014/main" id="{E868E761-12DE-48A5-AAD0-32A1C8E7104B}"/>
                </a:ext>
              </a:extLst>
            </p:cNvPr>
            <p:cNvSpPr/>
            <p:nvPr/>
          </p:nvSpPr>
          <p:spPr>
            <a:xfrm>
              <a:off x="4603338" y="3667537"/>
              <a:ext cx="44240" cy="1019"/>
            </a:xfrm>
            <a:custGeom>
              <a:avLst/>
              <a:gdLst/>
              <a:ahLst/>
              <a:cxnLst/>
              <a:rect l="l" t="t" r="r" b="b"/>
              <a:pathLst>
                <a:path w="1303" h="30" extrusionOk="0">
                  <a:moveTo>
                    <a:pt x="845" y="29"/>
                  </a:moveTo>
                  <a:lnTo>
                    <a:pt x="845" y="29"/>
                  </a:lnTo>
                  <a:lnTo>
                    <a:pt x="845" y="29"/>
                  </a:lnTo>
                  <a:close/>
                  <a:moveTo>
                    <a:pt x="865" y="29"/>
                  </a:moveTo>
                  <a:lnTo>
                    <a:pt x="855" y="29"/>
                  </a:lnTo>
                  <a:lnTo>
                    <a:pt x="865" y="29"/>
                  </a:lnTo>
                  <a:close/>
                  <a:moveTo>
                    <a:pt x="835" y="29"/>
                  </a:moveTo>
                  <a:lnTo>
                    <a:pt x="835" y="29"/>
                  </a:lnTo>
                  <a:lnTo>
                    <a:pt x="835" y="29"/>
                  </a:lnTo>
                  <a:close/>
                  <a:moveTo>
                    <a:pt x="885" y="29"/>
                  </a:moveTo>
                  <a:lnTo>
                    <a:pt x="875" y="29"/>
                  </a:lnTo>
                  <a:lnTo>
                    <a:pt x="885" y="29"/>
                  </a:lnTo>
                  <a:close/>
                  <a:moveTo>
                    <a:pt x="825" y="29"/>
                  </a:moveTo>
                  <a:lnTo>
                    <a:pt x="825" y="29"/>
                  </a:lnTo>
                  <a:lnTo>
                    <a:pt x="825" y="29"/>
                  </a:lnTo>
                  <a:close/>
                  <a:moveTo>
                    <a:pt x="806" y="29"/>
                  </a:moveTo>
                  <a:lnTo>
                    <a:pt x="815" y="29"/>
                  </a:lnTo>
                  <a:lnTo>
                    <a:pt x="806" y="29"/>
                  </a:lnTo>
                  <a:close/>
                  <a:moveTo>
                    <a:pt x="905" y="29"/>
                  </a:moveTo>
                  <a:lnTo>
                    <a:pt x="885" y="29"/>
                  </a:lnTo>
                  <a:lnTo>
                    <a:pt x="905" y="29"/>
                  </a:lnTo>
                  <a:close/>
                  <a:moveTo>
                    <a:pt x="795" y="29"/>
                  </a:moveTo>
                  <a:lnTo>
                    <a:pt x="795" y="29"/>
                  </a:lnTo>
                  <a:lnTo>
                    <a:pt x="795" y="29"/>
                  </a:lnTo>
                  <a:close/>
                  <a:moveTo>
                    <a:pt x="914" y="29"/>
                  </a:moveTo>
                  <a:lnTo>
                    <a:pt x="905" y="29"/>
                  </a:lnTo>
                  <a:lnTo>
                    <a:pt x="914" y="29"/>
                  </a:lnTo>
                  <a:close/>
                  <a:moveTo>
                    <a:pt x="786" y="29"/>
                  </a:moveTo>
                  <a:lnTo>
                    <a:pt x="786" y="29"/>
                  </a:lnTo>
                  <a:lnTo>
                    <a:pt x="786" y="29"/>
                  </a:lnTo>
                  <a:close/>
                  <a:moveTo>
                    <a:pt x="775" y="29"/>
                  </a:moveTo>
                  <a:lnTo>
                    <a:pt x="775" y="29"/>
                  </a:lnTo>
                  <a:lnTo>
                    <a:pt x="775" y="29"/>
                  </a:lnTo>
                  <a:close/>
                  <a:moveTo>
                    <a:pt x="934" y="29"/>
                  </a:moveTo>
                  <a:lnTo>
                    <a:pt x="914" y="29"/>
                  </a:lnTo>
                  <a:lnTo>
                    <a:pt x="934" y="29"/>
                  </a:lnTo>
                  <a:close/>
                  <a:moveTo>
                    <a:pt x="766" y="29"/>
                  </a:moveTo>
                  <a:lnTo>
                    <a:pt x="766" y="29"/>
                  </a:lnTo>
                  <a:lnTo>
                    <a:pt x="766" y="29"/>
                  </a:lnTo>
                  <a:close/>
                  <a:moveTo>
                    <a:pt x="756" y="29"/>
                  </a:moveTo>
                  <a:lnTo>
                    <a:pt x="756" y="29"/>
                  </a:lnTo>
                  <a:lnTo>
                    <a:pt x="756" y="29"/>
                  </a:lnTo>
                  <a:close/>
                  <a:moveTo>
                    <a:pt x="945" y="29"/>
                  </a:moveTo>
                  <a:lnTo>
                    <a:pt x="934" y="29"/>
                  </a:lnTo>
                  <a:lnTo>
                    <a:pt x="945" y="29"/>
                  </a:lnTo>
                  <a:close/>
                  <a:moveTo>
                    <a:pt x="746" y="29"/>
                  </a:moveTo>
                  <a:lnTo>
                    <a:pt x="746" y="29"/>
                  </a:lnTo>
                  <a:lnTo>
                    <a:pt x="746" y="29"/>
                  </a:lnTo>
                  <a:close/>
                  <a:moveTo>
                    <a:pt x="965" y="29"/>
                  </a:moveTo>
                  <a:lnTo>
                    <a:pt x="954" y="29"/>
                  </a:lnTo>
                  <a:lnTo>
                    <a:pt x="965" y="29"/>
                  </a:lnTo>
                  <a:close/>
                  <a:moveTo>
                    <a:pt x="726" y="29"/>
                  </a:moveTo>
                  <a:lnTo>
                    <a:pt x="736" y="29"/>
                  </a:lnTo>
                  <a:lnTo>
                    <a:pt x="726" y="29"/>
                  </a:lnTo>
                  <a:close/>
                  <a:moveTo>
                    <a:pt x="716" y="29"/>
                  </a:moveTo>
                  <a:lnTo>
                    <a:pt x="726" y="29"/>
                  </a:lnTo>
                  <a:lnTo>
                    <a:pt x="716" y="29"/>
                  </a:lnTo>
                  <a:close/>
                  <a:moveTo>
                    <a:pt x="974" y="29"/>
                  </a:moveTo>
                  <a:lnTo>
                    <a:pt x="965" y="29"/>
                  </a:lnTo>
                  <a:lnTo>
                    <a:pt x="974" y="29"/>
                  </a:lnTo>
                  <a:close/>
                  <a:moveTo>
                    <a:pt x="706" y="29"/>
                  </a:moveTo>
                  <a:lnTo>
                    <a:pt x="716" y="29"/>
                  </a:lnTo>
                  <a:lnTo>
                    <a:pt x="706" y="29"/>
                  </a:lnTo>
                  <a:close/>
                  <a:moveTo>
                    <a:pt x="994" y="29"/>
                  </a:moveTo>
                  <a:lnTo>
                    <a:pt x="984" y="29"/>
                  </a:lnTo>
                  <a:lnTo>
                    <a:pt x="994" y="29"/>
                  </a:lnTo>
                  <a:close/>
                  <a:moveTo>
                    <a:pt x="696" y="29"/>
                  </a:moveTo>
                  <a:lnTo>
                    <a:pt x="696" y="29"/>
                  </a:lnTo>
                  <a:lnTo>
                    <a:pt x="696" y="29"/>
                  </a:lnTo>
                  <a:close/>
                  <a:moveTo>
                    <a:pt x="1004" y="29"/>
                  </a:moveTo>
                  <a:lnTo>
                    <a:pt x="994" y="29"/>
                  </a:lnTo>
                  <a:lnTo>
                    <a:pt x="1004" y="29"/>
                  </a:lnTo>
                  <a:close/>
                  <a:moveTo>
                    <a:pt x="686" y="29"/>
                  </a:moveTo>
                  <a:lnTo>
                    <a:pt x="686" y="29"/>
                  </a:lnTo>
                  <a:lnTo>
                    <a:pt x="686" y="29"/>
                  </a:lnTo>
                  <a:close/>
                  <a:moveTo>
                    <a:pt x="676" y="29"/>
                  </a:moveTo>
                  <a:lnTo>
                    <a:pt x="676" y="29"/>
                  </a:lnTo>
                  <a:lnTo>
                    <a:pt x="676" y="29"/>
                  </a:lnTo>
                  <a:close/>
                  <a:moveTo>
                    <a:pt x="1024" y="29"/>
                  </a:moveTo>
                  <a:lnTo>
                    <a:pt x="1014" y="29"/>
                  </a:lnTo>
                  <a:lnTo>
                    <a:pt x="1024" y="29"/>
                  </a:lnTo>
                  <a:close/>
                  <a:moveTo>
                    <a:pt x="667" y="29"/>
                  </a:moveTo>
                  <a:lnTo>
                    <a:pt x="667" y="29"/>
                  </a:lnTo>
                  <a:lnTo>
                    <a:pt x="667" y="29"/>
                  </a:lnTo>
                  <a:close/>
                  <a:moveTo>
                    <a:pt x="656" y="29"/>
                  </a:moveTo>
                  <a:lnTo>
                    <a:pt x="656" y="29"/>
                  </a:lnTo>
                  <a:lnTo>
                    <a:pt x="656" y="29"/>
                  </a:lnTo>
                  <a:close/>
                  <a:moveTo>
                    <a:pt x="1044" y="29"/>
                  </a:moveTo>
                  <a:lnTo>
                    <a:pt x="1024" y="29"/>
                  </a:lnTo>
                  <a:lnTo>
                    <a:pt x="1044" y="29"/>
                  </a:lnTo>
                  <a:close/>
                  <a:moveTo>
                    <a:pt x="647" y="29"/>
                  </a:moveTo>
                  <a:lnTo>
                    <a:pt x="647" y="29"/>
                  </a:lnTo>
                  <a:lnTo>
                    <a:pt x="647" y="29"/>
                  </a:lnTo>
                  <a:close/>
                  <a:moveTo>
                    <a:pt x="1054" y="29"/>
                  </a:moveTo>
                  <a:lnTo>
                    <a:pt x="1044" y="29"/>
                  </a:lnTo>
                  <a:lnTo>
                    <a:pt x="1054" y="29"/>
                  </a:lnTo>
                  <a:close/>
                  <a:moveTo>
                    <a:pt x="627" y="29"/>
                  </a:moveTo>
                  <a:lnTo>
                    <a:pt x="636" y="29"/>
                  </a:lnTo>
                  <a:lnTo>
                    <a:pt x="627" y="29"/>
                  </a:lnTo>
                  <a:close/>
                  <a:moveTo>
                    <a:pt x="616" y="29"/>
                  </a:moveTo>
                  <a:lnTo>
                    <a:pt x="627" y="29"/>
                  </a:lnTo>
                  <a:lnTo>
                    <a:pt x="616" y="29"/>
                  </a:lnTo>
                  <a:close/>
                  <a:moveTo>
                    <a:pt x="1073" y="29"/>
                  </a:moveTo>
                  <a:lnTo>
                    <a:pt x="1054" y="29"/>
                  </a:lnTo>
                  <a:lnTo>
                    <a:pt x="1073" y="29"/>
                  </a:lnTo>
                  <a:close/>
                  <a:moveTo>
                    <a:pt x="607" y="29"/>
                  </a:moveTo>
                  <a:lnTo>
                    <a:pt x="616" y="29"/>
                  </a:lnTo>
                  <a:lnTo>
                    <a:pt x="607" y="29"/>
                  </a:lnTo>
                  <a:close/>
                  <a:moveTo>
                    <a:pt x="1084" y="29"/>
                  </a:moveTo>
                  <a:lnTo>
                    <a:pt x="1073" y="29"/>
                  </a:lnTo>
                  <a:lnTo>
                    <a:pt x="1084" y="29"/>
                  </a:lnTo>
                  <a:close/>
                  <a:moveTo>
                    <a:pt x="587" y="29"/>
                  </a:moveTo>
                  <a:lnTo>
                    <a:pt x="587" y="29"/>
                  </a:lnTo>
                  <a:lnTo>
                    <a:pt x="587" y="29"/>
                  </a:lnTo>
                  <a:close/>
                  <a:moveTo>
                    <a:pt x="1104" y="29"/>
                  </a:moveTo>
                  <a:lnTo>
                    <a:pt x="1084" y="29"/>
                  </a:lnTo>
                  <a:lnTo>
                    <a:pt x="1104" y="29"/>
                  </a:lnTo>
                  <a:close/>
                  <a:moveTo>
                    <a:pt x="577" y="29"/>
                  </a:moveTo>
                  <a:lnTo>
                    <a:pt x="577" y="29"/>
                  </a:lnTo>
                  <a:lnTo>
                    <a:pt x="577" y="29"/>
                  </a:lnTo>
                  <a:close/>
                  <a:moveTo>
                    <a:pt x="1113" y="29"/>
                  </a:moveTo>
                  <a:lnTo>
                    <a:pt x="1104" y="29"/>
                  </a:lnTo>
                  <a:lnTo>
                    <a:pt x="1113" y="29"/>
                  </a:lnTo>
                  <a:close/>
                  <a:moveTo>
                    <a:pt x="567" y="29"/>
                  </a:moveTo>
                  <a:lnTo>
                    <a:pt x="567" y="29"/>
                  </a:lnTo>
                  <a:lnTo>
                    <a:pt x="567" y="29"/>
                  </a:lnTo>
                  <a:close/>
                  <a:moveTo>
                    <a:pt x="557" y="29"/>
                  </a:moveTo>
                  <a:lnTo>
                    <a:pt x="557" y="29"/>
                  </a:lnTo>
                  <a:lnTo>
                    <a:pt x="557" y="29"/>
                  </a:lnTo>
                  <a:close/>
                  <a:moveTo>
                    <a:pt x="1133" y="29"/>
                  </a:moveTo>
                  <a:lnTo>
                    <a:pt x="1123" y="29"/>
                  </a:lnTo>
                  <a:lnTo>
                    <a:pt x="1133" y="29"/>
                  </a:lnTo>
                  <a:close/>
                  <a:moveTo>
                    <a:pt x="547" y="29"/>
                  </a:moveTo>
                  <a:lnTo>
                    <a:pt x="547" y="29"/>
                  </a:lnTo>
                  <a:lnTo>
                    <a:pt x="547" y="29"/>
                  </a:lnTo>
                  <a:close/>
                  <a:moveTo>
                    <a:pt x="1143" y="29"/>
                  </a:moveTo>
                  <a:lnTo>
                    <a:pt x="1133" y="29"/>
                  </a:lnTo>
                  <a:lnTo>
                    <a:pt x="1143" y="29"/>
                  </a:lnTo>
                  <a:close/>
                  <a:moveTo>
                    <a:pt x="537" y="29"/>
                  </a:moveTo>
                  <a:lnTo>
                    <a:pt x="537" y="29"/>
                  </a:lnTo>
                  <a:lnTo>
                    <a:pt x="537" y="29"/>
                  </a:lnTo>
                  <a:close/>
                  <a:moveTo>
                    <a:pt x="517" y="29"/>
                  </a:moveTo>
                  <a:lnTo>
                    <a:pt x="527" y="29"/>
                  </a:lnTo>
                  <a:lnTo>
                    <a:pt x="517" y="29"/>
                  </a:lnTo>
                  <a:close/>
                  <a:moveTo>
                    <a:pt x="1163" y="29"/>
                  </a:moveTo>
                  <a:lnTo>
                    <a:pt x="1153" y="29"/>
                  </a:lnTo>
                  <a:lnTo>
                    <a:pt x="1163" y="29"/>
                  </a:lnTo>
                  <a:close/>
                  <a:moveTo>
                    <a:pt x="508" y="29"/>
                  </a:moveTo>
                  <a:lnTo>
                    <a:pt x="517" y="29"/>
                  </a:lnTo>
                  <a:lnTo>
                    <a:pt x="508" y="29"/>
                  </a:lnTo>
                  <a:close/>
                  <a:moveTo>
                    <a:pt x="1173" y="29"/>
                  </a:moveTo>
                  <a:lnTo>
                    <a:pt x="1163" y="29"/>
                  </a:lnTo>
                  <a:lnTo>
                    <a:pt x="1173" y="29"/>
                  </a:lnTo>
                  <a:close/>
                  <a:moveTo>
                    <a:pt x="497" y="29"/>
                  </a:moveTo>
                  <a:lnTo>
                    <a:pt x="508" y="29"/>
                  </a:lnTo>
                  <a:lnTo>
                    <a:pt x="497" y="29"/>
                  </a:lnTo>
                  <a:close/>
                  <a:moveTo>
                    <a:pt x="488" y="29"/>
                  </a:moveTo>
                  <a:lnTo>
                    <a:pt x="488" y="29"/>
                  </a:lnTo>
                  <a:lnTo>
                    <a:pt x="488" y="29"/>
                  </a:lnTo>
                  <a:close/>
                  <a:moveTo>
                    <a:pt x="1193" y="29"/>
                  </a:moveTo>
                  <a:lnTo>
                    <a:pt x="1183" y="29"/>
                  </a:lnTo>
                  <a:lnTo>
                    <a:pt x="1193" y="29"/>
                  </a:lnTo>
                  <a:close/>
                  <a:moveTo>
                    <a:pt x="477" y="29"/>
                  </a:moveTo>
                  <a:lnTo>
                    <a:pt x="477" y="29"/>
                  </a:lnTo>
                  <a:lnTo>
                    <a:pt x="477" y="29"/>
                  </a:lnTo>
                  <a:close/>
                  <a:moveTo>
                    <a:pt x="1203" y="29"/>
                  </a:moveTo>
                  <a:lnTo>
                    <a:pt x="1193" y="29"/>
                  </a:lnTo>
                  <a:lnTo>
                    <a:pt x="1203" y="29"/>
                  </a:lnTo>
                  <a:close/>
                  <a:moveTo>
                    <a:pt x="468" y="29"/>
                  </a:moveTo>
                  <a:lnTo>
                    <a:pt x="468" y="29"/>
                  </a:lnTo>
                  <a:lnTo>
                    <a:pt x="468" y="29"/>
                  </a:lnTo>
                  <a:close/>
                  <a:moveTo>
                    <a:pt x="458" y="29"/>
                  </a:moveTo>
                  <a:lnTo>
                    <a:pt x="458" y="29"/>
                  </a:lnTo>
                  <a:lnTo>
                    <a:pt x="458" y="29"/>
                  </a:lnTo>
                  <a:close/>
                  <a:moveTo>
                    <a:pt x="1212" y="29"/>
                  </a:moveTo>
                  <a:lnTo>
                    <a:pt x="1212" y="29"/>
                  </a:lnTo>
                  <a:lnTo>
                    <a:pt x="1212" y="29"/>
                  </a:lnTo>
                  <a:close/>
                  <a:moveTo>
                    <a:pt x="448" y="29"/>
                  </a:moveTo>
                  <a:lnTo>
                    <a:pt x="448" y="29"/>
                  </a:lnTo>
                  <a:lnTo>
                    <a:pt x="448" y="29"/>
                  </a:lnTo>
                  <a:close/>
                  <a:moveTo>
                    <a:pt x="1232" y="29"/>
                  </a:moveTo>
                  <a:lnTo>
                    <a:pt x="1223" y="29"/>
                  </a:lnTo>
                  <a:lnTo>
                    <a:pt x="1232" y="29"/>
                  </a:lnTo>
                  <a:close/>
                  <a:moveTo>
                    <a:pt x="438" y="29"/>
                  </a:moveTo>
                  <a:lnTo>
                    <a:pt x="438" y="29"/>
                  </a:lnTo>
                  <a:lnTo>
                    <a:pt x="438" y="29"/>
                  </a:lnTo>
                  <a:close/>
                  <a:moveTo>
                    <a:pt x="428" y="29"/>
                  </a:moveTo>
                  <a:lnTo>
                    <a:pt x="428" y="29"/>
                  </a:lnTo>
                  <a:lnTo>
                    <a:pt x="428" y="29"/>
                  </a:lnTo>
                  <a:close/>
                  <a:moveTo>
                    <a:pt x="1252" y="29"/>
                  </a:moveTo>
                  <a:lnTo>
                    <a:pt x="1243" y="29"/>
                  </a:lnTo>
                  <a:lnTo>
                    <a:pt x="1252" y="29"/>
                  </a:lnTo>
                  <a:close/>
                  <a:moveTo>
                    <a:pt x="418" y="29"/>
                  </a:moveTo>
                  <a:lnTo>
                    <a:pt x="418" y="29"/>
                  </a:lnTo>
                  <a:lnTo>
                    <a:pt x="418" y="29"/>
                  </a:lnTo>
                  <a:close/>
                  <a:moveTo>
                    <a:pt x="1262" y="29"/>
                  </a:moveTo>
                  <a:lnTo>
                    <a:pt x="1252" y="29"/>
                  </a:lnTo>
                  <a:lnTo>
                    <a:pt x="1262" y="29"/>
                  </a:lnTo>
                  <a:close/>
                  <a:moveTo>
                    <a:pt x="408" y="29"/>
                  </a:moveTo>
                  <a:lnTo>
                    <a:pt x="408" y="29"/>
                  </a:lnTo>
                  <a:lnTo>
                    <a:pt x="408" y="29"/>
                  </a:lnTo>
                  <a:close/>
                  <a:moveTo>
                    <a:pt x="398" y="20"/>
                  </a:moveTo>
                  <a:lnTo>
                    <a:pt x="398" y="29"/>
                  </a:lnTo>
                  <a:lnTo>
                    <a:pt x="398" y="20"/>
                  </a:lnTo>
                  <a:close/>
                  <a:moveTo>
                    <a:pt x="1272" y="20"/>
                  </a:moveTo>
                  <a:lnTo>
                    <a:pt x="1272" y="29"/>
                  </a:lnTo>
                  <a:lnTo>
                    <a:pt x="1272" y="20"/>
                  </a:lnTo>
                  <a:close/>
                  <a:moveTo>
                    <a:pt x="378" y="20"/>
                  </a:moveTo>
                  <a:lnTo>
                    <a:pt x="388" y="20"/>
                  </a:lnTo>
                  <a:lnTo>
                    <a:pt x="378" y="20"/>
                  </a:lnTo>
                  <a:close/>
                  <a:moveTo>
                    <a:pt x="1292" y="20"/>
                  </a:moveTo>
                  <a:lnTo>
                    <a:pt x="1292" y="20"/>
                  </a:lnTo>
                  <a:lnTo>
                    <a:pt x="1292" y="20"/>
                  </a:lnTo>
                  <a:close/>
                  <a:moveTo>
                    <a:pt x="369" y="20"/>
                  </a:moveTo>
                  <a:lnTo>
                    <a:pt x="378" y="20"/>
                  </a:lnTo>
                  <a:lnTo>
                    <a:pt x="369" y="20"/>
                  </a:lnTo>
                  <a:close/>
                  <a:moveTo>
                    <a:pt x="358" y="20"/>
                  </a:moveTo>
                  <a:lnTo>
                    <a:pt x="369" y="20"/>
                  </a:lnTo>
                  <a:lnTo>
                    <a:pt x="358" y="20"/>
                  </a:lnTo>
                  <a:close/>
                  <a:moveTo>
                    <a:pt x="1302" y="20"/>
                  </a:moveTo>
                  <a:lnTo>
                    <a:pt x="1302" y="20"/>
                  </a:lnTo>
                  <a:lnTo>
                    <a:pt x="1302" y="20"/>
                  </a:lnTo>
                  <a:close/>
                  <a:moveTo>
                    <a:pt x="338" y="20"/>
                  </a:moveTo>
                  <a:lnTo>
                    <a:pt x="338" y="20"/>
                  </a:lnTo>
                  <a:lnTo>
                    <a:pt x="338" y="20"/>
                  </a:lnTo>
                  <a:close/>
                  <a:moveTo>
                    <a:pt x="329" y="20"/>
                  </a:moveTo>
                  <a:lnTo>
                    <a:pt x="329" y="20"/>
                  </a:lnTo>
                  <a:lnTo>
                    <a:pt x="329" y="20"/>
                  </a:lnTo>
                  <a:close/>
                  <a:moveTo>
                    <a:pt x="318" y="20"/>
                  </a:moveTo>
                  <a:lnTo>
                    <a:pt x="318" y="20"/>
                  </a:lnTo>
                  <a:lnTo>
                    <a:pt x="318" y="20"/>
                  </a:lnTo>
                  <a:close/>
                  <a:moveTo>
                    <a:pt x="309" y="20"/>
                  </a:moveTo>
                  <a:lnTo>
                    <a:pt x="309" y="20"/>
                  </a:lnTo>
                  <a:lnTo>
                    <a:pt x="309" y="20"/>
                  </a:lnTo>
                  <a:close/>
                  <a:moveTo>
                    <a:pt x="289" y="20"/>
                  </a:moveTo>
                  <a:lnTo>
                    <a:pt x="289" y="20"/>
                  </a:lnTo>
                  <a:lnTo>
                    <a:pt x="289" y="20"/>
                  </a:lnTo>
                  <a:close/>
                  <a:moveTo>
                    <a:pt x="279" y="20"/>
                  </a:moveTo>
                  <a:lnTo>
                    <a:pt x="279" y="20"/>
                  </a:lnTo>
                  <a:lnTo>
                    <a:pt x="279" y="20"/>
                  </a:lnTo>
                  <a:close/>
                  <a:moveTo>
                    <a:pt x="269" y="20"/>
                  </a:moveTo>
                  <a:lnTo>
                    <a:pt x="269" y="20"/>
                  </a:lnTo>
                  <a:lnTo>
                    <a:pt x="269" y="20"/>
                  </a:lnTo>
                  <a:close/>
                  <a:moveTo>
                    <a:pt x="249" y="20"/>
                  </a:moveTo>
                  <a:lnTo>
                    <a:pt x="249" y="20"/>
                  </a:lnTo>
                  <a:lnTo>
                    <a:pt x="249" y="20"/>
                  </a:lnTo>
                  <a:close/>
                  <a:moveTo>
                    <a:pt x="239" y="20"/>
                  </a:moveTo>
                  <a:lnTo>
                    <a:pt x="239" y="20"/>
                  </a:lnTo>
                  <a:lnTo>
                    <a:pt x="239" y="20"/>
                  </a:lnTo>
                  <a:close/>
                  <a:moveTo>
                    <a:pt x="229" y="20"/>
                  </a:moveTo>
                  <a:lnTo>
                    <a:pt x="229" y="20"/>
                  </a:lnTo>
                  <a:lnTo>
                    <a:pt x="229" y="20"/>
                  </a:lnTo>
                  <a:close/>
                  <a:moveTo>
                    <a:pt x="219" y="20"/>
                  </a:moveTo>
                  <a:lnTo>
                    <a:pt x="219" y="20"/>
                  </a:lnTo>
                  <a:lnTo>
                    <a:pt x="219" y="20"/>
                  </a:lnTo>
                  <a:close/>
                  <a:moveTo>
                    <a:pt x="190" y="20"/>
                  </a:moveTo>
                  <a:lnTo>
                    <a:pt x="199" y="20"/>
                  </a:lnTo>
                  <a:lnTo>
                    <a:pt x="190" y="20"/>
                  </a:lnTo>
                  <a:close/>
                  <a:moveTo>
                    <a:pt x="179" y="20"/>
                  </a:moveTo>
                  <a:lnTo>
                    <a:pt x="190" y="20"/>
                  </a:lnTo>
                  <a:lnTo>
                    <a:pt x="179" y="20"/>
                  </a:lnTo>
                  <a:close/>
                  <a:moveTo>
                    <a:pt x="170" y="10"/>
                  </a:moveTo>
                  <a:lnTo>
                    <a:pt x="170" y="10"/>
                  </a:lnTo>
                  <a:lnTo>
                    <a:pt x="170" y="10"/>
                  </a:lnTo>
                  <a:close/>
                  <a:moveTo>
                    <a:pt x="150" y="10"/>
                  </a:moveTo>
                  <a:lnTo>
                    <a:pt x="150" y="10"/>
                  </a:lnTo>
                  <a:lnTo>
                    <a:pt x="150" y="10"/>
                  </a:lnTo>
                  <a:close/>
                  <a:moveTo>
                    <a:pt x="140" y="10"/>
                  </a:moveTo>
                  <a:lnTo>
                    <a:pt x="140" y="10"/>
                  </a:lnTo>
                  <a:lnTo>
                    <a:pt x="140" y="10"/>
                  </a:lnTo>
                  <a:close/>
                  <a:moveTo>
                    <a:pt x="130" y="10"/>
                  </a:moveTo>
                  <a:lnTo>
                    <a:pt x="130" y="10"/>
                  </a:lnTo>
                  <a:lnTo>
                    <a:pt x="130" y="10"/>
                  </a:lnTo>
                  <a:close/>
                  <a:moveTo>
                    <a:pt x="120" y="10"/>
                  </a:moveTo>
                  <a:lnTo>
                    <a:pt x="120" y="10"/>
                  </a:lnTo>
                  <a:lnTo>
                    <a:pt x="120" y="10"/>
                  </a:lnTo>
                  <a:close/>
                  <a:moveTo>
                    <a:pt x="100" y="10"/>
                  </a:moveTo>
                  <a:lnTo>
                    <a:pt x="100" y="10"/>
                  </a:lnTo>
                  <a:lnTo>
                    <a:pt x="100" y="10"/>
                  </a:lnTo>
                  <a:close/>
                  <a:moveTo>
                    <a:pt x="90" y="10"/>
                  </a:moveTo>
                  <a:lnTo>
                    <a:pt x="90" y="10"/>
                  </a:lnTo>
                  <a:lnTo>
                    <a:pt x="90" y="10"/>
                  </a:lnTo>
                  <a:close/>
                  <a:moveTo>
                    <a:pt x="80" y="10"/>
                  </a:moveTo>
                  <a:lnTo>
                    <a:pt x="80" y="10"/>
                  </a:lnTo>
                  <a:lnTo>
                    <a:pt x="80" y="10"/>
                  </a:lnTo>
                  <a:close/>
                  <a:moveTo>
                    <a:pt x="51" y="10"/>
                  </a:moveTo>
                  <a:lnTo>
                    <a:pt x="51" y="10"/>
                  </a:lnTo>
                  <a:lnTo>
                    <a:pt x="51" y="10"/>
                  </a:lnTo>
                  <a:close/>
                  <a:moveTo>
                    <a:pt x="40" y="10"/>
                  </a:moveTo>
                  <a:lnTo>
                    <a:pt x="40" y="10"/>
                  </a:lnTo>
                  <a:lnTo>
                    <a:pt x="40" y="10"/>
                  </a:lnTo>
                  <a:close/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492C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721;p50">
              <a:extLst>
                <a:ext uri="{FF2B5EF4-FFF2-40B4-BE49-F238E27FC236}">
                  <a16:creationId xmlns:a16="http://schemas.microsoft.com/office/drawing/2014/main" id="{13272D78-1E6F-4678-8004-06043F7ADD0C}"/>
                </a:ext>
              </a:extLst>
            </p:cNvPr>
            <p:cNvSpPr/>
            <p:nvPr/>
          </p:nvSpPr>
          <p:spPr>
            <a:xfrm>
              <a:off x="4433372" y="3550503"/>
              <a:ext cx="383154" cy="118053"/>
            </a:xfrm>
            <a:custGeom>
              <a:avLst/>
              <a:gdLst/>
              <a:ahLst/>
              <a:cxnLst/>
              <a:rect l="l" t="t" r="r" b="b"/>
              <a:pathLst>
                <a:path w="11285" h="3477" extrusionOk="0">
                  <a:moveTo>
                    <a:pt x="1" y="0"/>
                  </a:moveTo>
                  <a:lnTo>
                    <a:pt x="1" y="0"/>
                  </a:lnTo>
                  <a:cubicBezTo>
                    <a:pt x="517" y="1689"/>
                    <a:pt x="1799" y="3218"/>
                    <a:pt x="5007" y="3447"/>
                  </a:cubicBezTo>
                  <a:cubicBezTo>
                    <a:pt x="5017" y="3447"/>
                    <a:pt x="5027" y="3457"/>
                    <a:pt x="5046" y="3457"/>
                  </a:cubicBezTo>
                  <a:lnTo>
                    <a:pt x="5176" y="3457"/>
                  </a:lnTo>
                  <a:lnTo>
                    <a:pt x="5185" y="3467"/>
                  </a:lnTo>
                  <a:lnTo>
                    <a:pt x="5404" y="3467"/>
                  </a:lnTo>
                  <a:lnTo>
                    <a:pt x="5404" y="3476"/>
                  </a:lnTo>
                  <a:lnTo>
                    <a:pt x="6278" y="3476"/>
                  </a:lnTo>
                  <a:lnTo>
                    <a:pt x="6278" y="3467"/>
                  </a:lnTo>
                  <a:lnTo>
                    <a:pt x="6308" y="3467"/>
                  </a:lnTo>
                  <a:cubicBezTo>
                    <a:pt x="9000" y="3357"/>
                    <a:pt x="10489" y="2185"/>
                    <a:pt x="11284" y="675"/>
                  </a:cubicBezTo>
                  <a:lnTo>
                    <a:pt x="11284" y="675"/>
                  </a:lnTo>
                  <a:cubicBezTo>
                    <a:pt x="10261" y="1838"/>
                    <a:pt x="8295" y="3030"/>
                    <a:pt x="5712" y="3030"/>
                  </a:cubicBezTo>
                  <a:lnTo>
                    <a:pt x="5543" y="3030"/>
                  </a:lnTo>
                  <a:cubicBezTo>
                    <a:pt x="2603" y="2970"/>
                    <a:pt x="825" y="1609"/>
                    <a:pt x="1" y="0"/>
                  </a:cubicBezTo>
                  <a:close/>
                </a:path>
              </a:pathLst>
            </a:custGeom>
            <a:solidFill>
              <a:srgbClr val="5433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722;p50">
              <a:extLst>
                <a:ext uri="{FF2B5EF4-FFF2-40B4-BE49-F238E27FC236}">
                  <a16:creationId xmlns:a16="http://schemas.microsoft.com/office/drawing/2014/main" id="{F058281E-D45E-486C-B63D-11F4E415C007}"/>
                </a:ext>
              </a:extLst>
            </p:cNvPr>
            <p:cNvSpPr/>
            <p:nvPr/>
          </p:nvSpPr>
          <p:spPr>
            <a:xfrm>
              <a:off x="4520732" y="3365665"/>
              <a:ext cx="30727" cy="46583"/>
            </a:xfrm>
            <a:custGeom>
              <a:avLst/>
              <a:gdLst/>
              <a:ahLst/>
              <a:cxnLst/>
              <a:rect l="l" t="t" r="r" b="b"/>
              <a:pathLst>
                <a:path w="905" h="1372" extrusionOk="0">
                  <a:moveTo>
                    <a:pt x="457" y="1"/>
                  </a:moveTo>
                  <a:cubicBezTo>
                    <a:pt x="219" y="1"/>
                    <a:pt x="10" y="309"/>
                    <a:pt x="10" y="687"/>
                  </a:cubicBezTo>
                  <a:cubicBezTo>
                    <a:pt x="1" y="1064"/>
                    <a:pt x="199" y="1372"/>
                    <a:pt x="447" y="1372"/>
                  </a:cubicBezTo>
                  <a:cubicBezTo>
                    <a:pt x="451" y="1372"/>
                    <a:pt x="455" y="1372"/>
                    <a:pt x="459" y="1372"/>
                  </a:cubicBezTo>
                  <a:cubicBezTo>
                    <a:pt x="702" y="1372"/>
                    <a:pt x="894" y="1068"/>
                    <a:pt x="894" y="696"/>
                  </a:cubicBezTo>
                  <a:cubicBezTo>
                    <a:pt x="904" y="319"/>
                    <a:pt x="705" y="1"/>
                    <a:pt x="457" y="1"/>
                  </a:cubicBezTo>
                  <a:close/>
                </a:path>
              </a:pathLst>
            </a:custGeom>
            <a:solidFill>
              <a:srgbClr val="0703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2723;p50">
              <a:extLst>
                <a:ext uri="{FF2B5EF4-FFF2-40B4-BE49-F238E27FC236}">
                  <a16:creationId xmlns:a16="http://schemas.microsoft.com/office/drawing/2014/main" id="{8C969F62-6F9A-4AC4-9489-63E13AC3026A}"/>
                </a:ext>
              </a:extLst>
            </p:cNvPr>
            <p:cNvSpPr/>
            <p:nvPr/>
          </p:nvSpPr>
          <p:spPr>
            <a:xfrm>
              <a:off x="4684281" y="3365665"/>
              <a:ext cx="30727" cy="46583"/>
            </a:xfrm>
            <a:custGeom>
              <a:avLst/>
              <a:gdLst/>
              <a:ahLst/>
              <a:cxnLst/>
              <a:rect l="l" t="t" r="r" b="b"/>
              <a:pathLst>
                <a:path w="905" h="1372" extrusionOk="0">
                  <a:moveTo>
                    <a:pt x="457" y="1"/>
                  </a:moveTo>
                  <a:cubicBezTo>
                    <a:pt x="209" y="1"/>
                    <a:pt x="11" y="309"/>
                    <a:pt x="0" y="687"/>
                  </a:cubicBezTo>
                  <a:cubicBezTo>
                    <a:pt x="0" y="1064"/>
                    <a:pt x="199" y="1372"/>
                    <a:pt x="438" y="1372"/>
                  </a:cubicBezTo>
                  <a:cubicBezTo>
                    <a:pt x="442" y="1372"/>
                    <a:pt x="446" y="1372"/>
                    <a:pt x="450" y="1372"/>
                  </a:cubicBezTo>
                  <a:cubicBezTo>
                    <a:pt x="693" y="1372"/>
                    <a:pt x="894" y="1068"/>
                    <a:pt x="894" y="696"/>
                  </a:cubicBezTo>
                  <a:cubicBezTo>
                    <a:pt x="905" y="319"/>
                    <a:pt x="706" y="1"/>
                    <a:pt x="457" y="1"/>
                  </a:cubicBezTo>
                  <a:close/>
                </a:path>
              </a:pathLst>
            </a:custGeom>
            <a:solidFill>
              <a:srgbClr val="0703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2724;p50">
              <a:extLst>
                <a:ext uri="{FF2B5EF4-FFF2-40B4-BE49-F238E27FC236}">
                  <a16:creationId xmlns:a16="http://schemas.microsoft.com/office/drawing/2014/main" id="{16BB4AFF-B0AB-43E1-9C1E-6009F6379D3D}"/>
                </a:ext>
              </a:extLst>
            </p:cNvPr>
            <p:cNvSpPr/>
            <p:nvPr/>
          </p:nvSpPr>
          <p:spPr>
            <a:xfrm>
              <a:off x="4563240" y="3399753"/>
              <a:ext cx="81282" cy="114182"/>
            </a:xfrm>
            <a:custGeom>
              <a:avLst/>
              <a:gdLst/>
              <a:ahLst/>
              <a:cxnLst/>
              <a:rect l="l" t="t" r="r" b="b"/>
              <a:pathLst>
                <a:path w="2394" h="3363" extrusionOk="0">
                  <a:moveTo>
                    <a:pt x="1440" y="1"/>
                  </a:moveTo>
                  <a:cubicBezTo>
                    <a:pt x="1490" y="239"/>
                    <a:pt x="1510" y="507"/>
                    <a:pt x="1430" y="716"/>
                  </a:cubicBezTo>
                  <a:cubicBezTo>
                    <a:pt x="1400" y="825"/>
                    <a:pt x="1331" y="894"/>
                    <a:pt x="1232" y="924"/>
                  </a:cubicBezTo>
                  <a:cubicBezTo>
                    <a:pt x="1132" y="964"/>
                    <a:pt x="993" y="994"/>
                    <a:pt x="874" y="1043"/>
                  </a:cubicBezTo>
                  <a:cubicBezTo>
                    <a:pt x="755" y="1083"/>
                    <a:pt x="636" y="1133"/>
                    <a:pt x="517" y="1212"/>
                  </a:cubicBezTo>
                  <a:cubicBezTo>
                    <a:pt x="397" y="1281"/>
                    <a:pt x="288" y="1371"/>
                    <a:pt x="208" y="1490"/>
                  </a:cubicBezTo>
                  <a:cubicBezTo>
                    <a:pt x="159" y="1550"/>
                    <a:pt x="129" y="1619"/>
                    <a:pt x="99" y="1679"/>
                  </a:cubicBezTo>
                  <a:cubicBezTo>
                    <a:pt x="80" y="1749"/>
                    <a:pt x="40" y="1808"/>
                    <a:pt x="40" y="1877"/>
                  </a:cubicBezTo>
                  <a:lnTo>
                    <a:pt x="20" y="1987"/>
                  </a:lnTo>
                  <a:lnTo>
                    <a:pt x="10" y="2086"/>
                  </a:lnTo>
                  <a:cubicBezTo>
                    <a:pt x="0" y="2156"/>
                    <a:pt x="10" y="2225"/>
                    <a:pt x="10" y="2295"/>
                  </a:cubicBezTo>
                  <a:cubicBezTo>
                    <a:pt x="10" y="2365"/>
                    <a:pt x="29" y="2424"/>
                    <a:pt x="40" y="2493"/>
                  </a:cubicBezTo>
                  <a:cubicBezTo>
                    <a:pt x="49" y="2563"/>
                    <a:pt x="69" y="2623"/>
                    <a:pt x="89" y="2692"/>
                  </a:cubicBezTo>
                  <a:cubicBezTo>
                    <a:pt x="139" y="2831"/>
                    <a:pt x="219" y="2960"/>
                    <a:pt x="318" y="3060"/>
                  </a:cubicBezTo>
                  <a:cubicBezTo>
                    <a:pt x="536" y="3268"/>
                    <a:pt x="815" y="3347"/>
                    <a:pt x="1082" y="3358"/>
                  </a:cubicBezTo>
                  <a:cubicBezTo>
                    <a:pt x="1122" y="3361"/>
                    <a:pt x="1161" y="3362"/>
                    <a:pt x="1200" y="3362"/>
                  </a:cubicBezTo>
                  <a:cubicBezTo>
                    <a:pt x="1427" y="3362"/>
                    <a:pt x="1646" y="3315"/>
                    <a:pt x="1857" y="3239"/>
                  </a:cubicBezTo>
                  <a:cubicBezTo>
                    <a:pt x="1976" y="3189"/>
                    <a:pt x="2095" y="3129"/>
                    <a:pt x="2195" y="3040"/>
                  </a:cubicBezTo>
                  <a:cubicBezTo>
                    <a:pt x="2294" y="2970"/>
                    <a:pt x="2393" y="2851"/>
                    <a:pt x="2393" y="2722"/>
                  </a:cubicBezTo>
                  <a:lnTo>
                    <a:pt x="2393" y="2722"/>
                  </a:lnTo>
                  <a:cubicBezTo>
                    <a:pt x="2374" y="2782"/>
                    <a:pt x="2344" y="2831"/>
                    <a:pt x="2294" y="2881"/>
                  </a:cubicBezTo>
                  <a:cubicBezTo>
                    <a:pt x="2254" y="2921"/>
                    <a:pt x="2205" y="2950"/>
                    <a:pt x="2146" y="2980"/>
                  </a:cubicBezTo>
                  <a:cubicBezTo>
                    <a:pt x="2046" y="3030"/>
                    <a:pt x="1927" y="3080"/>
                    <a:pt x="1808" y="3100"/>
                  </a:cubicBezTo>
                  <a:cubicBezTo>
                    <a:pt x="1661" y="3138"/>
                    <a:pt x="1507" y="3155"/>
                    <a:pt x="1354" y="3155"/>
                  </a:cubicBezTo>
                  <a:cubicBezTo>
                    <a:pt x="1269" y="3155"/>
                    <a:pt x="1184" y="3150"/>
                    <a:pt x="1102" y="3139"/>
                  </a:cubicBezTo>
                  <a:cubicBezTo>
                    <a:pt x="874" y="3109"/>
                    <a:pt x="656" y="3020"/>
                    <a:pt x="517" y="2871"/>
                  </a:cubicBezTo>
                  <a:cubicBezTo>
                    <a:pt x="437" y="2791"/>
                    <a:pt x="387" y="2702"/>
                    <a:pt x="358" y="2603"/>
                  </a:cubicBezTo>
                  <a:cubicBezTo>
                    <a:pt x="338" y="2553"/>
                    <a:pt x="327" y="2504"/>
                    <a:pt x="318" y="2444"/>
                  </a:cubicBezTo>
                  <a:cubicBezTo>
                    <a:pt x="308" y="2384"/>
                    <a:pt x="298" y="2325"/>
                    <a:pt x="298" y="2275"/>
                  </a:cubicBezTo>
                  <a:cubicBezTo>
                    <a:pt x="278" y="2047"/>
                    <a:pt x="308" y="1818"/>
                    <a:pt x="427" y="1649"/>
                  </a:cubicBezTo>
                  <a:cubicBezTo>
                    <a:pt x="536" y="1471"/>
                    <a:pt x="745" y="1351"/>
                    <a:pt x="963" y="1242"/>
                  </a:cubicBezTo>
                  <a:cubicBezTo>
                    <a:pt x="1073" y="1192"/>
                    <a:pt x="1182" y="1153"/>
                    <a:pt x="1311" y="1093"/>
                  </a:cubicBezTo>
                  <a:cubicBezTo>
                    <a:pt x="1450" y="1034"/>
                    <a:pt x="1539" y="894"/>
                    <a:pt x="1569" y="755"/>
                  </a:cubicBezTo>
                  <a:cubicBezTo>
                    <a:pt x="1619" y="477"/>
                    <a:pt x="1539" y="229"/>
                    <a:pt x="1440" y="1"/>
                  </a:cubicBezTo>
                  <a:close/>
                </a:path>
              </a:pathLst>
            </a:custGeom>
            <a:solidFill>
              <a:srgbClr val="2D1B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2725;p50">
              <a:extLst>
                <a:ext uri="{FF2B5EF4-FFF2-40B4-BE49-F238E27FC236}">
                  <a16:creationId xmlns:a16="http://schemas.microsoft.com/office/drawing/2014/main" id="{4AB43439-CC33-4187-BC1A-EC59330344C5}"/>
                </a:ext>
              </a:extLst>
            </p:cNvPr>
            <p:cNvSpPr/>
            <p:nvPr/>
          </p:nvSpPr>
          <p:spPr>
            <a:xfrm>
              <a:off x="4450213" y="3327502"/>
              <a:ext cx="138628" cy="21730"/>
            </a:xfrm>
            <a:custGeom>
              <a:avLst/>
              <a:gdLst/>
              <a:ahLst/>
              <a:cxnLst/>
              <a:rect l="l" t="t" r="r" b="b"/>
              <a:pathLst>
                <a:path w="4083" h="640" extrusionOk="0">
                  <a:moveTo>
                    <a:pt x="2253" y="0"/>
                  </a:moveTo>
                  <a:cubicBezTo>
                    <a:pt x="2181" y="0"/>
                    <a:pt x="2106" y="1"/>
                    <a:pt x="2027" y="3"/>
                  </a:cubicBezTo>
                  <a:cubicBezTo>
                    <a:pt x="0" y="51"/>
                    <a:pt x="663" y="640"/>
                    <a:pt x="2093" y="640"/>
                  </a:cubicBezTo>
                  <a:cubicBezTo>
                    <a:pt x="2127" y="640"/>
                    <a:pt x="2162" y="639"/>
                    <a:pt x="2197" y="639"/>
                  </a:cubicBezTo>
                  <a:cubicBezTo>
                    <a:pt x="3907" y="590"/>
                    <a:pt x="4082" y="0"/>
                    <a:pt x="2253" y="0"/>
                  </a:cubicBezTo>
                  <a:close/>
                </a:path>
              </a:pathLst>
            </a:custGeom>
            <a:solidFill>
              <a:srgbClr val="1D2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2726;p50">
              <a:extLst>
                <a:ext uri="{FF2B5EF4-FFF2-40B4-BE49-F238E27FC236}">
                  <a16:creationId xmlns:a16="http://schemas.microsoft.com/office/drawing/2014/main" id="{3EBC7DD9-C1BD-4E31-BA7B-76778D44F374}"/>
                </a:ext>
              </a:extLst>
            </p:cNvPr>
            <p:cNvSpPr/>
            <p:nvPr/>
          </p:nvSpPr>
          <p:spPr>
            <a:xfrm>
              <a:off x="4638037" y="3327502"/>
              <a:ext cx="138968" cy="21730"/>
            </a:xfrm>
            <a:custGeom>
              <a:avLst/>
              <a:gdLst/>
              <a:ahLst/>
              <a:cxnLst/>
              <a:rect l="l" t="t" r="r" b="b"/>
              <a:pathLst>
                <a:path w="4093" h="640" extrusionOk="0">
                  <a:moveTo>
                    <a:pt x="2255" y="0"/>
                  </a:moveTo>
                  <a:cubicBezTo>
                    <a:pt x="2182" y="0"/>
                    <a:pt x="2107" y="1"/>
                    <a:pt x="2028" y="3"/>
                  </a:cubicBezTo>
                  <a:cubicBezTo>
                    <a:pt x="0" y="51"/>
                    <a:pt x="673" y="640"/>
                    <a:pt x="2104" y="640"/>
                  </a:cubicBezTo>
                  <a:cubicBezTo>
                    <a:pt x="2138" y="640"/>
                    <a:pt x="2172" y="639"/>
                    <a:pt x="2207" y="639"/>
                  </a:cubicBezTo>
                  <a:cubicBezTo>
                    <a:pt x="3917" y="590"/>
                    <a:pt x="4092" y="0"/>
                    <a:pt x="2255" y="0"/>
                  </a:cubicBezTo>
                  <a:close/>
                </a:path>
              </a:pathLst>
            </a:custGeom>
            <a:solidFill>
              <a:srgbClr val="1D2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2727;p50">
              <a:extLst>
                <a:ext uri="{FF2B5EF4-FFF2-40B4-BE49-F238E27FC236}">
                  <a16:creationId xmlns:a16="http://schemas.microsoft.com/office/drawing/2014/main" id="{97028811-0519-47A3-A321-83914D3E75A9}"/>
                </a:ext>
              </a:extLst>
            </p:cNvPr>
            <p:cNvSpPr/>
            <p:nvPr/>
          </p:nvSpPr>
          <p:spPr>
            <a:xfrm>
              <a:off x="4541647" y="3541335"/>
              <a:ext cx="158185" cy="70553"/>
            </a:xfrm>
            <a:custGeom>
              <a:avLst/>
              <a:gdLst/>
              <a:ahLst/>
              <a:cxnLst/>
              <a:rect l="l" t="t" r="r" b="b"/>
              <a:pathLst>
                <a:path w="4659" h="2078" extrusionOk="0">
                  <a:moveTo>
                    <a:pt x="789" y="0"/>
                  </a:moveTo>
                  <a:cubicBezTo>
                    <a:pt x="651" y="0"/>
                    <a:pt x="529" y="36"/>
                    <a:pt x="427" y="131"/>
                  </a:cubicBezTo>
                  <a:cubicBezTo>
                    <a:pt x="0" y="528"/>
                    <a:pt x="775" y="2078"/>
                    <a:pt x="2354" y="2078"/>
                  </a:cubicBezTo>
                  <a:cubicBezTo>
                    <a:pt x="3923" y="2078"/>
                    <a:pt x="4658" y="678"/>
                    <a:pt x="4321" y="250"/>
                  </a:cubicBezTo>
                  <a:cubicBezTo>
                    <a:pt x="4221" y="128"/>
                    <a:pt x="4099" y="84"/>
                    <a:pt x="3953" y="84"/>
                  </a:cubicBezTo>
                  <a:cubicBezTo>
                    <a:pt x="3588" y="84"/>
                    <a:pt x="3070" y="355"/>
                    <a:pt x="2354" y="369"/>
                  </a:cubicBezTo>
                  <a:cubicBezTo>
                    <a:pt x="1817" y="369"/>
                    <a:pt x="1228" y="0"/>
                    <a:pt x="7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2728;p50">
              <a:extLst>
                <a:ext uri="{FF2B5EF4-FFF2-40B4-BE49-F238E27FC236}">
                  <a16:creationId xmlns:a16="http://schemas.microsoft.com/office/drawing/2014/main" id="{A96B2B8C-F3CD-4A31-8E42-04AE10990381}"/>
                </a:ext>
              </a:extLst>
            </p:cNvPr>
            <p:cNvSpPr/>
            <p:nvPr/>
          </p:nvSpPr>
          <p:spPr>
            <a:xfrm>
              <a:off x="4327101" y="3352797"/>
              <a:ext cx="111704" cy="127797"/>
            </a:xfrm>
            <a:custGeom>
              <a:avLst/>
              <a:gdLst/>
              <a:ahLst/>
              <a:cxnLst/>
              <a:rect l="l" t="t" r="r" b="b"/>
              <a:pathLst>
                <a:path w="3290" h="3764" extrusionOk="0">
                  <a:moveTo>
                    <a:pt x="1758" y="0"/>
                  </a:moveTo>
                  <a:cubicBezTo>
                    <a:pt x="587" y="0"/>
                    <a:pt x="0" y="1291"/>
                    <a:pt x="369" y="2645"/>
                  </a:cubicBezTo>
                  <a:cubicBezTo>
                    <a:pt x="615" y="3531"/>
                    <a:pt x="1229" y="3764"/>
                    <a:pt x="1807" y="3764"/>
                  </a:cubicBezTo>
                  <a:cubicBezTo>
                    <a:pt x="2447" y="3764"/>
                    <a:pt x="3042" y="3479"/>
                    <a:pt x="3042" y="3479"/>
                  </a:cubicBezTo>
                  <a:lnTo>
                    <a:pt x="3290" y="598"/>
                  </a:lnTo>
                  <a:cubicBezTo>
                    <a:pt x="2711" y="179"/>
                    <a:pt x="2194" y="0"/>
                    <a:pt x="1758" y="0"/>
                  </a:cubicBezTo>
                  <a:close/>
                </a:path>
              </a:pathLst>
            </a:custGeom>
            <a:solidFill>
              <a:srgbClr val="6C45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2729;p50">
              <a:extLst>
                <a:ext uri="{FF2B5EF4-FFF2-40B4-BE49-F238E27FC236}">
                  <a16:creationId xmlns:a16="http://schemas.microsoft.com/office/drawing/2014/main" id="{56D1814D-529F-41C6-99CC-CE1555BCB1BA}"/>
                </a:ext>
              </a:extLst>
            </p:cNvPr>
            <p:cNvSpPr/>
            <p:nvPr/>
          </p:nvSpPr>
          <p:spPr>
            <a:xfrm>
              <a:off x="4352124" y="3369841"/>
              <a:ext cx="70859" cy="77174"/>
            </a:xfrm>
            <a:custGeom>
              <a:avLst/>
              <a:gdLst/>
              <a:ahLst/>
              <a:cxnLst/>
              <a:rect l="l" t="t" r="r" b="b"/>
              <a:pathLst>
                <a:path w="2087" h="2273" extrusionOk="0">
                  <a:moveTo>
                    <a:pt x="1157" y="1"/>
                  </a:moveTo>
                  <a:cubicBezTo>
                    <a:pt x="1090" y="1"/>
                    <a:pt x="1024" y="20"/>
                    <a:pt x="963" y="27"/>
                  </a:cubicBezTo>
                  <a:cubicBezTo>
                    <a:pt x="884" y="57"/>
                    <a:pt x="804" y="87"/>
                    <a:pt x="735" y="116"/>
                  </a:cubicBezTo>
                  <a:cubicBezTo>
                    <a:pt x="457" y="255"/>
                    <a:pt x="199" y="494"/>
                    <a:pt x="109" y="792"/>
                  </a:cubicBezTo>
                  <a:cubicBezTo>
                    <a:pt x="0" y="1090"/>
                    <a:pt x="30" y="1418"/>
                    <a:pt x="139" y="1686"/>
                  </a:cubicBezTo>
                  <a:cubicBezTo>
                    <a:pt x="109" y="1398"/>
                    <a:pt x="139" y="1100"/>
                    <a:pt x="268" y="862"/>
                  </a:cubicBezTo>
                  <a:cubicBezTo>
                    <a:pt x="387" y="623"/>
                    <a:pt x="606" y="464"/>
                    <a:pt x="844" y="355"/>
                  </a:cubicBezTo>
                  <a:cubicBezTo>
                    <a:pt x="904" y="325"/>
                    <a:pt x="974" y="315"/>
                    <a:pt x="1033" y="295"/>
                  </a:cubicBezTo>
                  <a:cubicBezTo>
                    <a:pt x="1067" y="289"/>
                    <a:pt x="1111" y="277"/>
                    <a:pt x="1151" y="277"/>
                  </a:cubicBezTo>
                  <a:cubicBezTo>
                    <a:pt x="1169" y="277"/>
                    <a:pt x="1186" y="279"/>
                    <a:pt x="1202" y="286"/>
                  </a:cubicBezTo>
                  <a:cubicBezTo>
                    <a:pt x="1301" y="286"/>
                    <a:pt x="1391" y="345"/>
                    <a:pt x="1450" y="434"/>
                  </a:cubicBezTo>
                  <a:cubicBezTo>
                    <a:pt x="1569" y="608"/>
                    <a:pt x="1612" y="875"/>
                    <a:pt x="1626" y="1125"/>
                  </a:cubicBezTo>
                  <a:lnTo>
                    <a:pt x="1626" y="1125"/>
                  </a:lnTo>
                  <a:cubicBezTo>
                    <a:pt x="1522" y="1188"/>
                    <a:pt x="1430" y="1265"/>
                    <a:pt x="1351" y="1368"/>
                  </a:cubicBezTo>
                  <a:cubicBezTo>
                    <a:pt x="1301" y="1438"/>
                    <a:pt x="1261" y="1527"/>
                    <a:pt x="1261" y="1617"/>
                  </a:cubicBezTo>
                  <a:cubicBezTo>
                    <a:pt x="1261" y="1716"/>
                    <a:pt x="1301" y="1795"/>
                    <a:pt x="1351" y="1855"/>
                  </a:cubicBezTo>
                  <a:cubicBezTo>
                    <a:pt x="1440" y="1984"/>
                    <a:pt x="1570" y="2063"/>
                    <a:pt x="1698" y="2123"/>
                  </a:cubicBezTo>
                  <a:cubicBezTo>
                    <a:pt x="1818" y="2193"/>
                    <a:pt x="1957" y="2232"/>
                    <a:pt x="2086" y="2272"/>
                  </a:cubicBezTo>
                  <a:cubicBezTo>
                    <a:pt x="1967" y="2193"/>
                    <a:pt x="1848" y="2123"/>
                    <a:pt x="1748" y="2043"/>
                  </a:cubicBezTo>
                  <a:cubicBezTo>
                    <a:pt x="1639" y="1964"/>
                    <a:pt x="1539" y="1864"/>
                    <a:pt x="1490" y="1765"/>
                  </a:cubicBezTo>
                  <a:cubicBezTo>
                    <a:pt x="1431" y="1666"/>
                    <a:pt x="1450" y="1586"/>
                    <a:pt x="1520" y="1497"/>
                  </a:cubicBezTo>
                  <a:cubicBezTo>
                    <a:pt x="1589" y="1418"/>
                    <a:pt x="1709" y="1348"/>
                    <a:pt x="1808" y="1308"/>
                  </a:cubicBezTo>
                  <a:cubicBezTo>
                    <a:pt x="1848" y="1288"/>
                    <a:pt x="1877" y="1249"/>
                    <a:pt x="1887" y="1199"/>
                  </a:cubicBezTo>
                  <a:cubicBezTo>
                    <a:pt x="1887" y="1040"/>
                    <a:pt x="1887" y="891"/>
                    <a:pt x="1857" y="732"/>
                  </a:cubicBezTo>
                  <a:cubicBezTo>
                    <a:pt x="1828" y="584"/>
                    <a:pt x="1788" y="425"/>
                    <a:pt x="1689" y="275"/>
                  </a:cubicBezTo>
                  <a:cubicBezTo>
                    <a:pt x="1589" y="127"/>
                    <a:pt x="1411" y="7"/>
                    <a:pt x="1222" y="7"/>
                  </a:cubicBezTo>
                  <a:cubicBezTo>
                    <a:pt x="1200" y="3"/>
                    <a:pt x="1178" y="1"/>
                    <a:pt x="1157" y="1"/>
                  </a:cubicBezTo>
                  <a:close/>
                </a:path>
              </a:pathLst>
            </a:custGeom>
            <a:solidFill>
              <a:srgbClr val="2D1B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2730;p50">
              <a:extLst>
                <a:ext uri="{FF2B5EF4-FFF2-40B4-BE49-F238E27FC236}">
                  <a16:creationId xmlns:a16="http://schemas.microsoft.com/office/drawing/2014/main" id="{56FBEC6E-3FF7-4BD7-89ED-AD9CE14D9E6B}"/>
                </a:ext>
              </a:extLst>
            </p:cNvPr>
            <p:cNvSpPr/>
            <p:nvPr/>
          </p:nvSpPr>
          <p:spPr>
            <a:xfrm>
              <a:off x="4820192" y="3352797"/>
              <a:ext cx="111704" cy="127797"/>
            </a:xfrm>
            <a:custGeom>
              <a:avLst/>
              <a:gdLst/>
              <a:ahLst/>
              <a:cxnLst/>
              <a:rect l="l" t="t" r="r" b="b"/>
              <a:pathLst>
                <a:path w="3290" h="3764" extrusionOk="0">
                  <a:moveTo>
                    <a:pt x="1532" y="0"/>
                  </a:moveTo>
                  <a:cubicBezTo>
                    <a:pt x="1096" y="0"/>
                    <a:pt x="579" y="179"/>
                    <a:pt x="1" y="598"/>
                  </a:cubicBezTo>
                  <a:lnTo>
                    <a:pt x="249" y="3479"/>
                  </a:lnTo>
                  <a:cubicBezTo>
                    <a:pt x="249" y="3479"/>
                    <a:pt x="843" y="3764"/>
                    <a:pt x="1483" y="3764"/>
                  </a:cubicBezTo>
                  <a:cubicBezTo>
                    <a:pt x="2061" y="3764"/>
                    <a:pt x="2676" y="3531"/>
                    <a:pt x="2921" y="2645"/>
                  </a:cubicBezTo>
                  <a:cubicBezTo>
                    <a:pt x="3290" y="1291"/>
                    <a:pt x="2704" y="0"/>
                    <a:pt x="1532" y="0"/>
                  </a:cubicBezTo>
                  <a:close/>
                </a:path>
              </a:pathLst>
            </a:custGeom>
            <a:solidFill>
              <a:srgbClr val="6C45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2731;p50">
              <a:extLst>
                <a:ext uri="{FF2B5EF4-FFF2-40B4-BE49-F238E27FC236}">
                  <a16:creationId xmlns:a16="http://schemas.microsoft.com/office/drawing/2014/main" id="{505A47D9-2A7D-4AA6-99EC-08647AE0DE2F}"/>
                </a:ext>
              </a:extLst>
            </p:cNvPr>
            <p:cNvSpPr/>
            <p:nvPr/>
          </p:nvSpPr>
          <p:spPr>
            <a:xfrm>
              <a:off x="4836048" y="3369841"/>
              <a:ext cx="70859" cy="77174"/>
            </a:xfrm>
            <a:custGeom>
              <a:avLst/>
              <a:gdLst/>
              <a:ahLst/>
              <a:cxnLst/>
              <a:rect l="l" t="t" r="r" b="b"/>
              <a:pathLst>
                <a:path w="2087" h="2273" extrusionOk="0">
                  <a:moveTo>
                    <a:pt x="929" y="1"/>
                  </a:moveTo>
                  <a:cubicBezTo>
                    <a:pt x="908" y="1"/>
                    <a:pt x="886" y="3"/>
                    <a:pt x="865" y="7"/>
                  </a:cubicBezTo>
                  <a:cubicBezTo>
                    <a:pt x="676" y="7"/>
                    <a:pt x="497" y="127"/>
                    <a:pt x="397" y="275"/>
                  </a:cubicBezTo>
                  <a:cubicBezTo>
                    <a:pt x="298" y="425"/>
                    <a:pt x="258" y="584"/>
                    <a:pt x="229" y="732"/>
                  </a:cubicBezTo>
                  <a:cubicBezTo>
                    <a:pt x="199" y="891"/>
                    <a:pt x="199" y="1040"/>
                    <a:pt x="199" y="1199"/>
                  </a:cubicBezTo>
                  <a:cubicBezTo>
                    <a:pt x="209" y="1249"/>
                    <a:pt x="229" y="1288"/>
                    <a:pt x="278" y="1308"/>
                  </a:cubicBezTo>
                  <a:cubicBezTo>
                    <a:pt x="378" y="1348"/>
                    <a:pt x="497" y="1418"/>
                    <a:pt x="567" y="1497"/>
                  </a:cubicBezTo>
                  <a:cubicBezTo>
                    <a:pt x="636" y="1586"/>
                    <a:pt x="656" y="1666"/>
                    <a:pt x="596" y="1765"/>
                  </a:cubicBezTo>
                  <a:cubicBezTo>
                    <a:pt x="537" y="1864"/>
                    <a:pt x="448" y="1964"/>
                    <a:pt x="338" y="2043"/>
                  </a:cubicBezTo>
                  <a:cubicBezTo>
                    <a:pt x="239" y="2123"/>
                    <a:pt x="119" y="2193"/>
                    <a:pt x="0" y="2272"/>
                  </a:cubicBezTo>
                  <a:cubicBezTo>
                    <a:pt x="130" y="2232"/>
                    <a:pt x="269" y="2193"/>
                    <a:pt x="388" y="2123"/>
                  </a:cubicBezTo>
                  <a:cubicBezTo>
                    <a:pt x="517" y="2063"/>
                    <a:pt x="646" y="1984"/>
                    <a:pt x="735" y="1855"/>
                  </a:cubicBezTo>
                  <a:cubicBezTo>
                    <a:pt x="785" y="1795"/>
                    <a:pt x="825" y="1716"/>
                    <a:pt x="825" y="1617"/>
                  </a:cubicBezTo>
                  <a:cubicBezTo>
                    <a:pt x="825" y="1527"/>
                    <a:pt x="785" y="1438"/>
                    <a:pt x="735" y="1368"/>
                  </a:cubicBezTo>
                  <a:cubicBezTo>
                    <a:pt x="656" y="1265"/>
                    <a:pt x="564" y="1187"/>
                    <a:pt x="460" y="1125"/>
                  </a:cubicBezTo>
                  <a:lnTo>
                    <a:pt x="460" y="1125"/>
                  </a:lnTo>
                  <a:cubicBezTo>
                    <a:pt x="473" y="875"/>
                    <a:pt x="508" y="608"/>
                    <a:pt x="636" y="434"/>
                  </a:cubicBezTo>
                  <a:cubicBezTo>
                    <a:pt x="695" y="345"/>
                    <a:pt x="785" y="286"/>
                    <a:pt x="885" y="286"/>
                  </a:cubicBezTo>
                  <a:cubicBezTo>
                    <a:pt x="900" y="279"/>
                    <a:pt x="917" y="277"/>
                    <a:pt x="935" y="277"/>
                  </a:cubicBezTo>
                  <a:cubicBezTo>
                    <a:pt x="975" y="277"/>
                    <a:pt x="1019" y="289"/>
                    <a:pt x="1053" y="295"/>
                  </a:cubicBezTo>
                  <a:cubicBezTo>
                    <a:pt x="1113" y="315"/>
                    <a:pt x="1183" y="325"/>
                    <a:pt x="1242" y="355"/>
                  </a:cubicBezTo>
                  <a:cubicBezTo>
                    <a:pt x="1481" y="464"/>
                    <a:pt x="1699" y="623"/>
                    <a:pt x="1818" y="862"/>
                  </a:cubicBezTo>
                  <a:cubicBezTo>
                    <a:pt x="1947" y="1100"/>
                    <a:pt x="1977" y="1398"/>
                    <a:pt x="1947" y="1686"/>
                  </a:cubicBezTo>
                  <a:cubicBezTo>
                    <a:pt x="2057" y="1418"/>
                    <a:pt x="2086" y="1090"/>
                    <a:pt x="1977" y="792"/>
                  </a:cubicBezTo>
                  <a:cubicBezTo>
                    <a:pt x="1887" y="494"/>
                    <a:pt x="1629" y="255"/>
                    <a:pt x="1351" y="116"/>
                  </a:cubicBezTo>
                  <a:cubicBezTo>
                    <a:pt x="1282" y="87"/>
                    <a:pt x="1202" y="57"/>
                    <a:pt x="1123" y="27"/>
                  </a:cubicBezTo>
                  <a:cubicBezTo>
                    <a:pt x="1063" y="20"/>
                    <a:pt x="997" y="1"/>
                    <a:pt x="929" y="1"/>
                  </a:cubicBezTo>
                  <a:close/>
                </a:path>
              </a:pathLst>
            </a:custGeom>
            <a:solidFill>
              <a:srgbClr val="2D1B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2732;p50">
              <a:extLst>
                <a:ext uri="{FF2B5EF4-FFF2-40B4-BE49-F238E27FC236}">
                  <a16:creationId xmlns:a16="http://schemas.microsoft.com/office/drawing/2014/main" id="{D740E2B8-0CA1-4CB3-92D0-0630DD12723D}"/>
                </a:ext>
              </a:extLst>
            </p:cNvPr>
            <p:cNvSpPr/>
            <p:nvPr/>
          </p:nvSpPr>
          <p:spPr>
            <a:xfrm>
              <a:off x="4276580" y="2882350"/>
              <a:ext cx="691001" cy="497200"/>
            </a:xfrm>
            <a:custGeom>
              <a:avLst/>
              <a:gdLst/>
              <a:ahLst/>
              <a:cxnLst/>
              <a:rect l="l" t="t" r="r" b="b"/>
              <a:pathLst>
                <a:path w="20352" h="14644" extrusionOk="0">
                  <a:moveTo>
                    <a:pt x="12450" y="0"/>
                  </a:moveTo>
                  <a:cubicBezTo>
                    <a:pt x="12044" y="0"/>
                    <a:pt x="11565" y="139"/>
                    <a:pt x="11006" y="500"/>
                  </a:cubicBezTo>
                  <a:cubicBezTo>
                    <a:pt x="11006" y="500"/>
                    <a:pt x="10486" y="93"/>
                    <a:pt x="9819" y="93"/>
                  </a:cubicBezTo>
                  <a:cubicBezTo>
                    <a:pt x="9401" y="93"/>
                    <a:pt x="8926" y="252"/>
                    <a:pt x="8483" y="767"/>
                  </a:cubicBezTo>
                  <a:cubicBezTo>
                    <a:pt x="8483" y="767"/>
                    <a:pt x="7634" y="160"/>
                    <a:pt x="6734" y="160"/>
                  </a:cubicBezTo>
                  <a:cubicBezTo>
                    <a:pt x="6002" y="160"/>
                    <a:pt x="5237" y="562"/>
                    <a:pt x="4867" y="2019"/>
                  </a:cubicBezTo>
                  <a:cubicBezTo>
                    <a:pt x="4867" y="2019"/>
                    <a:pt x="4649" y="1985"/>
                    <a:pt x="4361" y="1985"/>
                  </a:cubicBezTo>
                  <a:cubicBezTo>
                    <a:pt x="3611" y="1985"/>
                    <a:pt x="2386" y="2213"/>
                    <a:pt x="3298" y="3857"/>
                  </a:cubicBezTo>
                  <a:cubicBezTo>
                    <a:pt x="3298" y="3857"/>
                    <a:pt x="0" y="4780"/>
                    <a:pt x="2096" y="7333"/>
                  </a:cubicBezTo>
                  <a:cubicBezTo>
                    <a:pt x="2096" y="7333"/>
                    <a:pt x="646" y="8207"/>
                    <a:pt x="1868" y="9309"/>
                  </a:cubicBezTo>
                  <a:cubicBezTo>
                    <a:pt x="1868" y="9309"/>
                    <a:pt x="1381" y="11147"/>
                    <a:pt x="3397" y="14266"/>
                  </a:cubicBezTo>
                  <a:lnTo>
                    <a:pt x="4410" y="14236"/>
                  </a:lnTo>
                  <a:cubicBezTo>
                    <a:pt x="4410" y="14236"/>
                    <a:pt x="5433" y="13750"/>
                    <a:pt x="5563" y="11614"/>
                  </a:cubicBezTo>
                  <a:cubicBezTo>
                    <a:pt x="5636" y="10398"/>
                    <a:pt x="6186" y="9026"/>
                    <a:pt x="6992" y="9026"/>
                  </a:cubicBezTo>
                  <a:cubicBezTo>
                    <a:pt x="7160" y="9026"/>
                    <a:pt x="7340" y="9086"/>
                    <a:pt x="7529" y="9220"/>
                  </a:cubicBezTo>
                  <a:cubicBezTo>
                    <a:pt x="8226" y="9710"/>
                    <a:pt x="8963" y="10537"/>
                    <a:pt x="9955" y="10537"/>
                  </a:cubicBezTo>
                  <a:cubicBezTo>
                    <a:pt x="10532" y="10537"/>
                    <a:pt x="11196" y="10257"/>
                    <a:pt x="11989" y="9468"/>
                  </a:cubicBezTo>
                  <a:cubicBezTo>
                    <a:pt x="12477" y="8977"/>
                    <a:pt x="12944" y="8763"/>
                    <a:pt x="13361" y="8763"/>
                  </a:cubicBezTo>
                  <a:cubicBezTo>
                    <a:pt x="14165" y="8763"/>
                    <a:pt x="14779" y="9558"/>
                    <a:pt x="14988" y="10690"/>
                  </a:cubicBezTo>
                  <a:cubicBezTo>
                    <a:pt x="15177" y="11693"/>
                    <a:pt x="15544" y="14346"/>
                    <a:pt x="16359" y="14644"/>
                  </a:cubicBezTo>
                  <a:lnTo>
                    <a:pt x="17343" y="14514"/>
                  </a:lnTo>
                  <a:cubicBezTo>
                    <a:pt x="17343" y="14514"/>
                    <a:pt x="18554" y="12130"/>
                    <a:pt x="18435" y="9757"/>
                  </a:cubicBezTo>
                  <a:cubicBezTo>
                    <a:pt x="18435" y="9757"/>
                    <a:pt x="19776" y="8495"/>
                    <a:pt x="18535" y="7889"/>
                  </a:cubicBezTo>
                  <a:cubicBezTo>
                    <a:pt x="18535" y="7889"/>
                    <a:pt x="20352" y="6519"/>
                    <a:pt x="18226" y="5495"/>
                  </a:cubicBezTo>
                  <a:cubicBezTo>
                    <a:pt x="18226" y="5495"/>
                    <a:pt x="18638" y="3461"/>
                    <a:pt x="17162" y="3461"/>
                  </a:cubicBezTo>
                  <a:cubicBezTo>
                    <a:pt x="17001" y="3461"/>
                    <a:pt x="16817" y="3485"/>
                    <a:pt x="16608" y="3539"/>
                  </a:cubicBezTo>
                  <a:cubicBezTo>
                    <a:pt x="16608" y="3539"/>
                    <a:pt x="17017" y="1470"/>
                    <a:pt x="15215" y="1470"/>
                  </a:cubicBezTo>
                  <a:cubicBezTo>
                    <a:pt x="14973" y="1470"/>
                    <a:pt x="14691" y="1507"/>
                    <a:pt x="14363" y="1592"/>
                  </a:cubicBezTo>
                  <a:cubicBezTo>
                    <a:pt x="14363" y="1592"/>
                    <a:pt x="13824" y="0"/>
                    <a:pt x="12450" y="0"/>
                  </a:cubicBezTo>
                  <a:close/>
                </a:path>
              </a:pathLst>
            </a:custGeom>
            <a:solidFill>
              <a:srgbClr val="1D2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2733;p50">
              <a:extLst>
                <a:ext uri="{FF2B5EF4-FFF2-40B4-BE49-F238E27FC236}">
                  <a16:creationId xmlns:a16="http://schemas.microsoft.com/office/drawing/2014/main" id="{8E0A4D28-F2A4-44B6-87CB-D26820FF1D8D}"/>
                </a:ext>
              </a:extLst>
            </p:cNvPr>
            <p:cNvSpPr/>
            <p:nvPr/>
          </p:nvSpPr>
          <p:spPr>
            <a:xfrm>
              <a:off x="4331515" y="3045662"/>
              <a:ext cx="80298" cy="73541"/>
            </a:xfrm>
            <a:custGeom>
              <a:avLst/>
              <a:gdLst/>
              <a:ahLst/>
              <a:cxnLst/>
              <a:rect l="l" t="t" r="r" b="b"/>
              <a:pathLst>
                <a:path w="2365" h="2166" extrusionOk="0">
                  <a:moveTo>
                    <a:pt x="2365" y="0"/>
                  </a:moveTo>
                  <a:cubicBezTo>
                    <a:pt x="1" y="208"/>
                    <a:pt x="1442" y="2166"/>
                    <a:pt x="1442" y="2166"/>
                  </a:cubicBezTo>
                  <a:cubicBezTo>
                    <a:pt x="994" y="586"/>
                    <a:pt x="2365" y="0"/>
                    <a:pt x="2365" y="0"/>
                  </a:cubicBezTo>
                  <a:close/>
                </a:path>
              </a:pathLst>
            </a:custGeom>
            <a:solidFill>
              <a:srgbClr val="2C32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2734;p50">
              <a:extLst>
                <a:ext uri="{FF2B5EF4-FFF2-40B4-BE49-F238E27FC236}">
                  <a16:creationId xmlns:a16="http://schemas.microsoft.com/office/drawing/2014/main" id="{9852411B-2A0E-4DDC-8BC0-499A07CD41D5}"/>
                </a:ext>
              </a:extLst>
            </p:cNvPr>
            <p:cNvSpPr/>
            <p:nvPr/>
          </p:nvSpPr>
          <p:spPr>
            <a:xfrm>
              <a:off x="4467766" y="2922176"/>
              <a:ext cx="120090" cy="64170"/>
            </a:xfrm>
            <a:custGeom>
              <a:avLst/>
              <a:gdLst/>
              <a:ahLst/>
              <a:cxnLst/>
              <a:rect l="l" t="t" r="r" b="b"/>
              <a:pathLst>
                <a:path w="3537" h="1890" extrusionOk="0">
                  <a:moveTo>
                    <a:pt x="1945" y="0"/>
                  </a:moveTo>
                  <a:cubicBezTo>
                    <a:pt x="686" y="0"/>
                    <a:pt x="1" y="1889"/>
                    <a:pt x="1" y="1889"/>
                  </a:cubicBezTo>
                  <a:cubicBezTo>
                    <a:pt x="641" y="952"/>
                    <a:pt x="1561" y="725"/>
                    <a:pt x="2302" y="725"/>
                  </a:cubicBezTo>
                  <a:cubicBezTo>
                    <a:pt x="2998" y="725"/>
                    <a:pt x="3537" y="925"/>
                    <a:pt x="3537" y="925"/>
                  </a:cubicBezTo>
                  <a:cubicBezTo>
                    <a:pt x="2934" y="249"/>
                    <a:pt x="2402" y="0"/>
                    <a:pt x="1945" y="0"/>
                  </a:cubicBezTo>
                  <a:close/>
                </a:path>
              </a:pathLst>
            </a:custGeom>
            <a:solidFill>
              <a:srgbClr val="2C32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2735;p50">
              <a:extLst>
                <a:ext uri="{FF2B5EF4-FFF2-40B4-BE49-F238E27FC236}">
                  <a16:creationId xmlns:a16="http://schemas.microsoft.com/office/drawing/2014/main" id="{F150822B-8779-47A0-8D8D-4E4865A2B746}"/>
                </a:ext>
              </a:extLst>
            </p:cNvPr>
            <p:cNvSpPr/>
            <p:nvPr/>
          </p:nvSpPr>
          <p:spPr>
            <a:xfrm>
              <a:off x="4732154" y="2968352"/>
              <a:ext cx="88582" cy="77344"/>
            </a:xfrm>
            <a:custGeom>
              <a:avLst/>
              <a:gdLst/>
              <a:ahLst/>
              <a:cxnLst/>
              <a:rect l="l" t="t" r="r" b="b"/>
              <a:pathLst>
                <a:path w="2609" h="2278" extrusionOk="0">
                  <a:moveTo>
                    <a:pt x="1021" y="0"/>
                  </a:moveTo>
                  <a:cubicBezTo>
                    <a:pt x="497" y="0"/>
                    <a:pt x="1" y="181"/>
                    <a:pt x="1" y="181"/>
                  </a:cubicBezTo>
                  <a:cubicBezTo>
                    <a:pt x="2018" y="251"/>
                    <a:pt x="2038" y="2277"/>
                    <a:pt x="2038" y="2277"/>
                  </a:cubicBezTo>
                  <a:cubicBezTo>
                    <a:pt x="2609" y="385"/>
                    <a:pt x="1785" y="0"/>
                    <a:pt x="1021" y="0"/>
                  </a:cubicBezTo>
                  <a:close/>
                </a:path>
              </a:pathLst>
            </a:custGeom>
            <a:solidFill>
              <a:srgbClr val="2C32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2736;p50">
              <a:extLst>
                <a:ext uri="{FF2B5EF4-FFF2-40B4-BE49-F238E27FC236}">
                  <a16:creationId xmlns:a16="http://schemas.microsoft.com/office/drawing/2014/main" id="{B8159755-27CB-4831-9E41-895B87F1EA51}"/>
                </a:ext>
              </a:extLst>
            </p:cNvPr>
            <p:cNvSpPr/>
            <p:nvPr/>
          </p:nvSpPr>
          <p:spPr>
            <a:xfrm>
              <a:off x="4606156" y="2980541"/>
              <a:ext cx="93335" cy="57040"/>
            </a:xfrm>
            <a:custGeom>
              <a:avLst/>
              <a:gdLst/>
              <a:ahLst/>
              <a:cxnLst/>
              <a:rect l="l" t="t" r="r" b="b"/>
              <a:pathLst>
                <a:path w="2749" h="1680" extrusionOk="0">
                  <a:moveTo>
                    <a:pt x="1475" y="0"/>
                  </a:moveTo>
                  <a:cubicBezTo>
                    <a:pt x="1" y="0"/>
                    <a:pt x="7" y="1680"/>
                    <a:pt x="7" y="1680"/>
                  </a:cubicBezTo>
                  <a:cubicBezTo>
                    <a:pt x="519" y="405"/>
                    <a:pt x="2121" y="306"/>
                    <a:pt x="2608" y="306"/>
                  </a:cubicBezTo>
                  <a:cubicBezTo>
                    <a:pt x="2697" y="306"/>
                    <a:pt x="2749" y="309"/>
                    <a:pt x="2749" y="309"/>
                  </a:cubicBezTo>
                  <a:cubicBezTo>
                    <a:pt x="2233" y="90"/>
                    <a:pt x="1815" y="0"/>
                    <a:pt x="1475" y="0"/>
                  </a:cubicBezTo>
                  <a:close/>
                </a:path>
              </a:pathLst>
            </a:custGeom>
            <a:solidFill>
              <a:srgbClr val="2C32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2737;p50">
              <a:extLst>
                <a:ext uri="{FF2B5EF4-FFF2-40B4-BE49-F238E27FC236}">
                  <a16:creationId xmlns:a16="http://schemas.microsoft.com/office/drawing/2014/main" id="{D56B6DF8-6961-4FDD-8D0D-B118D777ED8D}"/>
                </a:ext>
              </a:extLst>
            </p:cNvPr>
            <p:cNvSpPr/>
            <p:nvPr/>
          </p:nvSpPr>
          <p:spPr>
            <a:xfrm>
              <a:off x="4467766" y="2993035"/>
              <a:ext cx="84032" cy="70180"/>
            </a:xfrm>
            <a:custGeom>
              <a:avLst/>
              <a:gdLst/>
              <a:ahLst/>
              <a:cxnLst/>
              <a:rect l="l" t="t" r="r" b="b"/>
              <a:pathLst>
                <a:path w="2475" h="2067" extrusionOk="0">
                  <a:moveTo>
                    <a:pt x="2017" y="1"/>
                  </a:moveTo>
                  <a:lnTo>
                    <a:pt x="2017" y="1"/>
                  </a:lnTo>
                  <a:cubicBezTo>
                    <a:pt x="2017" y="1"/>
                    <a:pt x="1203" y="1689"/>
                    <a:pt x="1" y="2067"/>
                  </a:cubicBezTo>
                  <a:cubicBezTo>
                    <a:pt x="1" y="2067"/>
                    <a:pt x="2474" y="2027"/>
                    <a:pt x="2017" y="1"/>
                  </a:cubicBezTo>
                  <a:close/>
                </a:path>
              </a:pathLst>
            </a:custGeom>
            <a:solidFill>
              <a:srgbClr val="2C32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2738;p50">
              <a:extLst>
                <a:ext uri="{FF2B5EF4-FFF2-40B4-BE49-F238E27FC236}">
                  <a16:creationId xmlns:a16="http://schemas.microsoft.com/office/drawing/2014/main" id="{22B2C64E-FB4C-493E-8B29-BD2250C6EB92}"/>
                </a:ext>
              </a:extLst>
            </p:cNvPr>
            <p:cNvSpPr/>
            <p:nvPr/>
          </p:nvSpPr>
          <p:spPr>
            <a:xfrm>
              <a:off x="4375721" y="3119169"/>
              <a:ext cx="99311" cy="63016"/>
            </a:xfrm>
            <a:custGeom>
              <a:avLst/>
              <a:gdLst/>
              <a:ahLst/>
              <a:cxnLst/>
              <a:rect l="l" t="t" r="r" b="b"/>
              <a:pathLst>
                <a:path w="2925" h="1856" extrusionOk="0">
                  <a:moveTo>
                    <a:pt x="1858" y="1"/>
                  </a:moveTo>
                  <a:lnTo>
                    <a:pt x="1858" y="1"/>
                  </a:lnTo>
                  <a:cubicBezTo>
                    <a:pt x="1858" y="1"/>
                    <a:pt x="1927" y="1649"/>
                    <a:pt x="1" y="1848"/>
                  </a:cubicBezTo>
                  <a:cubicBezTo>
                    <a:pt x="1" y="1848"/>
                    <a:pt x="103" y="1855"/>
                    <a:pt x="264" y="1855"/>
                  </a:cubicBezTo>
                  <a:cubicBezTo>
                    <a:pt x="994" y="1855"/>
                    <a:pt x="2925" y="1702"/>
                    <a:pt x="1858" y="1"/>
                  </a:cubicBezTo>
                  <a:close/>
                </a:path>
              </a:pathLst>
            </a:custGeom>
            <a:solidFill>
              <a:srgbClr val="2C32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2739;p50">
              <a:extLst>
                <a:ext uri="{FF2B5EF4-FFF2-40B4-BE49-F238E27FC236}">
                  <a16:creationId xmlns:a16="http://schemas.microsoft.com/office/drawing/2014/main" id="{BEEEBFED-BE58-46C7-BD07-7F5ADB837911}"/>
                </a:ext>
              </a:extLst>
            </p:cNvPr>
            <p:cNvSpPr/>
            <p:nvPr/>
          </p:nvSpPr>
          <p:spPr>
            <a:xfrm>
              <a:off x="4556484" y="3108033"/>
              <a:ext cx="107256" cy="41184"/>
            </a:xfrm>
            <a:custGeom>
              <a:avLst/>
              <a:gdLst/>
              <a:ahLst/>
              <a:cxnLst/>
              <a:rect l="l" t="t" r="r" b="b"/>
              <a:pathLst>
                <a:path w="3159" h="1213" extrusionOk="0">
                  <a:moveTo>
                    <a:pt x="0" y="0"/>
                  </a:moveTo>
                  <a:cubicBezTo>
                    <a:pt x="1" y="1"/>
                    <a:pt x="585" y="1213"/>
                    <a:pt x="1602" y="1213"/>
                  </a:cubicBezTo>
                  <a:cubicBezTo>
                    <a:pt x="2043" y="1213"/>
                    <a:pt x="2566" y="984"/>
                    <a:pt x="3159" y="329"/>
                  </a:cubicBezTo>
                  <a:lnTo>
                    <a:pt x="3159" y="329"/>
                  </a:lnTo>
                  <a:cubicBezTo>
                    <a:pt x="3159" y="329"/>
                    <a:pt x="2444" y="717"/>
                    <a:pt x="1613" y="717"/>
                  </a:cubicBezTo>
                  <a:cubicBezTo>
                    <a:pt x="1069" y="717"/>
                    <a:pt x="476" y="550"/>
                    <a:pt x="0" y="0"/>
                  </a:cubicBezTo>
                  <a:close/>
                </a:path>
              </a:pathLst>
            </a:custGeom>
            <a:solidFill>
              <a:srgbClr val="2C32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2740;p50">
              <a:extLst>
                <a:ext uri="{FF2B5EF4-FFF2-40B4-BE49-F238E27FC236}">
                  <a16:creationId xmlns:a16="http://schemas.microsoft.com/office/drawing/2014/main" id="{E2655756-55A7-40C3-BAD6-BAADA0642DC4}"/>
                </a:ext>
              </a:extLst>
            </p:cNvPr>
            <p:cNvSpPr/>
            <p:nvPr/>
          </p:nvSpPr>
          <p:spPr>
            <a:xfrm>
              <a:off x="4711273" y="3084062"/>
              <a:ext cx="105253" cy="46922"/>
            </a:xfrm>
            <a:custGeom>
              <a:avLst/>
              <a:gdLst/>
              <a:ahLst/>
              <a:cxnLst/>
              <a:rect l="l" t="t" r="r" b="b"/>
              <a:pathLst>
                <a:path w="3100" h="1382" extrusionOk="0">
                  <a:moveTo>
                    <a:pt x="1465" y="1"/>
                  </a:moveTo>
                  <a:cubicBezTo>
                    <a:pt x="465" y="1"/>
                    <a:pt x="0" y="1382"/>
                    <a:pt x="0" y="1382"/>
                  </a:cubicBezTo>
                  <a:cubicBezTo>
                    <a:pt x="382" y="710"/>
                    <a:pt x="928" y="503"/>
                    <a:pt x="1455" y="503"/>
                  </a:cubicBezTo>
                  <a:cubicBezTo>
                    <a:pt x="2301" y="503"/>
                    <a:pt x="3099" y="1035"/>
                    <a:pt x="3099" y="1035"/>
                  </a:cubicBezTo>
                  <a:cubicBezTo>
                    <a:pt x="2447" y="267"/>
                    <a:pt x="1905" y="1"/>
                    <a:pt x="1465" y="1"/>
                  </a:cubicBezTo>
                  <a:close/>
                </a:path>
              </a:pathLst>
            </a:custGeom>
            <a:solidFill>
              <a:srgbClr val="2C32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2741;p50">
              <a:extLst>
                <a:ext uri="{FF2B5EF4-FFF2-40B4-BE49-F238E27FC236}">
                  <a16:creationId xmlns:a16="http://schemas.microsoft.com/office/drawing/2014/main" id="{BA83C7F4-6E41-4D18-A4D6-81DE67D74F21}"/>
                </a:ext>
              </a:extLst>
            </p:cNvPr>
            <p:cNvSpPr/>
            <p:nvPr/>
          </p:nvSpPr>
          <p:spPr>
            <a:xfrm>
              <a:off x="4845147" y="3091158"/>
              <a:ext cx="89397" cy="75578"/>
            </a:xfrm>
            <a:custGeom>
              <a:avLst/>
              <a:gdLst/>
              <a:ahLst/>
              <a:cxnLst/>
              <a:rect l="l" t="t" r="r" b="b"/>
              <a:pathLst>
                <a:path w="2633" h="2226" extrusionOk="0">
                  <a:moveTo>
                    <a:pt x="1" y="1"/>
                  </a:moveTo>
                  <a:lnTo>
                    <a:pt x="1" y="1"/>
                  </a:lnTo>
                  <a:cubicBezTo>
                    <a:pt x="1460" y="1064"/>
                    <a:pt x="288" y="2226"/>
                    <a:pt x="288" y="2226"/>
                  </a:cubicBezTo>
                  <a:cubicBezTo>
                    <a:pt x="2632" y="865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2C32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2742;p50">
              <a:extLst>
                <a:ext uri="{FF2B5EF4-FFF2-40B4-BE49-F238E27FC236}">
                  <a16:creationId xmlns:a16="http://schemas.microsoft.com/office/drawing/2014/main" id="{C30E3A64-ED42-4720-B40A-AC27EC70C3C4}"/>
                </a:ext>
              </a:extLst>
            </p:cNvPr>
            <p:cNvSpPr/>
            <p:nvPr/>
          </p:nvSpPr>
          <p:spPr>
            <a:xfrm>
              <a:off x="3640549" y="4118393"/>
              <a:ext cx="623572" cy="870780"/>
            </a:xfrm>
            <a:custGeom>
              <a:avLst/>
              <a:gdLst/>
              <a:ahLst/>
              <a:cxnLst/>
              <a:rect l="l" t="t" r="r" b="b"/>
              <a:pathLst>
                <a:path w="18366" h="25647" extrusionOk="0">
                  <a:moveTo>
                    <a:pt x="0" y="1"/>
                  </a:moveTo>
                  <a:lnTo>
                    <a:pt x="0" y="25647"/>
                  </a:lnTo>
                  <a:lnTo>
                    <a:pt x="18365" y="25647"/>
                  </a:lnTo>
                  <a:lnTo>
                    <a:pt x="18365" y="1"/>
                  </a:lnTo>
                  <a:close/>
                </a:path>
              </a:pathLst>
            </a:custGeom>
            <a:solidFill>
              <a:srgbClr val="C9AE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2743;p50">
              <a:extLst>
                <a:ext uri="{FF2B5EF4-FFF2-40B4-BE49-F238E27FC236}">
                  <a16:creationId xmlns:a16="http://schemas.microsoft.com/office/drawing/2014/main" id="{92623677-765B-4308-BDB1-7B16936F8A26}"/>
                </a:ext>
              </a:extLst>
            </p:cNvPr>
            <p:cNvSpPr/>
            <p:nvPr/>
          </p:nvSpPr>
          <p:spPr>
            <a:xfrm>
              <a:off x="3772386" y="4253287"/>
              <a:ext cx="314332" cy="735886"/>
            </a:xfrm>
            <a:custGeom>
              <a:avLst/>
              <a:gdLst/>
              <a:ahLst/>
              <a:cxnLst/>
              <a:rect l="l" t="t" r="r" b="b"/>
              <a:pathLst>
                <a:path w="9258" h="21674" extrusionOk="0">
                  <a:moveTo>
                    <a:pt x="6845" y="1"/>
                  </a:moveTo>
                  <a:lnTo>
                    <a:pt x="9258" y="1660"/>
                  </a:lnTo>
                  <a:lnTo>
                    <a:pt x="9089" y="1541"/>
                  </a:lnTo>
                  <a:lnTo>
                    <a:pt x="6845" y="1"/>
                  </a:lnTo>
                  <a:close/>
                  <a:moveTo>
                    <a:pt x="4580" y="1203"/>
                  </a:moveTo>
                  <a:cubicBezTo>
                    <a:pt x="4580" y="1252"/>
                    <a:pt x="4570" y="1282"/>
                    <a:pt x="4570" y="1282"/>
                  </a:cubicBezTo>
                  <a:lnTo>
                    <a:pt x="1" y="5494"/>
                  </a:lnTo>
                  <a:lnTo>
                    <a:pt x="468" y="21674"/>
                  </a:lnTo>
                  <a:lnTo>
                    <a:pt x="945" y="21674"/>
                  </a:lnTo>
                  <a:cubicBezTo>
                    <a:pt x="934" y="20700"/>
                    <a:pt x="647" y="6408"/>
                    <a:pt x="1183" y="5921"/>
                  </a:cubicBezTo>
                  <a:cubicBezTo>
                    <a:pt x="1729" y="5424"/>
                    <a:pt x="3557" y="2514"/>
                    <a:pt x="4570" y="2514"/>
                  </a:cubicBezTo>
                  <a:cubicBezTo>
                    <a:pt x="5583" y="2514"/>
                    <a:pt x="8295" y="5821"/>
                    <a:pt x="8364" y="6467"/>
                  </a:cubicBezTo>
                  <a:cubicBezTo>
                    <a:pt x="8424" y="6993"/>
                    <a:pt x="8145" y="18009"/>
                    <a:pt x="8056" y="21674"/>
                  </a:cubicBezTo>
                  <a:lnTo>
                    <a:pt x="8692" y="21674"/>
                  </a:lnTo>
                  <a:lnTo>
                    <a:pt x="9149" y="5494"/>
                  </a:lnTo>
                  <a:lnTo>
                    <a:pt x="4580" y="1282"/>
                  </a:lnTo>
                  <a:lnTo>
                    <a:pt x="4580" y="1203"/>
                  </a:lnTo>
                  <a:close/>
                </a:path>
              </a:pathLst>
            </a:custGeom>
            <a:solidFill>
              <a:srgbClr val="B38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2744;p50">
              <a:extLst>
                <a:ext uri="{FF2B5EF4-FFF2-40B4-BE49-F238E27FC236}">
                  <a16:creationId xmlns:a16="http://schemas.microsoft.com/office/drawing/2014/main" id="{93E103B2-67AD-4BA3-BAD0-AF2C34CA72BD}"/>
                </a:ext>
              </a:extLst>
            </p:cNvPr>
            <p:cNvSpPr/>
            <p:nvPr/>
          </p:nvSpPr>
          <p:spPr>
            <a:xfrm>
              <a:off x="3730591" y="3181914"/>
              <a:ext cx="396973" cy="600314"/>
            </a:xfrm>
            <a:custGeom>
              <a:avLst/>
              <a:gdLst/>
              <a:ahLst/>
              <a:cxnLst/>
              <a:rect l="l" t="t" r="r" b="b"/>
              <a:pathLst>
                <a:path w="11692" h="17681" extrusionOk="0">
                  <a:moveTo>
                    <a:pt x="5851" y="0"/>
                  </a:moveTo>
                  <a:cubicBezTo>
                    <a:pt x="0" y="0"/>
                    <a:pt x="110" y="5463"/>
                    <a:pt x="249" y="10807"/>
                  </a:cubicBezTo>
                  <a:cubicBezTo>
                    <a:pt x="318" y="13240"/>
                    <a:pt x="973" y="17680"/>
                    <a:pt x="5821" y="17680"/>
                  </a:cubicBezTo>
                  <a:cubicBezTo>
                    <a:pt x="9694" y="17680"/>
                    <a:pt x="11393" y="13806"/>
                    <a:pt x="11393" y="10807"/>
                  </a:cubicBezTo>
                  <a:cubicBezTo>
                    <a:pt x="11393" y="7062"/>
                    <a:pt x="11691" y="0"/>
                    <a:pt x="5851" y="0"/>
                  </a:cubicBezTo>
                  <a:close/>
                </a:path>
              </a:pathLst>
            </a:custGeom>
            <a:solidFill>
              <a:srgbClr val="9A64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2745;p50">
              <a:extLst>
                <a:ext uri="{FF2B5EF4-FFF2-40B4-BE49-F238E27FC236}">
                  <a16:creationId xmlns:a16="http://schemas.microsoft.com/office/drawing/2014/main" id="{BA6DB32E-B23A-4175-872A-C1DC97B8F5C7}"/>
                </a:ext>
              </a:extLst>
            </p:cNvPr>
            <p:cNvSpPr/>
            <p:nvPr/>
          </p:nvSpPr>
          <p:spPr>
            <a:xfrm>
              <a:off x="3744512" y="3171422"/>
              <a:ext cx="334840" cy="161376"/>
            </a:xfrm>
            <a:custGeom>
              <a:avLst/>
              <a:gdLst/>
              <a:ahLst/>
              <a:cxnLst/>
              <a:rect l="l" t="t" r="r" b="b"/>
              <a:pathLst>
                <a:path w="9862" h="4753" extrusionOk="0">
                  <a:moveTo>
                    <a:pt x="5603" y="1"/>
                  </a:moveTo>
                  <a:cubicBezTo>
                    <a:pt x="5592" y="1"/>
                    <a:pt x="5581" y="1"/>
                    <a:pt x="5569" y="1"/>
                  </a:cubicBezTo>
                  <a:cubicBezTo>
                    <a:pt x="2918" y="29"/>
                    <a:pt x="0" y="4752"/>
                    <a:pt x="371" y="4752"/>
                  </a:cubicBezTo>
                  <a:cubicBezTo>
                    <a:pt x="394" y="4752"/>
                    <a:pt x="428" y="4735"/>
                    <a:pt x="474" y="4699"/>
                  </a:cubicBezTo>
                  <a:cubicBezTo>
                    <a:pt x="1232" y="4122"/>
                    <a:pt x="3236" y="3446"/>
                    <a:pt x="4899" y="3446"/>
                  </a:cubicBezTo>
                  <a:cubicBezTo>
                    <a:pt x="5067" y="3446"/>
                    <a:pt x="5231" y="3453"/>
                    <a:pt x="5391" y="3468"/>
                  </a:cubicBezTo>
                  <a:cubicBezTo>
                    <a:pt x="7994" y="3701"/>
                    <a:pt x="9313" y="4284"/>
                    <a:pt x="9712" y="4284"/>
                  </a:cubicBezTo>
                  <a:cubicBezTo>
                    <a:pt x="9822" y="4284"/>
                    <a:pt x="9862" y="4240"/>
                    <a:pt x="9840" y="4133"/>
                  </a:cubicBezTo>
                  <a:cubicBezTo>
                    <a:pt x="9742" y="3638"/>
                    <a:pt x="8381" y="1"/>
                    <a:pt x="5603" y="1"/>
                  </a:cubicBezTo>
                  <a:close/>
                </a:path>
              </a:pathLst>
            </a:custGeom>
            <a:solidFill>
              <a:srgbClr val="4C28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2746;p50">
              <a:extLst>
                <a:ext uri="{FF2B5EF4-FFF2-40B4-BE49-F238E27FC236}">
                  <a16:creationId xmlns:a16="http://schemas.microsoft.com/office/drawing/2014/main" id="{9B06B387-9E34-4EFA-B67A-B5B21958666E}"/>
                </a:ext>
              </a:extLst>
            </p:cNvPr>
            <p:cNvSpPr/>
            <p:nvPr/>
          </p:nvSpPr>
          <p:spPr>
            <a:xfrm>
              <a:off x="3738332" y="3297250"/>
              <a:ext cx="379114" cy="484978"/>
            </a:xfrm>
            <a:custGeom>
              <a:avLst/>
              <a:gdLst/>
              <a:ahLst/>
              <a:cxnLst/>
              <a:rect l="l" t="t" r="r" b="b"/>
              <a:pathLst>
                <a:path w="11166" h="14284" extrusionOk="0">
                  <a:moveTo>
                    <a:pt x="3100" y="0"/>
                  </a:moveTo>
                  <a:cubicBezTo>
                    <a:pt x="2831" y="60"/>
                    <a:pt x="2573" y="129"/>
                    <a:pt x="2325" y="219"/>
                  </a:cubicBezTo>
                  <a:cubicBezTo>
                    <a:pt x="557" y="2771"/>
                    <a:pt x="1" y="5682"/>
                    <a:pt x="21" y="7410"/>
                  </a:cubicBezTo>
                  <a:lnTo>
                    <a:pt x="21" y="7419"/>
                  </a:lnTo>
                  <a:cubicBezTo>
                    <a:pt x="90" y="9853"/>
                    <a:pt x="745" y="14283"/>
                    <a:pt x="5593" y="14283"/>
                  </a:cubicBezTo>
                  <a:cubicBezTo>
                    <a:pt x="9466" y="14283"/>
                    <a:pt x="11165" y="10409"/>
                    <a:pt x="11165" y="7410"/>
                  </a:cubicBezTo>
                  <a:cubicBezTo>
                    <a:pt x="11145" y="4281"/>
                    <a:pt x="10360" y="2046"/>
                    <a:pt x="9387" y="477"/>
                  </a:cubicBezTo>
                  <a:cubicBezTo>
                    <a:pt x="9198" y="427"/>
                    <a:pt x="8970" y="358"/>
                    <a:pt x="8692" y="288"/>
                  </a:cubicBezTo>
                  <a:lnTo>
                    <a:pt x="8692" y="288"/>
                  </a:lnTo>
                  <a:cubicBezTo>
                    <a:pt x="9685" y="1718"/>
                    <a:pt x="10569" y="3695"/>
                    <a:pt x="10698" y="6277"/>
                  </a:cubicBezTo>
                  <a:cubicBezTo>
                    <a:pt x="11006" y="12485"/>
                    <a:pt x="6824" y="13756"/>
                    <a:pt x="5573" y="13836"/>
                  </a:cubicBezTo>
                  <a:lnTo>
                    <a:pt x="5434" y="13836"/>
                  </a:lnTo>
                  <a:cubicBezTo>
                    <a:pt x="3864" y="13836"/>
                    <a:pt x="855" y="12317"/>
                    <a:pt x="686" y="7459"/>
                  </a:cubicBezTo>
                  <a:cubicBezTo>
                    <a:pt x="577" y="4231"/>
                    <a:pt x="1818" y="1708"/>
                    <a:pt x="3100" y="0"/>
                  </a:cubicBezTo>
                  <a:close/>
                </a:path>
              </a:pathLst>
            </a:custGeom>
            <a:solidFill>
              <a:srgbClr val="8854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2747;p50">
              <a:extLst>
                <a:ext uri="{FF2B5EF4-FFF2-40B4-BE49-F238E27FC236}">
                  <a16:creationId xmlns:a16="http://schemas.microsoft.com/office/drawing/2014/main" id="{2B52441B-8EF2-457A-9BE2-1E39310A88DF}"/>
                </a:ext>
              </a:extLst>
            </p:cNvPr>
            <p:cNvSpPr/>
            <p:nvPr/>
          </p:nvSpPr>
          <p:spPr>
            <a:xfrm>
              <a:off x="3817272" y="3197396"/>
              <a:ext cx="239773" cy="116050"/>
            </a:xfrm>
            <a:custGeom>
              <a:avLst/>
              <a:gdLst/>
              <a:ahLst/>
              <a:cxnLst/>
              <a:rect l="l" t="t" r="r" b="b"/>
              <a:pathLst>
                <a:path w="7062" h="3418" extrusionOk="0">
                  <a:moveTo>
                    <a:pt x="3248" y="1"/>
                  </a:moveTo>
                  <a:cubicBezTo>
                    <a:pt x="2989" y="169"/>
                    <a:pt x="2742" y="339"/>
                    <a:pt x="2503" y="527"/>
                  </a:cubicBezTo>
                  <a:cubicBezTo>
                    <a:pt x="1480" y="1302"/>
                    <a:pt x="656" y="2206"/>
                    <a:pt x="0" y="3160"/>
                  </a:cubicBezTo>
                  <a:cubicBezTo>
                    <a:pt x="248" y="3070"/>
                    <a:pt x="506" y="3001"/>
                    <a:pt x="775" y="2941"/>
                  </a:cubicBezTo>
                  <a:cubicBezTo>
                    <a:pt x="2056" y="1213"/>
                    <a:pt x="3367" y="299"/>
                    <a:pt x="3367" y="299"/>
                  </a:cubicBezTo>
                  <a:cubicBezTo>
                    <a:pt x="3367" y="299"/>
                    <a:pt x="4976" y="1222"/>
                    <a:pt x="6367" y="3229"/>
                  </a:cubicBezTo>
                  <a:cubicBezTo>
                    <a:pt x="6645" y="3299"/>
                    <a:pt x="6873" y="3368"/>
                    <a:pt x="7062" y="3418"/>
                  </a:cubicBezTo>
                  <a:cubicBezTo>
                    <a:pt x="6227" y="2077"/>
                    <a:pt x="5264" y="1222"/>
                    <a:pt x="4510" y="696"/>
                  </a:cubicBezTo>
                  <a:cubicBezTo>
                    <a:pt x="3784" y="189"/>
                    <a:pt x="3258" y="1"/>
                    <a:pt x="3248" y="1"/>
                  </a:cubicBezTo>
                  <a:close/>
                </a:path>
              </a:pathLst>
            </a:custGeom>
            <a:solidFill>
              <a:srgbClr val="4625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2748;p50">
              <a:extLst>
                <a:ext uri="{FF2B5EF4-FFF2-40B4-BE49-F238E27FC236}">
                  <a16:creationId xmlns:a16="http://schemas.microsoft.com/office/drawing/2014/main" id="{AE1AEF74-EEFA-47CE-8340-470C5CA32943}"/>
                </a:ext>
              </a:extLst>
            </p:cNvPr>
            <p:cNvSpPr/>
            <p:nvPr/>
          </p:nvSpPr>
          <p:spPr>
            <a:xfrm>
              <a:off x="3829053" y="3479338"/>
              <a:ext cx="30727" cy="46583"/>
            </a:xfrm>
            <a:custGeom>
              <a:avLst/>
              <a:gdLst/>
              <a:ahLst/>
              <a:cxnLst/>
              <a:rect l="l" t="t" r="r" b="b"/>
              <a:pathLst>
                <a:path w="905" h="1372" extrusionOk="0">
                  <a:moveTo>
                    <a:pt x="457" y="1"/>
                  </a:moveTo>
                  <a:cubicBezTo>
                    <a:pt x="209" y="1"/>
                    <a:pt x="11" y="299"/>
                    <a:pt x="11" y="686"/>
                  </a:cubicBezTo>
                  <a:cubicBezTo>
                    <a:pt x="0" y="1063"/>
                    <a:pt x="199" y="1371"/>
                    <a:pt x="448" y="1371"/>
                  </a:cubicBezTo>
                  <a:cubicBezTo>
                    <a:pt x="686" y="1371"/>
                    <a:pt x="894" y="1073"/>
                    <a:pt x="894" y="696"/>
                  </a:cubicBezTo>
                  <a:cubicBezTo>
                    <a:pt x="905" y="308"/>
                    <a:pt x="706" y="1"/>
                    <a:pt x="457" y="1"/>
                  </a:cubicBezTo>
                  <a:close/>
                </a:path>
              </a:pathLst>
            </a:custGeom>
            <a:solidFill>
              <a:srgbClr val="0703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2749;p50">
              <a:extLst>
                <a:ext uri="{FF2B5EF4-FFF2-40B4-BE49-F238E27FC236}">
                  <a16:creationId xmlns:a16="http://schemas.microsoft.com/office/drawing/2014/main" id="{416F44D9-50BD-41CB-BA8D-7AF43E7F037A}"/>
                </a:ext>
              </a:extLst>
            </p:cNvPr>
            <p:cNvSpPr/>
            <p:nvPr/>
          </p:nvSpPr>
          <p:spPr>
            <a:xfrm>
              <a:off x="3992636" y="3479338"/>
              <a:ext cx="30354" cy="46583"/>
            </a:xfrm>
            <a:custGeom>
              <a:avLst/>
              <a:gdLst/>
              <a:ahLst/>
              <a:cxnLst/>
              <a:rect l="l" t="t" r="r" b="b"/>
              <a:pathLst>
                <a:path w="894" h="1372" extrusionOk="0">
                  <a:moveTo>
                    <a:pt x="457" y="1"/>
                  </a:moveTo>
                  <a:cubicBezTo>
                    <a:pt x="208" y="1"/>
                    <a:pt x="10" y="299"/>
                    <a:pt x="0" y="686"/>
                  </a:cubicBezTo>
                  <a:cubicBezTo>
                    <a:pt x="0" y="1063"/>
                    <a:pt x="188" y="1371"/>
                    <a:pt x="437" y="1371"/>
                  </a:cubicBezTo>
                  <a:cubicBezTo>
                    <a:pt x="685" y="1371"/>
                    <a:pt x="884" y="1073"/>
                    <a:pt x="894" y="696"/>
                  </a:cubicBezTo>
                  <a:cubicBezTo>
                    <a:pt x="894" y="308"/>
                    <a:pt x="705" y="1"/>
                    <a:pt x="457" y="1"/>
                  </a:cubicBezTo>
                  <a:close/>
                </a:path>
              </a:pathLst>
            </a:custGeom>
            <a:solidFill>
              <a:srgbClr val="07030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2750;p50">
              <a:extLst>
                <a:ext uri="{FF2B5EF4-FFF2-40B4-BE49-F238E27FC236}">
                  <a16:creationId xmlns:a16="http://schemas.microsoft.com/office/drawing/2014/main" id="{95090952-092E-408C-92E8-727EDED8F35F}"/>
                </a:ext>
              </a:extLst>
            </p:cNvPr>
            <p:cNvSpPr/>
            <p:nvPr/>
          </p:nvSpPr>
          <p:spPr>
            <a:xfrm>
              <a:off x="3891084" y="3516754"/>
              <a:ext cx="44580" cy="88107"/>
            </a:xfrm>
            <a:custGeom>
              <a:avLst/>
              <a:gdLst/>
              <a:ahLst/>
              <a:cxnLst/>
              <a:rect l="l" t="t" r="r" b="b"/>
              <a:pathLst>
                <a:path w="1313" h="2595" extrusionOk="0">
                  <a:moveTo>
                    <a:pt x="1252" y="1"/>
                  </a:moveTo>
                  <a:cubicBezTo>
                    <a:pt x="1183" y="338"/>
                    <a:pt x="1133" y="676"/>
                    <a:pt x="1064" y="1004"/>
                  </a:cubicBezTo>
                  <a:cubicBezTo>
                    <a:pt x="1044" y="1084"/>
                    <a:pt x="1014" y="1163"/>
                    <a:pt x="994" y="1232"/>
                  </a:cubicBezTo>
                  <a:cubicBezTo>
                    <a:pt x="974" y="1302"/>
                    <a:pt x="925" y="1382"/>
                    <a:pt x="905" y="1391"/>
                  </a:cubicBezTo>
                  <a:lnTo>
                    <a:pt x="895" y="1391"/>
                  </a:lnTo>
                  <a:cubicBezTo>
                    <a:pt x="885" y="1402"/>
                    <a:pt x="865" y="1402"/>
                    <a:pt x="855" y="1402"/>
                  </a:cubicBezTo>
                  <a:cubicBezTo>
                    <a:pt x="815" y="1411"/>
                    <a:pt x="786" y="1411"/>
                    <a:pt x="746" y="1411"/>
                  </a:cubicBezTo>
                  <a:cubicBezTo>
                    <a:pt x="667" y="1411"/>
                    <a:pt x="587" y="1402"/>
                    <a:pt x="478" y="1402"/>
                  </a:cubicBezTo>
                  <a:cubicBezTo>
                    <a:pt x="428" y="1411"/>
                    <a:pt x="378" y="1422"/>
                    <a:pt x="319" y="1441"/>
                  </a:cubicBezTo>
                  <a:cubicBezTo>
                    <a:pt x="259" y="1461"/>
                    <a:pt x="200" y="1491"/>
                    <a:pt x="160" y="1541"/>
                  </a:cubicBezTo>
                  <a:cubicBezTo>
                    <a:pt x="71" y="1640"/>
                    <a:pt x="41" y="1739"/>
                    <a:pt x="21" y="1839"/>
                  </a:cubicBezTo>
                  <a:cubicBezTo>
                    <a:pt x="1" y="1948"/>
                    <a:pt x="1" y="2057"/>
                    <a:pt x="41" y="2157"/>
                  </a:cubicBezTo>
                  <a:cubicBezTo>
                    <a:pt x="71" y="2256"/>
                    <a:pt x="130" y="2355"/>
                    <a:pt x="210" y="2415"/>
                  </a:cubicBezTo>
                  <a:cubicBezTo>
                    <a:pt x="356" y="2543"/>
                    <a:pt x="536" y="2595"/>
                    <a:pt x="711" y="2595"/>
                  </a:cubicBezTo>
                  <a:cubicBezTo>
                    <a:pt x="726" y="2595"/>
                    <a:pt x="741" y="2594"/>
                    <a:pt x="756" y="2594"/>
                  </a:cubicBezTo>
                  <a:cubicBezTo>
                    <a:pt x="935" y="2574"/>
                    <a:pt x="1113" y="2504"/>
                    <a:pt x="1252" y="2395"/>
                  </a:cubicBezTo>
                  <a:lnTo>
                    <a:pt x="1252" y="2395"/>
                  </a:lnTo>
                  <a:cubicBezTo>
                    <a:pt x="1126" y="2440"/>
                    <a:pt x="999" y="2462"/>
                    <a:pt x="877" y="2462"/>
                  </a:cubicBezTo>
                  <a:cubicBezTo>
                    <a:pt x="836" y="2462"/>
                    <a:pt x="796" y="2460"/>
                    <a:pt x="756" y="2455"/>
                  </a:cubicBezTo>
                  <a:cubicBezTo>
                    <a:pt x="597" y="2435"/>
                    <a:pt x="458" y="2365"/>
                    <a:pt x="369" y="2256"/>
                  </a:cubicBezTo>
                  <a:cubicBezTo>
                    <a:pt x="319" y="2206"/>
                    <a:pt x="299" y="2146"/>
                    <a:pt x="279" y="2087"/>
                  </a:cubicBezTo>
                  <a:cubicBezTo>
                    <a:pt x="259" y="2027"/>
                    <a:pt x="270" y="1958"/>
                    <a:pt x="279" y="1898"/>
                  </a:cubicBezTo>
                  <a:cubicBezTo>
                    <a:pt x="299" y="1828"/>
                    <a:pt x="329" y="1769"/>
                    <a:pt x="359" y="1739"/>
                  </a:cubicBezTo>
                  <a:cubicBezTo>
                    <a:pt x="389" y="1709"/>
                    <a:pt x="428" y="1689"/>
                    <a:pt x="498" y="1689"/>
                  </a:cubicBezTo>
                  <a:lnTo>
                    <a:pt x="746" y="1689"/>
                  </a:lnTo>
                  <a:cubicBezTo>
                    <a:pt x="796" y="1689"/>
                    <a:pt x="846" y="1689"/>
                    <a:pt x="895" y="1680"/>
                  </a:cubicBezTo>
                  <a:cubicBezTo>
                    <a:pt x="925" y="1669"/>
                    <a:pt x="954" y="1660"/>
                    <a:pt x="974" y="1660"/>
                  </a:cubicBezTo>
                  <a:cubicBezTo>
                    <a:pt x="985" y="1660"/>
                    <a:pt x="1014" y="1650"/>
                    <a:pt x="1034" y="1630"/>
                  </a:cubicBezTo>
                  <a:cubicBezTo>
                    <a:pt x="1054" y="1620"/>
                    <a:pt x="1064" y="1610"/>
                    <a:pt x="1084" y="1600"/>
                  </a:cubicBezTo>
                  <a:cubicBezTo>
                    <a:pt x="1183" y="1491"/>
                    <a:pt x="1203" y="1402"/>
                    <a:pt x="1233" y="1312"/>
                  </a:cubicBezTo>
                  <a:cubicBezTo>
                    <a:pt x="1252" y="1223"/>
                    <a:pt x="1272" y="1133"/>
                    <a:pt x="1283" y="1044"/>
                  </a:cubicBezTo>
                  <a:cubicBezTo>
                    <a:pt x="1312" y="687"/>
                    <a:pt x="1303" y="338"/>
                    <a:pt x="1252" y="1"/>
                  </a:cubicBezTo>
                  <a:close/>
                </a:path>
              </a:pathLst>
            </a:custGeom>
            <a:solidFill>
              <a:srgbClr val="6A3A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2751;p50">
              <a:extLst>
                <a:ext uri="{FF2B5EF4-FFF2-40B4-BE49-F238E27FC236}">
                  <a16:creationId xmlns:a16="http://schemas.microsoft.com/office/drawing/2014/main" id="{91BCA7CB-5928-408C-AB0D-23B2BCBBCC4A}"/>
                </a:ext>
              </a:extLst>
            </p:cNvPr>
            <p:cNvSpPr/>
            <p:nvPr/>
          </p:nvSpPr>
          <p:spPr>
            <a:xfrm>
              <a:off x="3875941" y="3648286"/>
              <a:ext cx="94456" cy="29165"/>
            </a:xfrm>
            <a:custGeom>
              <a:avLst/>
              <a:gdLst/>
              <a:ahLst/>
              <a:cxnLst/>
              <a:rect l="l" t="t" r="r" b="b"/>
              <a:pathLst>
                <a:path w="2782" h="859" extrusionOk="0">
                  <a:moveTo>
                    <a:pt x="2782" y="1"/>
                  </a:moveTo>
                  <a:lnTo>
                    <a:pt x="2782" y="1"/>
                  </a:lnTo>
                  <a:cubicBezTo>
                    <a:pt x="2662" y="70"/>
                    <a:pt x="2563" y="150"/>
                    <a:pt x="2453" y="209"/>
                  </a:cubicBezTo>
                  <a:lnTo>
                    <a:pt x="2285" y="298"/>
                  </a:lnTo>
                  <a:lnTo>
                    <a:pt x="2205" y="349"/>
                  </a:lnTo>
                  <a:lnTo>
                    <a:pt x="2126" y="388"/>
                  </a:lnTo>
                  <a:cubicBezTo>
                    <a:pt x="2066" y="408"/>
                    <a:pt x="2007" y="438"/>
                    <a:pt x="1957" y="457"/>
                  </a:cubicBezTo>
                  <a:lnTo>
                    <a:pt x="1778" y="507"/>
                  </a:lnTo>
                  <a:cubicBezTo>
                    <a:pt x="1729" y="527"/>
                    <a:pt x="1659" y="537"/>
                    <a:pt x="1609" y="547"/>
                  </a:cubicBezTo>
                  <a:cubicBezTo>
                    <a:pt x="1550" y="557"/>
                    <a:pt x="1490" y="567"/>
                    <a:pt x="1431" y="567"/>
                  </a:cubicBezTo>
                  <a:cubicBezTo>
                    <a:pt x="1381" y="571"/>
                    <a:pt x="1332" y="573"/>
                    <a:pt x="1282" y="573"/>
                  </a:cubicBezTo>
                  <a:cubicBezTo>
                    <a:pt x="1093" y="573"/>
                    <a:pt x="904" y="544"/>
                    <a:pt x="716" y="497"/>
                  </a:cubicBezTo>
                  <a:cubicBezTo>
                    <a:pt x="477" y="438"/>
                    <a:pt x="239" y="338"/>
                    <a:pt x="0" y="219"/>
                  </a:cubicBezTo>
                  <a:lnTo>
                    <a:pt x="0" y="219"/>
                  </a:lnTo>
                  <a:cubicBezTo>
                    <a:pt x="169" y="438"/>
                    <a:pt x="387" y="596"/>
                    <a:pt x="636" y="706"/>
                  </a:cubicBezTo>
                  <a:cubicBezTo>
                    <a:pt x="848" y="808"/>
                    <a:pt x="1090" y="859"/>
                    <a:pt x="1330" y="859"/>
                  </a:cubicBezTo>
                  <a:cubicBezTo>
                    <a:pt x="1370" y="859"/>
                    <a:pt x="1411" y="858"/>
                    <a:pt x="1451" y="855"/>
                  </a:cubicBezTo>
                  <a:cubicBezTo>
                    <a:pt x="1729" y="825"/>
                    <a:pt x="2007" y="746"/>
                    <a:pt x="2225" y="577"/>
                  </a:cubicBezTo>
                  <a:cubicBezTo>
                    <a:pt x="2354" y="517"/>
                    <a:pt x="2444" y="408"/>
                    <a:pt x="2543" y="318"/>
                  </a:cubicBezTo>
                  <a:cubicBezTo>
                    <a:pt x="2632" y="219"/>
                    <a:pt x="2712" y="110"/>
                    <a:pt x="2782" y="1"/>
                  </a:cubicBezTo>
                  <a:close/>
                </a:path>
              </a:pathLst>
            </a:custGeom>
            <a:solidFill>
              <a:srgbClr val="6A3A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2752;p50">
              <a:extLst>
                <a:ext uri="{FF2B5EF4-FFF2-40B4-BE49-F238E27FC236}">
                  <a16:creationId xmlns:a16="http://schemas.microsoft.com/office/drawing/2014/main" id="{690E5931-8A37-46BB-A5D6-350312308CBC}"/>
                </a:ext>
              </a:extLst>
            </p:cNvPr>
            <p:cNvSpPr/>
            <p:nvPr/>
          </p:nvSpPr>
          <p:spPr>
            <a:xfrm>
              <a:off x="3957869" y="3639866"/>
              <a:ext cx="24989" cy="16705"/>
            </a:xfrm>
            <a:custGeom>
              <a:avLst/>
              <a:gdLst/>
              <a:ahLst/>
              <a:cxnLst/>
              <a:rect l="l" t="t" r="r" b="b"/>
              <a:pathLst>
                <a:path w="736" h="492" extrusionOk="0">
                  <a:moveTo>
                    <a:pt x="1" y="1"/>
                  </a:moveTo>
                  <a:lnTo>
                    <a:pt x="1" y="1"/>
                  </a:lnTo>
                  <a:cubicBezTo>
                    <a:pt x="20" y="80"/>
                    <a:pt x="60" y="149"/>
                    <a:pt x="110" y="209"/>
                  </a:cubicBezTo>
                  <a:cubicBezTo>
                    <a:pt x="160" y="279"/>
                    <a:pt x="219" y="328"/>
                    <a:pt x="279" y="378"/>
                  </a:cubicBezTo>
                  <a:cubicBezTo>
                    <a:pt x="378" y="446"/>
                    <a:pt x="505" y="491"/>
                    <a:pt x="626" y="491"/>
                  </a:cubicBezTo>
                  <a:cubicBezTo>
                    <a:pt x="663" y="491"/>
                    <a:pt x="700" y="487"/>
                    <a:pt x="736" y="477"/>
                  </a:cubicBezTo>
                  <a:cubicBezTo>
                    <a:pt x="666" y="438"/>
                    <a:pt x="607" y="407"/>
                    <a:pt x="547" y="368"/>
                  </a:cubicBezTo>
                  <a:cubicBezTo>
                    <a:pt x="477" y="328"/>
                    <a:pt x="418" y="299"/>
                    <a:pt x="358" y="259"/>
                  </a:cubicBezTo>
                  <a:cubicBezTo>
                    <a:pt x="239" y="179"/>
                    <a:pt x="130" y="90"/>
                    <a:pt x="1" y="1"/>
                  </a:cubicBezTo>
                  <a:close/>
                </a:path>
              </a:pathLst>
            </a:custGeom>
            <a:solidFill>
              <a:srgbClr val="6A3A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2753;p50">
              <a:extLst>
                <a:ext uri="{FF2B5EF4-FFF2-40B4-BE49-F238E27FC236}">
                  <a16:creationId xmlns:a16="http://schemas.microsoft.com/office/drawing/2014/main" id="{B70379A7-1DB4-4741-8C86-283F033E0B2D}"/>
                </a:ext>
              </a:extLst>
            </p:cNvPr>
            <p:cNvSpPr/>
            <p:nvPr/>
          </p:nvSpPr>
          <p:spPr>
            <a:xfrm>
              <a:off x="3863447" y="3644585"/>
              <a:ext cx="25329" cy="16331"/>
            </a:xfrm>
            <a:custGeom>
              <a:avLst/>
              <a:gdLst/>
              <a:ahLst/>
              <a:cxnLst/>
              <a:rect l="l" t="t" r="r" b="b"/>
              <a:pathLst>
                <a:path w="746" h="481" extrusionOk="0">
                  <a:moveTo>
                    <a:pt x="746" y="1"/>
                  </a:moveTo>
                  <a:lnTo>
                    <a:pt x="746" y="1"/>
                  </a:lnTo>
                  <a:cubicBezTo>
                    <a:pt x="607" y="80"/>
                    <a:pt x="497" y="169"/>
                    <a:pt x="378" y="249"/>
                  </a:cubicBezTo>
                  <a:cubicBezTo>
                    <a:pt x="318" y="288"/>
                    <a:pt x="259" y="328"/>
                    <a:pt x="199" y="358"/>
                  </a:cubicBezTo>
                  <a:cubicBezTo>
                    <a:pt x="140" y="398"/>
                    <a:pt x="70" y="427"/>
                    <a:pt x="0" y="467"/>
                  </a:cubicBezTo>
                  <a:cubicBezTo>
                    <a:pt x="38" y="477"/>
                    <a:pt x="77" y="481"/>
                    <a:pt x="115" y="481"/>
                  </a:cubicBezTo>
                  <a:cubicBezTo>
                    <a:pt x="238" y="481"/>
                    <a:pt x="359" y="436"/>
                    <a:pt x="457" y="368"/>
                  </a:cubicBezTo>
                  <a:cubicBezTo>
                    <a:pt x="527" y="328"/>
                    <a:pt x="587" y="268"/>
                    <a:pt x="636" y="209"/>
                  </a:cubicBezTo>
                  <a:cubicBezTo>
                    <a:pt x="686" y="149"/>
                    <a:pt x="726" y="80"/>
                    <a:pt x="746" y="1"/>
                  </a:cubicBezTo>
                  <a:close/>
                </a:path>
              </a:pathLst>
            </a:custGeom>
            <a:solidFill>
              <a:srgbClr val="6A3A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2754;p50">
              <a:extLst>
                <a:ext uri="{FF2B5EF4-FFF2-40B4-BE49-F238E27FC236}">
                  <a16:creationId xmlns:a16="http://schemas.microsoft.com/office/drawing/2014/main" id="{97ABF91C-8A7A-45F0-B95F-B98589F41A98}"/>
                </a:ext>
              </a:extLst>
            </p:cNvPr>
            <p:cNvSpPr/>
            <p:nvPr/>
          </p:nvSpPr>
          <p:spPr>
            <a:xfrm>
              <a:off x="3790279" y="3430107"/>
              <a:ext cx="99175" cy="26347"/>
            </a:xfrm>
            <a:custGeom>
              <a:avLst/>
              <a:gdLst/>
              <a:ahLst/>
              <a:cxnLst/>
              <a:rect l="l" t="t" r="r" b="b"/>
              <a:pathLst>
                <a:path w="2921" h="776" extrusionOk="0">
                  <a:moveTo>
                    <a:pt x="1590" y="0"/>
                  </a:moveTo>
                  <a:cubicBezTo>
                    <a:pt x="1222" y="0"/>
                    <a:pt x="0" y="775"/>
                    <a:pt x="0" y="775"/>
                  </a:cubicBezTo>
                  <a:cubicBezTo>
                    <a:pt x="0" y="775"/>
                    <a:pt x="963" y="599"/>
                    <a:pt x="1447" y="599"/>
                  </a:cubicBezTo>
                  <a:cubicBezTo>
                    <a:pt x="1501" y="599"/>
                    <a:pt x="1549" y="601"/>
                    <a:pt x="1590" y="606"/>
                  </a:cubicBezTo>
                  <a:cubicBezTo>
                    <a:pt x="1791" y="631"/>
                    <a:pt x="2021" y="679"/>
                    <a:pt x="2226" y="679"/>
                  </a:cubicBezTo>
                  <a:cubicBezTo>
                    <a:pt x="2437" y="679"/>
                    <a:pt x="2621" y="628"/>
                    <a:pt x="2722" y="447"/>
                  </a:cubicBezTo>
                  <a:cubicBezTo>
                    <a:pt x="2921" y="100"/>
                    <a:pt x="1967" y="0"/>
                    <a:pt x="1590" y="0"/>
                  </a:cubicBezTo>
                  <a:close/>
                </a:path>
              </a:pathLst>
            </a:custGeom>
            <a:solidFill>
              <a:srgbClr val="482B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2755;p50">
              <a:extLst>
                <a:ext uri="{FF2B5EF4-FFF2-40B4-BE49-F238E27FC236}">
                  <a16:creationId xmlns:a16="http://schemas.microsoft.com/office/drawing/2014/main" id="{A7FDEE11-7B56-4FE0-9D85-8CA62B14E6BF}"/>
                </a:ext>
              </a:extLst>
            </p:cNvPr>
            <p:cNvSpPr/>
            <p:nvPr/>
          </p:nvSpPr>
          <p:spPr>
            <a:xfrm>
              <a:off x="3964625" y="3430107"/>
              <a:ext cx="99175" cy="26347"/>
            </a:xfrm>
            <a:custGeom>
              <a:avLst/>
              <a:gdLst/>
              <a:ahLst/>
              <a:cxnLst/>
              <a:rect l="l" t="t" r="r" b="b"/>
              <a:pathLst>
                <a:path w="2921" h="776" extrusionOk="0">
                  <a:moveTo>
                    <a:pt x="1322" y="0"/>
                  </a:moveTo>
                  <a:cubicBezTo>
                    <a:pt x="954" y="0"/>
                    <a:pt x="0" y="100"/>
                    <a:pt x="199" y="447"/>
                  </a:cubicBezTo>
                  <a:cubicBezTo>
                    <a:pt x="300" y="628"/>
                    <a:pt x="484" y="679"/>
                    <a:pt x="694" y="679"/>
                  </a:cubicBezTo>
                  <a:cubicBezTo>
                    <a:pt x="898" y="679"/>
                    <a:pt x="1126" y="631"/>
                    <a:pt x="1322" y="606"/>
                  </a:cubicBezTo>
                  <a:cubicBezTo>
                    <a:pt x="1363" y="601"/>
                    <a:pt x="1412" y="599"/>
                    <a:pt x="1467" y="599"/>
                  </a:cubicBezTo>
                  <a:cubicBezTo>
                    <a:pt x="1958" y="599"/>
                    <a:pt x="2920" y="775"/>
                    <a:pt x="2920" y="775"/>
                  </a:cubicBezTo>
                  <a:cubicBezTo>
                    <a:pt x="2920" y="775"/>
                    <a:pt x="1699" y="0"/>
                    <a:pt x="1322" y="0"/>
                  </a:cubicBezTo>
                  <a:close/>
                </a:path>
              </a:pathLst>
            </a:custGeom>
            <a:solidFill>
              <a:srgbClr val="482B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2756;p50">
              <a:extLst>
                <a:ext uri="{FF2B5EF4-FFF2-40B4-BE49-F238E27FC236}">
                  <a16:creationId xmlns:a16="http://schemas.microsoft.com/office/drawing/2014/main" id="{10194F8E-7345-406A-BFEB-30BB2FB22800}"/>
                </a:ext>
              </a:extLst>
            </p:cNvPr>
            <p:cNvSpPr/>
            <p:nvPr/>
          </p:nvSpPr>
          <p:spPr>
            <a:xfrm>
              <a:off x="3575123" y="3107999"/>
              <a:ext cx="740266" cy="1145455"/>
            </a:xfrm>
            <a:custGeom>
              <a:avLst/>
              <a:gdLst/>
              <a:ahLst/>
              <a:cxnLst/>
              <a:rect l="l" t="t" r="r" b="b"/>
              <a:pathLst>
                <a:path w="21803" h="33737" extrusionOk="0">
                  <a:moveTo>
                    <a:pt x="10380" y="2634"/>
                  </a:moveTo>
                  <a:cubicBezTo>
                    <a:pt x="10380" y="2634"/>
                    <a:pt x="15922" y="4621"/>
                    <a:pt x="15972" y="12984"/>
                  </a:cubicBezTo>
                  <a:cubicBezTo>
                    <a:pt x="15972" y="15983"/>
                    <a:pt x="14273" y="19857"/>
                    <a:pt x="10400" y="19857"/>
                  </a:cubicBezTo>
                  <a:cubicBezTo>
                    <a:pt x="5552" y="19857"/>
                    <a:pt x="4877" y="15417"/>
                    <a:pt x="4828" y="12984"/>
                  </a:cubicBezTo>
                  <a:cubicBezTo>
                    <a:pt x="4788" y="10461"/>
                    <a:pt x="6000" y="5435"/>
                    <a:pt x="10380" y="2634"/>
                  </a:cubicBezTo>
                  <a:close/>
                  <a:moveTo>
                    <a:pt x="10246" y="0"/>
                  </a:moveTo>
                  <a:cubicBezTo>
                    <a:pt x="4845" y="0"/>
                    <a:pt x="1069" y="5944"/>
                    <a:pt x="537" y="12229"/>
                  </a:cubicBezTo>
                  <a:cubicBezTo>
                    <a:pt x="0" y="18556"/>
                    <a:pt x="3169" y="20592"/>
                    <a:pt x="3169" y="20592"/>
                  </a:cubicBezTo>
                  <a:cubicBezTo>
                    <a:pt x="3169" y="20592"/>
                    <a:pt x="2066" y="23055"/>
                    <a:pt x="1669" y="24058"/>
                  </a:cubicBezTo>
                  <a:cubicBezTo>
                    <a:pt x="1272" y="25052"/>
                    <a:pt x="1341" y="25717"/>
                    <a:pt x="3705" y="28488"/>
                  </a:cubicBezTo>
                  <a:cubicBezTo>
                    <a:pt x="5947" y="31108"/>
                    <a:pt x="10889" y="33736"/>
                    <a:pt x="12510" y="33736"/>
                  </a:cubicBezTo>
                  <a:cubicBezTo>
                    <a:pt x="12598" y="33736"/>
                    <a:pt x="12676" y="33729"/>
                    <a:pt x="12744" y="33713"/>
                  </a:cubicBezTo>
                  <a:cubicBezTo>
                    <a:pt x="14055" y="33415"/>
                    <a:pt x="18624" y="28419"/>
                    <a:pt x="20193" y="26591"/>
                  </a:cubicBezTo>
                  <a:cubicBezTo>
                    <a:pt x="21762" y="24754"/>
                    <a:pt x="20968" y="24188"/>
                    <a:pt x="20968" y="24188"/>
                  </a:cubicBezTo>
                  <a:cubicBezTo>
                    <a:pt x="21654" y="22926"/>
                    <a:pt x="19091" y="21059"/>
                    <a:pt x="19091" y="21059"/>
                  </a:cubicBezTo>
                  <a:cubicBezTo>
                    <a:pt x="19091" y="21059"/>
                    <a:pt x="21802" y="18924"/>
                    <a:pt x="21167" y="12229"/>
                  </a:cubicBezTo>
                  <a:cubicBezTo>
                    <a:pt x="20521" y="5385"/>
                    <a:pt x="15853" y="101"/>
                    <a:pt x="10380" y="1"/>
                  </a:cubicBezTo>
                  <a:cubicBezTo>
                    <a:pt x="10335" y="1"/>
                    <a:pt x="10290" y="0"/>
                    <a:pt x="10246" y="0"/>
                  </a:cubicBezTo>
                  <a:close/>
                </a:path>
              </a:pathLst>
            </a:custGeom>
            <a:solidFill>
              <a:srgbClr val="D99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2757;p50">
              <a:extLst>
                <a:ext uri="{FF2B5EF4-FFF2-40B4-BE49-F238E27FC236}">
                  <a16:creationId xmlns:a16="http://schemas.microsoft.com/office/drawing/2014/main" id="{C0AAD0FF-2E44-4098-930A-A75E589B57F9}"/>
                </a:ext>
              </a:extLst>
            </p:cNvPr>
            <p:cNvSpPr/>
            <p:nvPr/>
          </p:nvSpPr>
          <p:spPr>
            <a:xfrm>
              <a:off x="3664146" y="3127929"/>
              <a:ext cx="559164" cy="221268"/>
            </a:xfrm>
            <a:custGeom>
              <a:avLst/>
              <a:gdLst/>
              <a:ahLst/>
              <a:cxnLst/>
              <a:rect l="l" t="t" r="r" b="b"/>
              <a:pathLst>
                <a:path w="16469" h="6517" extrusionOk="0">
                  <a:moveTo>
                    <a:pt x="7808" y="1"/>
                  </a:moveTo>
                  <a:cubicBezTo>
                    <a:pt x="7669" y="1"/>
                    <a:pt x="7519" y="10"/>
                    <a:pt x="7380" y="21"/>
                  </a:cubicBezTo>
                  <a:cubicBezTo>
                    <a:pt x="2454" y="438"/>
                    <a:pt x="1" y="6030"/>
                    <a:pt x="1" y="6030"/>
                  </a:cubicBezTo>
                  <a:cubicBezTo>
                    <a:pt x="1" y="6030"/>
                    <a:pt x="2921" y="626"/>
                    <a:pt x="7589" y="626"/>
                  </a:cubicBezTo>
                  <a:cubicBezTo>
                    <a:pt x="12834" y="626"/>
                    <a:pt x="16469" y="6517"/>
                    <a:pt x="16469" y="6517"/>
                  </a:cubicBezTo>
                  <a:cubicBezTo>
                    <a:pt x="16469" y="6517"/>
                    <a:pt x="12545" y="1"/>
                    <a:pt x="7808" y="1"/>
                  </a:cubicBezTo>
                  <a:close/>
                </a:path>
              </a:pathLst>
            </a:custGeom>
            <a:solidFill>
              <a:srgbClr val="E4BC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2758;p50">
              <a:extLst>
                <a:ext uri="{FF2B5EF4-FFF2-40B4-BE49-F238E27FC236}">
                  <a16:creationId xmlns:a16="http://schemas.microsoft.com/office/drawing/2014/main" id="{F2F2E3D2-E6D3-49E4-9AD1-C8798F1B283D}"/>
                </a:ext>
              </a:extLst>
            </p:cNvPr>
            <p:cNvSpPr/>
            <p:nvPr/>
          </p:nvSpPr>
          <p:spPr>
            <a:xfrm>
              <a:off x="3902254" y="3197396"/>
              <a:ext cx="68143" cy="23665"/>
            </a:xfrm>
            <a:custGeom>
              <a:avLst/>
              <a:gdLst/>
              <a:ahLst/>
              <a:cxnLst/>
              <a:rect l="l" t="t" r="r" b="b"/>
              <a:pathLst>
                <a:path w="2007" h="697" extrusionOk="0">
                  <a:moveTo>
                    <a:pt x="745" y="1"/>
                  </a:moveTo>
                  <a:cubicBezTo>
                    <a:pt x="755" y="1"/>
                    <a:pt x="1281" y="189"/>
                    <a:pt x="2007" y="696"/>
                  </a:cubicBezTo>
                  <a:lnTo>
                    <a:pt x="2007" y="696"/>
                  </a:lnTo>
                  <a:cubicBezTo>
                    <a:pt x="1281" y="189"/>
                    <a:pt x="755" y="1"/>
                    <a:pt x="745" y="1"/>
                  </a:cubicBezTo>
                  <a:close/>
                  <a:moveTo>
                    <a:pt x="745" y="1"/>
                  </a:moveTo>
                  <a:lnTo>
                    <a:pt x="745" y="1"/>
                  </a:lnTo>
                  <a:lnTo>
                    <a:pt x="745" y="1"/>
                  </a:lnTo>
                  <a:close/>
                  <a:moveTo>
                    <a:pt x="745" y="1"/>
                  </a:moveTo>
                  <a:cubicBezTo>
                    <a:pt x="486" y="169"/>
                    <a:pt x="239" y="339"/>
                    <a:pt x="0" y="527"/>
                  </a:cubicBezTo>
                  <a:lnTo>
                    <a:pt x="0" y="527"/>
                  </a:lnTo>
                  <a:cubicBezTo>
                    <a:pt x="239" y="339"/>
                    <a:pt x="486" y="169"/>
                    <a:pt x="745" y="1"/>
                  </a:cubicBezTo>
                  <a:close/>
                </a:path>
              </a:pathLst>
            </a:custGeom>
            <a:solidFill>
              <a:srgbClr val="4623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2759;p50">
              <a:extLst>
                <a:ext uri="{FF2B5EF4-FFF2-40B4-BE49-F238E27FC236}">
                  <a16:creationId xmlns:a16="http://schemas.microsoft.com/office/drawing/2014/main" id="{221A7235-6613-4E45-9364-2B4C9FC6677C}"/>
                </a:ext>
              </a:extLst>
            </p:cNvPr>
            <p:cNvSpPr/>
            <p:nvPr/>
          </p:nvSpPr>
          <p:spPr>
            <a:xfrm>
              <a:off x="3847931" y="3166703"/>
              <a:ext cx="122467" cy="54358"/>
            </a:xfrm>
            <a:custGeom>
              <a:avLst/>
              <a:gdLst/>
              <a:ahLst/>
              <a:cxnLst/>
              <a:rect l="l" t="t" r="r" b="b"/>
              <a:pathLst>
                <a:path w="3607" h="1601" extrusionOk="0">
                  <a:moveTo>
                    <a:pt x="1" y="1"/>
                  </a:moveTo>
                  <a:lnTo>
                    <a:pt x="1600" y="1431"/>
                  </a:lnTo>
                  <a:cubicBezTo>
                    <a:pt x="1839" y="1243"/>
                    <a:pt x="2086" y="1073"/>
                    <a:pt x="2345" y="905"/>
                  </a:cubicBezTo>
                  <a:cubicBezTo>
                    <a:pt x="2355" y="905"/>
                    <a:pt x="2881" y="1093"/>
                    <a:pt x="3607" y="1600"/>
                  </a:cubicBezTo>
                  <a:cubicBezTo>
                    <a:pt x="2384" y="567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D28B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2760;p50">
              <a:extLst>
                <a:ext uri="{FF2B5EF4-FFF2-40B4-BE49-F238E27FC236}">
                  <a16:creationId xmlns:a16="http://schemas.microsoft.com/office/drawing/2014/main" id="{1CF161AE-CEAB-41AC-9ABD-DE8CF9FF9930}"/>
                </a:ext>
              </a:extLst>
            </p:cNvPr>
            <p:cNvSpPr/>
            <p:nvPr/>
          </p:nvSpPr>
          <p:spPr>
            <a:xfrm>
              <a:off x="3720134" y="3929210"/>
              <a:ext cx="579399" cy="170679"/>
            </a:xfrm>
            <a:custGeom>
              <a:avLst/>
              <a:gdLst/>
              <a:ahLst/>
              <a:cxnLst/>
              <a:rect l="l" t="t" r="r" b="b"/>
              <a:pathLst>
                <a:path w="17065" h="5027" extrusionOk="0">
                  <a:moveTo>
                    <a:pt x="1" y="1600"/>
                  </a:moveTo>
                  <a:lnTo>
                    <a:pt x="1" y="1600"/>
                  </a:lnTo>
                  <a:cubicBezTo>
                    <a:pt x="1" y="1600"/>
                    <a:pt x="2036" y="3636"/>
                    <a:pt x="5106" y="4559"/>
                  </a:cubicBezTo>
                  <a:cubicBezTo>
                    <a:pt x="5215" y="4341"/>
                    <a:pt x="5324" y="4142"/>
                    <a:pt x="5424" y="3974"/>
                  </a:cubicBezTo>
                  <a:cubicBezTo>
                    <a:pt x="5007" y="3864"/>
                    <a:pt x="4589" y="3745"/>
                    <a:pt x="4172" y="3586"/>
                  </a:cubicBezTo>
                  <a:cubicBezTo>
                    <a:pt x="3447" y="3328"/>
                    <a:pt x="2732" y="3040"/>
                    <a:pt x="2036" y="2702"/>
                  </a:cubicBezTo>
                  <a:cubicBezTo>
                    <a:pt x="1341" y="2365"/>
                    <a:pt x="656" y="1997"/>
                    <a:pt x="1" y="1600"/>
                  </a:cubicBezTo>
                  <a:close/>
                  <a:moveTo>
                    <a:pt x="16697" y="1"/>
                  </a:moveTo>
                  <a:cubicBezTo>
                    <a:pt x="15714" y="1193"/>
                    <a:pt x="14512" y="2196"/>
                    <a:pt x="13171" y="2990"/>
                  </a:cubicBezTo>
                  <a:cubicBezTo>
                    <a:pt x="12505" y="3387"/>
                    <a:pt x="11800" y="3725"/>
                    <a:pt x="11055" y="3964"/>
                  </a:cubicBezTo>
                  <a:cubicBezTo>
                    <a:pt x="10311" y="4212"/>
                    <a:pt x="9536" y="4341"/>
                    <a:pt x="8751" y="4371"/>
                  </a:cubicBezTo>
                  <a:cubicBezTo>
                    <a:pt x="8632" y="4381"/>
                    <a:pt x="8503" y="4381"/>
                    <a:pt x="8384" y="4381"/>
                  </a:cubicBezTo>
                  <a:cubicBezTo>
                    <a:pt x="7907" y="4381"/>
                    <a:pt x="7430" y="4341"/>
                    <a:pt x="6963" y="4281"/>
                  </a:cubicBezTo>
                  <a:lnTo>
                    <a:pt x="6963" y="4281"/>
                  </a:lnTo>
                  <a:cubicBezTo>
                    <a:pt x="7073" y="4490"/>
                    <a:pt x="7192" y="4729"/>
                    <a:pt x="7301" y="4987"/>
                  </a:cubicBezTo>
                  <a:cubicBezTo>
                    <a:pt x="7559" y="5007"/>
                    <a:pt x="7827" y="5027"/>
                    <a:pt x="8095" y="5027"/>
                  </a:cubicBezTo>
                  <a:cubicBezTo>
                    <a:pt x="8463" y="5027"/>
                    <a:pt x="8841" y="4997"/>
                    <a:pt x="9218" y="4957"/>
                  </a:cubicBezTo>
                  <a:cubicBezTo>
                    <a:pt x="13191" y="4480"/>
                    <a:pt x="15783" y="2116"/>
                    <a:pt x="16807" y="1014"/>
                  </a:cubicBezTo>
                  <a:cubicBezTo>
                    <a:pt x="17065" y="269"/>
                    <a:pt x="16697" y="1"/>
                    <a:pt x="16697" y="1"/>
                  </a:cubicBezTo>
                  <a:close/>
                </a:path>
              </a:pathLst>
            </a:custGeom>
            <a:solidFill>
              <a:srgbClr val="D086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2761;p50">
              <a:extLst>
                <a:ext uri="{FF2B5EF4-FFF2-40B4-BE49-F238E27FC236}">
                  <a16:creationId xmlns:a16="http://schemas.microsoft.com/office/drawing/2014/main" id="{B6AE6F0C-DBCC-4C50-A244-D010B9C4EEC9}"/>
                </a:ext>
              </a:extLst>
            </p:cNvPr>
            <p:cNvSpPr/>
            <p:nvPr/>
          </p:nvSpPr>
          <p:spPr>
            <a:xfrm>
              <a:off x="4117411" y="3822972"/>
              <a:ext cx="127152" cy="92792"/>
            </a:xfrm>
            <a:custGeom>
              <a:avLst/>
              <a:gdLst/>
              <a:ahLst/>
              <a:cxnLst/>
              <a:rect l="l" t="t" r="r" b="b"/>
              <a:pathLst>
                <a:path w="3745" h="2733" extrusionOk="0">
                  <a:moveTo>
                    <a:pt x="3119" y="1"/>
                  </a:moveTo>
                  <a:cubicBezTo>
                    <a:pt x="3119" y="1"/>
                    <a:pt x="2146" y="1362"/>
                    <a:pt x="0" y="2732"/>
                  </a:cubicBezTo>
                  <a:cubicBezTo>
                    <a:pt x="0" y="2732"/>
                    <a:pt x="2364" y="1799"/>
                    <a:pt x="3744" y="517"/>
                  </a:cubicBezTo>
                  <a:cubicBezTo>
                    <a:pt x="3397" y="199"/>
                    <a:pt x="3119" y="1"/>
                    <a:pt x="3119" y="1"/>
                  </a:cubicBezTo>
                  <a:close/>
                </a:path>
              </a:pathLst>
            </a:custGeom>
            <a:solidFill>
              <a:srgbClr val="D086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2762;p50">
              <a:extLst>
                <a:ext uri="{FF2B5EF4-FFF2-40B4-BE49-F238E27FC236}">
                  <a16:creationId xmlns:a16="http://schemas.microsoft.com/office/drawing/2014/main" id="{66F6A324-066A-481E-A27F-C17960292A2F}"/>
                </a:ext>
              </a:extLst>
            </p:cNvPr>
            <p:cNvSpPr/>
            <p:nvPr/>
          </p:nvSpPr>
          <p:spPr>
            <a:xfrm>
              <a:off x="3664146" y="3807150"/>
              <a:ext cx="250603" cy="125488"/>
            </a:xfrm>
            <a:custGeom>
              <a:avLst/>
              <a:gdLst/>
              <a:ahLst/>
              <a:cxnLst/>
              <a:rect l="l" t="t" r="r" b="b"/>
              <a:pathLst>
                <a:path w="7381" h="3696" extrusionOk="0">
                  <a:moveTo>
                    <a:pt x="547" y="0"/>
                  </a:moveTo>
                  <a:cubicBezTo>
                    <a:pt x="547" y="0"/>
                    <a:pt x="299" y="546"/>
                    <a:pt x="1" y="1232"/>
                  </a:cubicBezTo>
                  <a:cubicBezTo>
                    <a:pt x="2702" y="3457"/>
                    <a:pt x="7380" y="3695"/>
                    <a:pt x="7380" y="3695"/>
                  </a:cubicBezTo>
                  <a:cubicBezTo>
                    <a:pt x="2980" y="2761"/>
                    <a:pt x="547" y="0"/>
                    <a:pt x="547" y="0"/>
                  </a:cubicBezTo>
                  <a:close/>
                </a:path>
              </a:pathLst>
            </a:custGeom>
            <a:solidFill>
              <a:srgbClr val="D086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2763;p50">
              <a:extLst>
                <a:ext uri="{FF2B5EF4-FFF2-40B4-BE49-F238E27FC236}">
                  <a16:creationId xmlns:a16="http://schemas.microsoft.com/office/drawing/2014/main" id="{8305640E-7E0B-4E46-BB4E-E3D6643415BD}"/>
                </a:ext>
              </a:extLst>
            </p:cNvPr>
            <p:cNvSpPr/>
            <p:nvPr/>
          </p:nvSpPr>
          <p:spPr>
            <a:xfrm>
              <a:off x="3682684" y="3807150"/>
              <a:ext cx="232065" cy="125488"/>
            </a:xfrm>
            <a:custGeom>
              <a:avLst/>
              <a:gdLst/>
              <a:ahLst/>
              <a:cxnLst/>
              <a:rect l="l" t="t" r="r" b="b"/>
              <a:pathLst>
                <a:path w="6835" h="3696" extrusionOk="0">
                  <a:moveTo>
                    <a:pt x="1" y="0"/>
                  </a:moveTo>
                  <a:lnTo>
                    <a:pt x="1" y="0"/>
                  </a:lnTo>
                  <a:cubicBezTo>
                    <a:pt x="408" y="517"/>
                    <a:pt x="895" y="974"/>
                    <a:pt x="1411" y="1380"/>
                  </a:cubicBezTo>
                  <a:cubicBezTo>
                    <a:pt x="1938" y="1788"/>
                    <a:pt x="2494" y="2155"/>
                    <a:pt x="3080" y="2473"/>
                  </a:cubicBezTo>
                  <a:cubicBezTo>
                    <a:pt x="3666" y="2781"/>
                    <a:pt x="4272" y="3059"/>
                    <a:pt x="4898" y="3258"/>
                  </a:cubicBezTo>
                  <a:cubicBezTo>
                    <a:pt x="5523" y="3466"/>
                    <a:pt x="6179" y="3605"/>
                    <a:pt x="6834" y="3695"/>
                  </a:cubicBezTo>
                  <a:cubicBezTo>
                    <a:pt x="6516" y="3585"/>
                    <a:pt x="6199" y="3496"/>
                    <a:pt x="5901" y="3387"/>
                  </a:cubicBezTo>
                  <a:cubicBezTo>
                    <a:pt x="5593" y="3278"/>
                    <a:pt x="5275" y="3168"/>
                    <a:pt x="4977" y="3040"/>
                  </a:cubicBezTo>
                  <a:cubicBezTo>
                    <a:pt x="4371" y="2801"/>
                    <a:pt x="3785" y="2523"/>
                    <a:pt x="3219" y="2215"/>
                  </a:cubicBezTo>
                  <a:lnTo>
                    <a:pt x="2792" y="1987"/>
                  </a:lnTo>
                  <a:lnTo>
                    <a:pt x="2365" y="1728"/>
                  </a:lnTo>
                  <a:cubicBezTo>
                    <a:pt x="2086" y="1559"/>
                    <a:pt x="1819" y="1380"/>
                    <a:pt x="1550" y="1202"/>
                  </a:cubicBezTo>
                  <a:cubicBezTo>
                    <a:pt x="1014" y="835"/>
                    <a:pt x="488" y="437"/>
                    <a:pt x="1" y="0"/>
                  </a:cubicBezTo>
                  <a:close/>
                </a:path>
              </a:pathLst>
            </a:custGeom>
            <a:solidFill>
              <a:srgbClr val="B26C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2764;p50">
              <a:extLst>
                <a:ext uri="{FF2B5EF4-FFF2-40B4-BE49-F238E27FC236}">
                  <a16:creationId xmlns:a16="http://schemas.microsoft.com/office/drawing/2014/main" id="{CAA8967F-3AC5-41BE-A917-4CC715A97153}"/>
                </a:ext>
              </a:extLst>
            </p:cNvPr>
            <p:cNvSpPr/>
            <p:nvPr/>
          </p:nvSpPr>
          <p:spPr>
            <a:xfrm>
              <a:off x="4117411" y="3822972"/>
              <a:ext cx="105898" cy="92792"/>
            </a:xfrm>
            <a:custGeom>
              <a:avLst/>
              <a:gdLst/>
              <a:ahLst/>
              <a:cxnLst/>
              <a:rect l="l" t="t" r="r" b="b"/>
              <a:pathLst>
                <a:path w="3119" h="2733" extrusionOk="0">
                  <a:moveTo>
                    <a:pt x="3119" y="1"/>
                  </a:moveTo>
                  <a:cubicBezTo>
                    <a:pt x="2861" y="239"/>
                    <a:pt x="2612" y="468"/>
                    <a:pt x="2354" y="706"/>
                  </a:cubicBezTo>
                  <a:cubicBezTo>
                    <a:pt x="2096" y="934"/>
                    <a:pt x="1848" y="1163"/>
                    <a:pt x="1579" y="1382"/>
                  </a:cubicBezTo>
                  <a:cubicBezTo>
                    <a:pt x="1450" y="1491"/>
                    <a:pt x="1321" y="1610"/>
                    <a:pt x="1192" y="1719"/>
                  </a:cubicBezTo>
                  <a:cubicBezTo>
                    <a:pt x="1063" y="1828"/>
                    <a:pt x="923" y="1938"/>
                    <a:pt x="795" y="2047"/>
                  </a:cubicBezTo>
                  <a:cubicBezTo>
                    <a:pt x="526" y="2276"/>
                    <a:pt x="258" y="2494"/>
                    <a:pt x="0" y="2732"/>
                  </a:cubicBezTo>
                  <a:cubicBezTo>
                    <a:pt x="328" y="2593"/>
                    <a:pt x="636" y="2424"/>
                    <a:pt x="934" y="2236"/>
                  </a:cubicBezTo>
                  <a:cubicBezTo>
                    <a:pt x="1221" y="2047"/>
                    <a:pt x="1500" y="1828"/>
                    <a:pt x="1768" y="1600"/>
                  </a:cubicBezTo>
                  <a:cubicBezTo>
                    <a:pt x="2036" y="1371"/>
                    <a:pt x="2285" y="1133"/>
                    <a:pt x="2513" y="865"/>
                  </a:cubicBezTo>
                  <a:cubicBezTo>
                    <a:pt x="2742" y="597"/>
                    <a:pt x="2960" y="318"/>
                    <a:pt x="3119" y="1"/>
                  </a:cubicBezTo>
                  <a:close/>
                </a:path>
              </a:pathLst>
            </a:custGeom>
            <a:solidFill>
              <a:srgbClr val="B26C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765;p50">
              <a:extLst>
                <a:ext uri="{FF2B5EF4-FFF2-40B4-BE49-F238E27FC236}">
                  <a16:creationId xmlns:a16="http://schemas.microsoft.com/office/drawing/2014/main" id="{0192724A-AFC6-4148-AD2D-6D79014C2959}"/>
                </a:ext>
              </a:extLst>
            </p:cNvPr>
            <p:cNvSpPr/>
            <p:nvPr/>
          </p:nvSpPr>
          <p:spPr>
            <a:xfrm>
              <a:off x="3720134" y="3929210"/>
              <a:ext cx="566905" cy="148780"/>
            </a:xfrm>
            <a:custGeom>
              <a:avLst/>
              <a:gdLst/>
              <a:ahLst/>
              <a:cxnLst/>
              <a:rect l="l" t="t" r="r" b="b"/>
              <a:pathLst>
                <a:path w="16697" h="4382" extrusionOk="0">
                  <a:moveTo>
                    <a:pt x="16697" y="1"/>
                  </a:moveTo>
                  <a:lnTo>
                    <a:pt x="16697" y="1"/>
                  </a:lnTo>
                  <a:cubicBezTo>
                    <a:pt x="16171" y="557"/>
                    <a:pt x="15595" y="1074"/>
                    <a:pt x="14979" y="1540"/>
                  </a:cubicBezTo>
                  <a:cubicBezTo>
                    <a:pt x="14373" y="2007"/>
                    <a:pt x="13737" y="2434"/>
                    <a:pt x="13062" y="2791"/>
                  </a:cubicBezTo>
                  <a:cubicBezTo>
                    <a:pt x="12396" y="3159"/>
                    <a:pt x="11701" y="3477"/>
                    <a:pt x="10976" y="3705"/>
                  </a:cubicBezTo>
                  <a:cubicBezTo>
                    <a:pt x="10251" y="3934"/>
                    <a:pt x="9496" y="4053"/>
                    <a:pt x="8741" y="4083"/>
                  </a:cubicBezTo>
                  <a:cubicBezTo>
                    <a:pt x="8597" y="4090"/>
                    <a:pt x="8453" y="4094"/>
                    <a:pt x="8309" y="4094"/>
                  </a:cubicBezTo>
                  <a:cubicBezTo>
                    <a:pt x="7695" y="4094"/>
                    <a:pt x="7077" y="4029"/>
                    <a:pt x="6466" y="3924"/>
                  </a:cubicBezTo>
                  <a:cubicBezTo>
                    <a:pt x="5722" y="3795"/>
                    <a:pt x="4976" y="3606"/>
                    <a:pt x="4241" y="3378"/>
                  </a:cubicBezTo>
                  <a:cubicBezTo>
                    <a:pt x="3517" y="3149"/>
                    <a:pt x="2791" y="2881"/>
                    <a:pt x="2086" y="2573"/>
                  </a:cubicBezTo>
                  <a:cubicBezTo>
                    <a:pt x="1381" y="2275"/>
                    <a:pt x="685" y="1937"/>
                    <a:pt x="1" y="1600"/>
                  </a:cubicBezTo>
                  <a:lnTo>
                    <a:pt x="1" y="1600"/>
                  </a:lnTo>
                  <a:cubicBezTo>
                    <a:pt x="656" y="1997"/>
                    <a:pt x="1341" y="2365"/>
                    <a:pt x="2036" y="2702"/>
                  </a:cubicBezTo>
                  <a:cubicBezTo>
                    <a:pt x="2732" y="3040"/>
                    <a:pt x="3447" y="3328"/>
                    <a:pt x="4172" y="3586"/>
                  </a:cubicBezTo>
                  <a:cubicBezTo>
                    <a:pt x="4907" y="3855"/>
                    <a:pt x="5662" y="4053"/>
                    <a:pt x="6427" y="4192"/>
                  </a:cubicBezTo>
                  <a:cubicBezTo>
                    <a:pt x="7058" y="4307"/>
                    <a:pt x="7697" y="4381"/>
                    <a:pt x="8342" y="4381"/>
                  </a:cubicBezTo>
                  <a:cubicBezTo>
                    <a:pt x="8478" y="4381"/>
                    <a:pt x="8614" y="4378"/>
                    <a:pt x="8751" y="4371"/>
                  </a:cubicBezTo>
                  <a:cubicBezTo>
                    <a:pt x="9536" y="4341"/>
                    <a:pt x="10311" y="4212"/>
                    <a:pt x="11055" y="3964"/>
                  </a:cubicBezTo>
                  <a:cubicBezTo>
                    <a:pt x="11800" y="3725"/>
                    <a:pt x="12505" y="3387"/>
                    <a:pt x="13171" y="2990"/>
                  </a:cubicBezTo>
                  <a:cubicBezTo>
                    <a:pt x="14512" y="2196"/>
                    <a:pt x="15714" y="1193"/>
                    <a:pt x="16697" y="1"/>
                  </a:cubicBezTo>
                  <a:close/>
                </a:path>
              </a:pathLst>
            </a:custGeom>
            <a:solidFill>
              <a:srgbClr val="B26C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766;p50">
              <a:extLst>
                <a:ext uri="{FF2B5EF4-FFF2-40B4-BE49-F238E27FC236}">
                  <a16:creationId xmlns:a16="http://schemas.microsoft.com/office/drawing/2014/main" id="{60981EB1-8FCB-4E0C-BF65-6F184176A5F7}"/>
                </a:ext>
              </a:extLst>
            </p:cNvPr>
            <p:cNvSpPr/>
            <p:nvPr/>
          </p:nvSpPr>
          <p:spPr>
            <a:xfrm>
              <a:off x="3847931" y="3166703"/>
              <a:ext cx="122467" cy="54358"/>
            </a:xfrm>
            <a:custGeom>
              <a:avLst/>
              <a:gdLst/>
              <a:ahLst/>
              <a:cxnLst/>
              <a:rect l="l" t="t" r="r" b="b"/>
              <a:pathLst>
                <a:path w="3607" h="1601" extrusionOk="0">
                  <a:moveTo>
                    <a:pt x="1" y="1"/>
                  </a:moveTo>
                  <a:lnTo>
                    <a:pt x="1" y="1"/>
                  </a:lnTo>
                  <a:cubicBezTo>
                    <a:pt x="309" y="140"/>
                    <a:pt x="616" y="269"/>
                    <a:pt x="925" y="388"/>
                  </a:cubicBezTo>
                  <a:cubicBezTo>
                    <a:pt x="1223" y="517"/>
                    <a:pt x="1530" y="636"/>
                    <a:pt x="1828" y="766"/>
                  </a:cubicBezTo>
                  <a:cubicBezTo>
                    <a:pt x="2136" y="885"/>
                    <a:pt x="2434" y="1014"/>
                    <a:pt x="2732" y="1153"/>
                  </a:cubicBezTo>
                  <a:cubicBezTo>
                    <a:pt x="3020" y="1292"/>
                    <a:pt x="3318" y="1441"/>
                    <a:pt x="3607" y="1600"/>
                  </a:cubicBezTo>
                  <a:cubicBezTo>
                    <a:pt x="3388" y="1342"/>
                    <a:pt x="3119" y="1133"/>
                    <a:pt x="2841" y="954"/>
                  </a:cubicBezTo>
                  <a:cubicBezTo>
                    <a:pt x="2554" y="775"/>
                    <a:pt x="2256" y="627"/>
                    <a:pt x="1947" y="497"/>
                  </a:cubicBezTo>
                  <a:cubicBezTo>
                    <a:pt x="1630" y="369"/>
                    <a:pt x="1322" y="259"/>
                    <a:pt x="994" y="180"/>
                  </a:cubicBezTo>
                  <a:cubicBezTo>
                    <a:pt x="666" y="91"/>
                    <a:pt x="338" y="31"/>
                    <a:pt x="1" y="1"/>
                  </a:cubicBezTo>
                  <a:close/>
                </a:path>
              </a:pathLst>
            </a:custGeom>
            <a:solidFill>
              <a:srgbClr val="B874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767;p50">
              <a:extLst>
                <a:ext uri="{FF2B5EF4-FFF2-40B4-BE49-F238E27FC236}">
                  <a16:creationId xmlns:a16="http://schemas.microsoft.com/office/drawing/2014/main" id="{5B5E277F-B9FB-418A-9F0B-C19B72ABD200}"/>
                </a:ext>
              </a:extLst>
            </p:cNvPr>
            <p:cNvSpPr/>
            <p:nvPr/>
          </p:nvSpPr>
          <p:spPr>
            <a:xfrm>
              <a:off x="3517438" y="4040167"/>
              <a:ext cx="427666" cy="596613"/>
            </a:xfrm>
            <a:custGeom>
              <a:avLst/>
              <a:gdLst/>
              <a:ahLst/>
              <a:cxnLst/>
              <a:rect l="l" t="t" r="r" b="b"/>
              <a:pathLst>
                <a:path w="12596" h="17572" extrusionOk="0">
                  <a:moveTo>
                    <a:pt x="12079" y="0"/>
                  </a:moveTo>
                  <a:cubicBezTo>
                    <a:pt x="11573" y="0"/>
                    <a:pt x="10033" y="2732"/>
                    <a:pt x="9844" y="6268"/>
                  </a:cubicBezTo>
                  <a:lnTo>
                    <a:pt x="1" y="13002"/>
                  </a:lnTo>
                  <a:lnTo>
                    <a:pt x="1212" y="17571"/>
                  </a:lnTo>
                  <a:lnTo>
                    <a:pt x="12079" y="7559"/>
                  </a:lnTo>
                  <a:cubicBezTo>
                    <a:pt x="12079" y="7559"/>
                    <a:pt x="12595" y="0"/>
                    <a:pt x="12079" y="0"/>
                  </a:cubicBezTo>
                  <a:close/>
                </a:path>
              </a:pathLst>
            </a:custGeom>
            <a:solidFill>
              <a:srgbClr val="9A64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768;p50">
              <a:extLst>
                <a:ext uri="{FF2B5EF4-FFF2-40B4-BE49-F238E27FC236}">
                  <a16:creationId xmlns:a16="http://schemas.microsoft.com/office/drawing/2014/main" id="{BFD09CBC-AAE9-467A-ACB4-8EC4EB85C82F}"/>
                </a:ext>
              </a:extLst>
            </p:cNvPr>
            <p:cNvSpPr/>
            <p:nvPr/>
          </p:nvSpPr>
          <p:spPr>
            <a:xfrm>
              <a:off x="3927515" y="4040167"/>
              <a:ext cx="373" cy="34"/>
            </a:xfrm>
            <a:custGeom>
              <a:avLst/>
              <a:gdLst/>
              <a:ahLst/>
              <a:cxnLst/>
              <a:rect l="l" t="t" r="r" b="b"/>
              <a:pathLst>
                <a:path w="1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788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769;p50">
              <a:extLst>
                <a:ext uri="{FF2B5EF4-FFF2-40B4-BE49-F238E27FC236}">
                  <a16:creationId xmlns:a16="http://schemas.microsoft.com/office/drawing/2014/main" id="{CD1E5A7E-4606-484C-BD85-290AA2AAFD85}"/>
                </a:ext>
              </a:extLst>
            </p:cNvPr>
            <p:cNvSpPr/>
            <p:nvPr/>
          </p:nvSpPr>
          <p:spPr>
            <a:xfrm>
              <a:off x="3768686" y="4296814"/>
              <a:ext cx="158864" cy="143008"/>
            </a:xfrm>
            <a:custGeom>
              <a:avLst/>
              <a:gdLst/>
              <a:ahLst/>
              <a:cxnLst/>
              <a:rect l="l" t="t" r="r" b="b"/>
              <a:pathLst>
                <a:path w="4679" h="4212" extrusionOk="0">
                  <a:moveTo>
                    <a:pt x="199" y="248"/>
                  </a:moveTo>
                  <a:lnTo>
                    <a:pt x="1" y="378"/>
                  </a:lnTo>
                  <a:lnTo>
                    <a:pt x="199" y="248"/>
                  </a:lnTo>
                  <a:lnTo>
                    <a:pt x="199" y="248"/>
                  </a:lnTo>
                  <a:close/>
                  <a:moveTo>
                    <a:pt x="4679" y="0"/>
                  </a:moveTo>
                  <a:lnTo>
                    <a:pt x="110" y="4212"/>
                  </a:lnTo>
                  <a:lnTo>
                    <a:pt x="110" y="4212"/>
                  </a:lnTo>
                  <a:close/>
                </a:path>
              </a:pathLst>
            </a:custGeom>
            <a:solidFill>
              <a:srgbClr val="A37B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770;p50">
              <a:extLst>
                <a:ext uri="{FF2B5EF4-FFF2-40B4-BE49-F238E27FC236}">
                  <a16:creationId xmlns:a16="http://schemas.microsoft.com/office/drawing/2014/main" id="{53E724B7-913F-4C43-8CAD-9CD15E4868B6}"/>
                </a:ext>
              </a:extLst>
            </p:cNvPr>
            <p:cNvSpPr/>
            <p:nvPr/>
          </p:nvSpPr>
          <p:spPr>
            <a:xfrm>
              <a:off x="3768686" y="4040167"/>
              <a:ext cx="159203" cy="399655"/>
            </a:xfrm>
            <a:custGeom>
              <a:avLst/>
              <a:gdLst/>
              <a:ahLst/>
              <a:cxnLst/>
              <a:rect l="l" t="t" r="r" b="b"/>
              <a:pathLst>
                <a:path w="4689" h="11771" extrusionOk="0">
                  <a:moveTo>
                    <a:pt x="4679" y="0"/>
                  </a:moveTo>
                  <a:cubicBezTo>
                    <a:pt x="4629" y="0"/>
                    <a:pt x="4570" y="30"/>
                    <a:pt x="4510" y="70"/>
                  </a:cubicBezTo>
                  <a:cubicBezTo>
                    <a:pt x="4480" y="1748"/>
                    <a:pt x="4292" y="7063"/>
                    <a:pt x="4301" y="7271"/>
                  </a:cubicBezTo>
                  <a:cubicBezTo>
                    <a:pt x="4312" y="7509"/>
                    <a:pt x="954" y="10151"/>
                    <a:pt x="686" y="10221"/>
                  </a:cubicBezTo>
                  <a:lnTo>
                    <a:pt x="676" y="10221"/>
                  </a:lnTo>
                  <a:cubicBezTo>
                    <a:pt x="458" y="10221"/>
                    <a:pt x="269" y="8503"/>
                    <a:pt x="199" y="7807"/>
                  </a:cubicBezTo>
                  <a:lnTo>
                    <a:pt x="1" y="7937"/>
                  </a:lnTo>
                  <a:lnTo>
                    <a:pt x="110" y="11771"/>
                  </a:lnTo>
                  <a:lnTo>
                    <a:pt x="4679" y="7559"/>
                  </a:lnTo>
                  <a:cubicBezTo>
                    <a:pt x="4679" y="7559"/>
                    <a:pt x="4689" y="7529"/>
                    <a:pt x="4689" y="7480"/>
                  </a:cubicBezTo>
                  <a:cubicBezTo>
                    <a:pt x="4649" y="6655"/>
                    <a:pt x="4321" y="130"/>
                    <a:pt x="4689" y="0"/>
                  </a:cubicBezTo>
                  <a:close/>
                </a:path>
              </a:pathLst>
            </a:custGeom>
            <a:solidFill>
              <a:srgbClr val="8F5A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2771;p50">
              <a:extLst>
                <a:ext uri="{FF2B5EF4-FFF2-40B4-BE49-F238E27FC236}">
                  <a16:creationId xmlns:a16="http://schemas.microsoft.com/office/drawing/2014/main" id="{FC39DDE2-2313-4E8F-B99E-4DE5E4020D84}"/>
                </a:ext>
              </a:extLst>
            </p:cNvPr>
            <p:cNvSpPr/>
            <p:nvPr/>
          </p:nvSpPr>
          <p:spPr>
            <a:xfrm>
              <a:off x="3914376" y="4040031"/>
              <a:ext cx="423625" cy="596749"/>
            </a:xfrm>
            <a:custGeom>
              <a:avLst/>
              <a:gdLst/>
              <a:ahLst/>
              <a:cxnLst/>
              <a:rect l="l" t="t" r="r" b="b"/>
              <a:pathLst>
                <a:path w="12477" h="17576" extrusionOk="0">
                  <a:moveTo>
                    <a:pt x="424" y="1"/>
                  </a:moveTo>
                  <a:cubicBezTo>
                    <a:pt x="415" y="1"/>
                    <a:pt x="406" y="2"/>
                    <a:pt x="398" y="4"/>
                  </a:cubicBezTo>
                  <a:cubicBezTo>
                    <a:pt x="1" y="123"/>
                    <a:pt x="398" y="7563"/>
                    <a:pt x="398" y="7563"/>
                  </a:cubicBezTo>
                  <a:lnTo>
                    <a:pt x="11274" y="17575"/>
                  </a:lnTo>
                  <a:lnTo>
                    <a:pt x="12476" y="13006"/>
                  </a:lnTo>
                  <a:lnTo>
                    <a:pt x="2643" y="6272"/>
                  </a:lnTo>
                  <a:cubicBezTo>
                    <a:pt x="2457" y="2808"/>
                    <a:pt x="871" y="1"/>
                    <a:pt x="424" y="1"/>
                  </a:cubicBezTo>
                  <a:close/>
                </a:path>
              </a:pathLst>
            </a:custGeom>
            <a:solidFill>
              <a:srgbClr val="9A64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772;p50">
              <a:extLst>
                <a:ext uri="{FF2B5EF4-FFF2-40B4-BE49-F238E27FC236}">
                  <a16:creationId xmlns:a16="http://schemas.microsoft.com/office/drawing/2014/main" id="{53C85BBF-067D-4CAE-B304-161232833B20}"/>
                </a:ext>
              </a:extLst>
            </p:cNvPr>
            <p:cNvSpPr/>
            <p:nvPr/>
          </p:nvSpPr>
          <p:spPr>
            <a:xfrm>
              <a:off x="4080980" y="4305574"/>
              <a:ext cx="5738" cy="4074"/>
            </a:xfrm>
            <a:custGeom>
              <a:avLst/>
              <a:gdLst/>
              <a:ahLst/>
              <a:cxnLst/>
              <a:rect l="l" t="t" r="r" b="b"/>
              <a:pathLst>
                <a:path w="169" h="120" extrusionOk="0">
                  <a:moveTo>
                    <a:pt x="0" y="1"/>
                  </a:moveTo>
                  <a:lnTo>
                    <a:pt x="0" y="1"/>
                  </a:lnTo>
                  <a:lnTo>
                    <a:pt x="169" y="120"/>
                  </a:lnTo>
                  <a:lnTo>
                    <a:pt x="169" y="120"/>
                  </a:lnTo>
                  <a:close/>
                </a:path>
              </a:pathLst>
            </a:custGeom>
            <a:solidFill>
              <a:srgbClr val="A37B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773;p50">
              <a:extLst>
                <a:ext uri="{FF2B5EF4-FFF2-40B4-BE49-F238E27FC236}">
                  <a16:creationId xmlns:a16="http://schemas.microsoft.com/office/drawing/2014/main" id="{D210D132-DA5F-4331-A30D-AFD7970FD682}"/>
                </a:ext>
              </a:extLst>
            </p:cNvPr>
            <p:cNvSpPr/>
            <p:nvPr/>
          </p:nvSpPr>
          <p:spPr>
            <a:xfrm>
              <a:off x="3919434" y="4040167"/>
              <a:ext cx="167284" cy="398976"/>
            </a:xfrm>
            <a:custGeom>
              <a:avLst/>
              <a:gdLst/>
              <a:ahLst/>
              <a:cxnLst/>
              <a:rect l="l" t="t" r="r" b="b"/>
              <a:pathLst>
                <a:path w="4927" h="11751" extrusionOk="0">
                  <a:moveTo>
                    <a:pt x="278" y="0"/>
                  </a:moveTo>
                  <a:cubicBezTo>
                    <a:pt x="249" y="0"/>
                    <a:pt x="219" y="30"/>
                    <a:pt x="199" y="80"/>
                  </a:cubicBezTo>
                  <a:cubicBezTo>
                    <a:pt x="0" y="596"/>
                    <a:pt x="80" y="3477"/>
                    <a:pt x="159" y="5503"/>
                  </a:cubicBezTo>
                  <a:cubicBezTo>
                    <a:pt x="219" y="6675"/>
                    <a:pt x="278" y="7559"/>
                    <a:pt x="278" y="7559"/>
                  </a:cubicBezTo>
                  <a:lnTo>
                    <a:pt x="4818" y="11751"/>
                  </a:lnTo>
                  <a:lnTo>
                    <a:pt x="4927" y="7937"/>
                  </a:lnTo>
                  <a:lnTo>
                    <a:pt x="4758" y="7818"/>
                  </a:lnTo>
                  <a:cubicBezTo>
                    <a:pt x="4688" y="8533"/>
                    <a:pt x="4500" y="10221"/>
                    <a:pt x="4282" y="10221"/>
                  </a:cubicBezTo>
                  <a:lnTo>
                    <a:pt x="4271" y="10221"/>
                  </a:lnTo>
                  <a:cubicBezTo>
                    <a:pt x="4004" y="10151"/>
                    <a:pt x="656" y="7509"/>
                    <a:pt x="666" y="7271"/>
                  </a:cubicBezTo>
                  <a:cubicBezTo>
                    <a:pt x="666" y="7063"/>
                    <a:pt x="378" y="30"/>
                    <a:pt x="348" y="20"/>
                  </a:cubicBezTo>
                  <a:cubicBezTo>
                    <a:pt x="318" y="11"/>
                    <a:pt x="298" y="0"/>
                    <a:pt x="278" y="0"/>
                  </a:cubicBezTo>
                  <a:close/>
                </a:path>
              </a:pathLst>
            </a:custGeom>
            <a:solidFill>
              <a:srgbClr val="8F5A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2774;p50">
              <a:extLst>
                <a:ext uri="{FF2B5EF4-FFF2-40B4-BE49-F238E27FC236}">
                  <a16:creationId xmlns:a16="http://schemas.microsoft.com/office/drawing/2014/main" id="{8E4CB493-5AD2-40F7-AEA9-1A4DC914E9DB}"/>
                </a:ext>
              </a:extLst>
            </p:cNvPr>
            <p:cNvSpPr/>
            <p:nvPr/>
          </p:nvSpPr>
          <p:spPr>
            <a:xfrm>
              <a:off x="3379863" y="3970360"/>
              <a:ext cx="479579" cy="1018813"/>
            </a:xfrm>
            <a:custGeom>
              <a:avLst/>
              <a:gdLst/>
              <a:ahLst/>
              <a:cxnLst/>
              <a:rect l="l" t="t" r="r" b="b"/>
              <a:pathLst>
                <a:path w="14125" h="30007" extrusionOk="0">
                  <a:moveTo>
                    <a:pt x="7321" y="1"/>
                  </a:moveTo>
                  <a:cubicBezTo>
                    <a:pt x="4500" y="2583"/>
                    <a:pt x="0" y="9119"/>
                    <a:pt x="199" y="17780"/>
                  </a:cubicBezTo>
                  <a:cubicBezTo>
                    <a:pt x="457" y="29083"/>
                    <a:pt x="1679" y="30007"/>
                    <a:pt x="1679" y="30007"/>
                  </a:cubicBezTo>
                  <a:lnTo>
                    <a:pt x="12029" y="30007"/>
                  </a:lnTo>
                  <a:lnTo>
                    <a:pt x="11453" y="9993"/>
                  </a:lnTo>
                  <a:lnTo>
                    <a:pt x="13896" y="8324"/>
                  </a:lnTo>
                  <a:cubicBezTo>
                    <a:pt x="13926" y="7738"/>
                    <a:pt x="14005" y="7201"/>
                    <a:pt x="14124" y="6715"/>
                  </a:cubicBezTo>
                  <a:cubicBezTo>
                    <a:pt x="12396" y="5731"/>
                    <a:pt x="10579" y="4411"/>
                    <a:pt x="9456" y="3089"/>
                  </a:cubicBezTo>
                  <a:cubicBezTo>
                    <a:pt x="8135" y="1550"/>
                    <a:pt x="7529" y="656"/>
                    <a:pt x="7321" y="1"/>
                  </a:cubicBezTo>
                  <a:close/>
                </a:path>
              </a:pathLst>
            </a:custGeom>
            <a:solidFill>
              <a:srgbClr val="4C37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2775;p50">
              <a:extLst>
                <a:ext uri="{FF2B5EF4-FFF2-40B4-BE49-F238E27FC236}">
                  <a16:creationId xmlns:a16="http://schemas.microsoft.com/office/drawing/2014/main" id="{B847E26C-8D0B-4221-ACF1-3C275F42B7DF}"/>
                </a:ext>
              </a:extLst>
            </p:cNvPr>
            <p:cNvSpPr/>
            <p:nvPr/>
          </p:nvSpPr>
          <p:spPr>
            <a:xfrm>
              <a:off x="3628394" y="3970360"/>
              <a:ext cx="31406" cy="54324"/>
            </a:xfrm>
            <a:custGeom>
              <a:avLst/>
              <a:gdLst/>
              <a:ahLst/>
              <a:cxnLst/>
              <a:rect l="l" t="t" r="r" b="b"/>
              <a:pathLst>
                <a:path w="925" h="1600" extrusionOk="0">
                  <a:moveTo>
                    <a:pt x="1" y="1"/>
                  </a:moveTo>
                  <a:lnTo>
                    <a:pt x="1" y="1"/>
                  </a:lnTo>
                  <a:cubicBezTo>
                    <a:pt x="130" y="407"/>
                    <a:pt x="418" y="904"/>
                    <a:pt x="924" y="1599"/>
                  </a:cubicBezTo>
                  <a:lnTo>
                    <a:pt x="924" y="1599"/>
                  </a:lnTo>
                  <a:lnTo>
                    <a:pt x="924" y="1599"/>
                  </a:lnTo>
                  <a:cubicBezTo>
                    <a:pt x="418" y="904"/>
                    <a:pt x="130" y="407"/>
                    <a:pt x="1" y="1"/>
                  </a:cubicBezTo>
                  <a:close/>
                </a:path>
              </a:pathLst>
            </a:custGeom>
            <a:solidFill>
              <a:srgbClr val="AA74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776;p50">
              <a:extLst>
                <a:ext uri="{FF2B5EF4-FFF2-40B4-BE49-F238E27FC236}">
                  <a16:creationId xmlns:a16="http://schemas.microsoft.com/office/drawing/2014/main" id="{C68F0D8B-B2DC-4614-A4AE-2DB2FE58C8DC}"/>
                </a:ext>
              </a:extLst>
            </p:cNvPr>
            <p:cNvSpPr/>
            <p:nvPr/>
          </p:nvSpPr>
          <p:spPr>
            <a:xfrm>
              <a:off x="3505656" y="3970360"/>
              <a:ext cx="155468" cy="181476"/>
            </a:xfrm>
            <a:custGeom>
              <a:avLst/>
              <a:gdLst/>
              <a:ahLst/>
              <a:cxnLst/>
              <a:rect l="l" t="t" r="r" b="b"/>
              <a:pathLst>
                <a:path w="4579" h="5345" extrusionOk="0">
                  <a:moveTo>
                    <a:pt x="3616" y="1"/>
                  </a:moveTo>
                  <a:cubicBezTo>
                    <a:pt x="2533" y="984"/>
                    <a:pt x="1212" y="2553"/>
                    <a:pt x="0" y="4599"/>
                  </a:cubicBezTo>
                  <a:cubicBezTo>
                    <a:pt x="109" y="4937"/>
                    <a:pt x="318" y="5314"/>
                    <a:pt x="676" y="5314"/>
                  </a:cubicBezTo>
                  <a:cubicBezTo>
                    <a:pt x="844" y="5314"/>
                    <a:pt x="1043" y="5235"/>
                    <a:pt x="1281" y="5036"/>
                  </a:cubicBezTo>
                  <a:cubicBezTo>
                    <a:pt x="1281" y="5036"/>
                    <a:pt x="1480" y="5344"/>
                    <a:pt x="1818" y="5344"/>
                  </a:cubicBezTo>
                  <a:cubicBezTo>
                    <a:pt x="2056" y="5344"/>
                    <a:pt x="2364" y="5195"/>
                    <a:pt x="2712" y="4698"/>
                  </a:cubicBezTo>
                  <a:cubicBezTo>
                    <a:pt x="2712" y="4698"/>
                    <a:pt x="2881" y="4758"/>
                    <a:pt x="3099" y="4758"/>
                  </a:cubicBezTo>
                  <a:cubicBezTo>
                    <a:pt x="3457" y="4758"/>
                    <a:pt x="3973" y="4599"/>
                    <a:pt x="4201" y="3745"/>
                  </a:cubicBezTo>
                  <a:cubicBezTo>
                    <a:pt x="4579" y="2354"/>
                    <a:pt x="4232" y="2314"/>
                    <a:pt x="4539" y="1599"/>
                  </a:cubicBezTo>
                  <a:cubicBezTo>
                    <a:pt x="4033" y="904"/>
                    <a:pt x="3745" y="407"/>
                    <a:pt x="3616" y="1"/>
                  </a:cubicBezTo>
                  <a:close/>
                </a:path>
              </a:pathLst>
            </a:custGeom>
            <a:solidFill>
              <a:srgbClr val="4131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2777;p50">
              <a:extLst>
                <a:ext uri="{FF2B5EF4-FFF2-40B4-BE49-F238E27FC236}">
                  <a16:creationId xmlns:a16="http://schemas.microsoft.com/office/drawing/2014/main" id="{F6BCD8EE-0E7D-4C33-9E4E-B504084F467E}"/>
                </a:ext>
              </a:extLst>
            </p:cNvPr>
            <p:cNvSpPr/>
            <p:nvPr/>
          </p:nvSpPr>
          <p:spPr>
            <a:xfrm>
              <a:off x="3423356" y="4287002"/>
              <a:ext cx="315011" cy="147082"/>
            </a:xfrm>
            <a:custGeom>
              <a:avLst/>
              <a:gdLst/>
              <a:ahLst/>
              <a:cxnLst/>
              <a:rect l="l" t="t" r="r" b="b"/>
              <a:pathLst>
                <a:path w="9278" h="4332" extrusionOk="0">
                  <a:moveTo>
                    <a:pt x="9278" y="1"/>
                  </a:moveTo>
                  <a:cubicBezTo>
                    <a:pt x="8433" y="170"/>
                    <a:pt x="7589" y="389"/>
                    <a:pt x="6765" y="647"/>
                  </a:cubicBezTo>
                  <a:cubicBezTo>
                    <a:pt x="5930" y="895"/>
                    <a:pt x="5116" y="1183"/>
                    <a:pt x="4312" y="1501"/>
                  </a:cubicBezTo>
                  <a:cubicBezTo>
                    <a:pt x="3904" y="1670"/>
                    <a:pt x="3507" y="1839"/>
                    <a:pt x="3120" y="2027"/>
                  </a:cubicBezTo>
                  <a:cubicBezTo>
                    <a:pt x="2722" y="2216"/>
                    <a:pt x="2335" y="2415"/>
                    <a:pt x="1957" y="2633"/>
                  </a:cubicBezTo>
                  <a:cubicBezTo>
                    <a:pt x="1580" y="2852"/>
                    <a:pt x="1222" y="3100"/>
                    <a:pt x="875" y="3368"/>
                  </a:cubicBezTo>
                  <a:cubicBezTo>
                    <a:pt x="547" y="3647"/>
                    <a:pt x="219" y="3954"/>
                    <a:pt x="1" y="4332"/>
                  </a:cubicBezTo>
                  <a:cubicBezTo>
                    <a:pt x="279" y="3994"/>
                    <a:pt x="606" y="3726"/>
                    <a:pt x="964" y="3488"/>
                  </a:cubicBezTo>
                  <a:cubicBezTo>
                    <a:pt x="1321" y="3249"/>
                    <a:pt x="1689" y="3031"/>
                    <a:pt x="2067" y="2832"/>
                  </a:cubicBezTo>
                  <a:cubicBezTo>
                    <a:pt x="2831" y="2444"/>
                    <a:pt x="3626" y="2097"/>
                    <a:pt x="4420" y="1779"/>
                  </a:cubicBezTo>
                  <a:cubicBezTo>
                    <a:pt x="5215" y="1451"/>
                    <a:pt x="6029" y="1153"/>
                    <a:pt x="6834" y="855"/>
                  </a:cubicBezTo>
                  <a:cubicBezTo>
                    <a:pt x="7649" y="567"/>
                    <a:pt x="8463" y="279"/>
                    <a:pt x="9278" y="1"/>
                  </a:cubicBezTo>
                  <a:close/>
                </a:path>
              </a:pathLst>
            </a:custGeom>
            <a:solidFill>
              <a:srgbClr val="2C1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2778;p50">
              <a:extLst>
                <a:ext uri="{FF2B5EF4-FFF2-40B4-BE49-F238E27FC236}">
                  <a16:creationId xmlns:a16="http://schemas.microsoft.com/office/drawing/2014/main" id="{B06DFEED-6610-4D8A-9E58-FD86A02B2459}"/>
                </a:ext>
              </a:extLst>
            </p:cNvPr>
            <p:cNvSpPr/>
            <p:nvPr/>
          </p:nvSpPr>
          <p:spPr>
            <a:xfrm>
              <a:off x="4004417" y="4007470"/>
              <a:ext cx="470480" cy="981703"/>
            </a:xfrm>
            <a:custGeom>
              <a:avLst/>
              <a:gdLst/>
              <a:ahLst/>
              <a:cxnLst/>
              <a:rect l="l" t="t" r="r" b="b"/>
              <a:pathLst>
                <a:path w="13857" h="28914" extrusionOk="0">
                  <a:moveTo>
                    <a:pt x="7629" y="0"/>
                  </a:moveTo>
                  <a:cubicBezTo>
                    <a:pt x="7609" y="30"/>
                    <a:pt x="7579" y="60"/>
                    <a:pt x="7549" y="99"/>
                  </a:cubicBezTo>
                  <a:cubicBezTo>
                    <a:pt x="5980" y="1927"/>
                    <a:pt x="1411" y="6923"/>
                    <a:pt x="100" y="7221"/>
                  </a:cubicBezTo>
                  <a:cubicBezTo>
                    <a:pt x="70" y="7231"/>
                    <a:pt x="40" y="7231"/>
                    <a:pt x="0" y="7241"/>
                  </a:cubicBezTo>
                  <a:lnTo>
                    <a:pt x="2424" y="8900"/>
                  </a:lnTo>
                  <a:lnTo>
                    <a:pt x="1858" y="28914"/>
                  </a:lnTo>
                  <a:lnTo>
                    <a:pt x="12208" y="28914"/>
                  </a:lnTo>
                  <a:cubicBezTo>
                    <a:pt x="12208" y="28914"/>
                    <a:pt x="13429" y="27990"/>
                    <a:pt x="13687" y="16687"/>
                  </a:cubicBezTo>
                  <a:cubicBezTo>
                    <a:pt x="13857" y="9059"/>
                    <a:pt x="10390" y="3079"/>
                    <a:pt x="7629" y="0"/>
                  </a:cubicBezTo>
                  <a:close/>
                </a:path>
              </a:pathLst>
            </a:custGeom>
            <a:solidFill>
              <a:srgbClr val="4C37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9" name="Google Shape;2779;p50">
              <a:extLst>
                <a:ext uri="{FF2B5EF4-FFF2-40B4-BE49-F238E27FC236}">
                  <a16:creationId xmlns:a16="http://schemas.microsoft.com/office/drawing/2014/main" id="{189C54FF-BC15-486D-92F5-EEBD29D337B4}"/>
                </a:ext>
              </a:extLst>
            </p:cNvPr>
            <p:cNvSpPr/>
            <p:nvPr/>
          </p:nvSpPr>
          <p:spPr>
            <a:xfrm>
              <a:off x="3483723" y="4480260"/>
              <a:ext cx="247921" cy="205752"/>
            </a:xfrm>
            <a:custGeom>
              <a:avLst/>
              <a:gdLst/>
              <a:ahLst/>
              <a:cxnLst/>
              <a:rect l="l" t="t" r="r" b="b"/>
              <a:pathLst>
                <a:path w="7302" h="6060" extrusionOk="0">
                  <a:moveTo>
                    <a:pt x="7301" y="1"/>
                  </a:moveTo>
                  <a:lnTo>
                    <a:pt x="0" y="6060"/>
                  </a:lnTo>
                  <a:cubicBezTo>
                    <a:pt x="3516" y="5712"/>
                    <a:pt x="7301" y="1"/>
                    <a:pt x="7301" y="1"/>
                  </a:cubicBezTo>
                  <a:close/>
                </a:path>
              </a:pathLst>
            </a:custGeom>
            <a:solidFill>
              <a:srgbClr val="4232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2780;p50">
              <a:extLst>
                <a:ext uri="{FF2B5EF4-FFF2-40B4-BE49-F238E27FC236}">
                  <a16:creationId xmlns:a16="http://schemas.microsoft.com/office/drawing/2014/main" id="{4E22F766-7BD1-4BE0-A594-31B167E2515B}"/>
                </a:ext>
              </a:extLst>
            </p:cNvPr>
            <p:cNvSpPr/>
            <p:nvPr/>
          </p:nvSpPr>
          <p:spPr>
            <a:xfrm>
              <a:off x="4189560" y="4480260"/>
              <a:ext cx="248261" cy="205752"/>
            </a:xfrm>
            <a:custGeom>
              <a:avLst/>
              <a:gdLst/>
              <a:ahLst/>
              <a:cxnLst/>
              <a:rect l="l" t="t" r="r" b="b"/>
              <a:pathLst>
                <a:path w="7312" h="6060" extrusionOk="0">
                  <a:moveTo>
                    <a:pt x="1" y="1"/>
                  </a:moveTo>
                  <a:cubicBezTo>
                    <a:pt x="1" y="1"/>
                    <a:pt x="3795" y="5712"/>
                    <a:pt x="7311" y="606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4232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781;p50">
              <a:extLst>
                <a:ext uri="{FF2B5EF4-FFF2-40B4-BE49-F238E27FC236}">
                  <a16:creationId xmlns:a16="http://schemas.microsoft.com/office/drawing/2014/main" id="{91BC73D3-D270-4048-BB50-8237101E72DF}"/>
                </a:ext>
              </a:extLst>
            </p:cNvPr>
            <p:cNvSpPr/>
            <p:nvPr/>
          </p:nvSpPr>
          <p:spPr>
            <a:xfrm>
              <a:off x="4189560" y="4480260"/>
              <a:ext cx="248261" cy="205752"/>
            </a:xfrm>
            <a:custGeom>
              <a:avLst/>
              <a:gdLst/>
              <a:ahLst/>
              <a:cxnLst/>
              <a:rect l="l" t="t" r="r" b="b"/>
              <a:pathLst>
                <a:path w="7312" h="6060" extrusionOk="0">
                  <a:moveTo>
                    <a:pt x="1" y="1"/>
                  </a:moveTo>
                  <a:lnTo>
                    <a:pt x="1" y="1"/>
                  </a:lnTo>
                  <a:cubicBezTo>
                    <a:pt x="1143" y="1103"/>
                    <a:pt x="2345" y="2126"/>
                    <a:pt x="3557" y="3139"/>
                  </a:cubicBezTo>
                  <a:cubicBezTo>
                    <a:pt x="4172" y="3646"/>
                    <a:pt x="4788" y="4142"/>
                    <a:pt x="5404" y="4629"/>
                  </a:cubicBezTo>
                  <a:cubicBezTo>
                    <a:pt x="6029" y="5126"/>
                    <a:pt x="6665" y="5603"/>
                    <a:pt x="7311" y="6060"/>
                  </a:cubicBezTo>
                  <a:cubicBezTo>
                    <a:pt x="6735" y="5513"/>
                    <a:pt x="6149" y="4977"/>
                    <a:pt x="5553" y="4460"/>
                  </a:cubicBezTo>
                  <a:cubicBezTo>
                    <a:pt x="4957" y="3934"/>
                    <a:pt x="4351" y="3427"/>
                    <a:pt x="3745" y="2921"/>
                  </a:cubicBezTo>
                  <a:cubicBezTo>
                    <a:pt x="2524" y="1908"/>
                    <a:pt x="1292" y="924"/>
                    <a:pt x="1" y="1"/>
                  </a:cubicBezTo>
                  <a:close/>
                </a:path>
              </a:pathLst>
            </a:custGeom>
            <a:solidFill>
              <a:srgbClr val="2C1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2782;p50">
              <a:extLst>
                <a:ext uri="{FF2B5EF4-FFF2-40B4-BE49-F238E27FC236}">
                  <a16:creationId xmlns:a16="http://schemas.microsoft.com/office/drawing/2014/main" id="{5336723B-5F88-4D9A-B91E-0A15EB078C41}"/>
                </a:ext>
              </a:extLst>
            </p:cNvPr>
            <p:cNvSpPr/>
            <p:nvPr/>
          </p:nvSpPr>
          <p:spPr>
            <a:xfrm>
              <a:off x="3483723" y="4480260"/>
              <a:ext cx="247921" cy="205752"/>
            </a:xfrm>
            <a:custGeom>
              <a:avLst/>
              <a:gdLst/>
              <a:ahLst/>
              <a:cxnLst/>
              <a:rect l="l" t="t" r="r" b="b"/>
              <a:pathLst>
                <a:path w="7302" h="6060" extrusionOk="0">
                  <a:moveTo>
                    <a:pt x="7301" y="1"/>
                  </a:moveTo>
                  <a:lnTo>
                    <a:pt x="7301" y="1"/>
                  </a:lnTo>
                  <a:cubicBezTo>
                    <a:pt x="6010" y="924"/>
                    <a:pt x="4778" y="1908"/>
                    <a:pt x="3556" y="2921"/>
                  </a:cubicBezTo>
                  <a:cubicBezTo>
                    <a:pt x="2951" y="3427"/>
                    <a:pt x="2344" y="3934"/>
                    <a:pt x="1748" y="4460"/>
                  </a:cubicBezTo>
                  <a:cubicBezTo>
                    <a:pt x="1153" y="4977"/>
                    <a:pt x="567" y="5513"/>
                    <a:pt x="0" y="6060"/>
                  </a:cubicBezTo>
                  <a:cubicBezTo>
                    <a:pt x="646" y="5603"/>
                    <a:pt x="1272" y="5126"/>
                    <a:pt x="1898" y="4629"/>
                  </a:cubicBezTo>
                  <a:cubicBezTo>
                    <a:pt x="2523" y="4142"/>
                    <a:pt x="3130" y="3646"/>
                    <a:pt x="3745" y="3139"/>
                  </a:cubicBezTo>
                  <a:cubicBezTo>
                    <a:pt x="4957" y="2126"/>
                    <a:pt x="6159" y="1103"/>
                    <a:pt x="7301" y="1"/>
                  </a:cubicBezTo>
                  <a:close/>
                </a:path>
              </a:pathLst>
            </a:custGeom>
            <a:solidFill>
              <a:srgbClr val="2C1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2783;p50">
              <a:extLst>
                <a:ext uri="{FF2B5EF4-FFF2-40B4-BE49-F238E27FC236}">
                  <a16:creationId xmlns:a16="http://schemas.microsoft.com/office/drawing/2014/main" id="{8FAC6829-F4C7-445E-BE24-9833EB83B2DF}"/>
                </a:ext>
              </a:extLst>
            </p:cNvPr>
            <p:cNvSpPr/>
            <p:nvPr/>
          </p:nvSpPr>
          <p:spPr>
            <a:xfrm>
              <a:off x="3412898" y="4311312"/>
              <a:ext cx="318746" cy="151768"/>
            </a:xfrm>
            <a:custGeom>
              <a:avLst/>
              <a:gdLst/>
              <a:ahLst/>
              <a:cxnLst/>
              <a:rect l="l" t="t" r="r" b="b"/>
              <a:pathLst>
                <a:path w="9388" h="4470" extrusionOk="0">
                  <a:moveTo>
                    <a:pt x="9387" y="0"/>
                  </a:moveTo>
                  <a:cubicBezTo>
                    <a:pt x="3775" y="795"/>
                    <a:pt x="0" y="4470"/>
                    <a:pt x="0" y="4470"/>
                  </a:cubicBezTo>
                  <a:cubicBezTo>
                    <a:pt x="3060" y="3477"/>
                    <a:pt x="9387" y="0"/>
                    <a:pt x="9387" y="0"/>
                  </a:cubicBezTo>
                  <a:close/>
                </a:path>
              </a:pathLst>
            </a:custGeom>
            <a:solidFill>
              <a:srgbClr val="563D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2784;p50">
              <a:extLst>
                <a:ext uri="{FF2B5EF4-FFF2-40B4-BE49-F238E27FC236}">
                  <a16:creationId xmlns:a16="http://schemas.microsoft.com/office/drawing/2014/main" id="{4F304DB7-EF13-4358-8219-84064FB9D433}"/>
                </a:ext>
              </a:extLst>
            </p:cNvPr>
            <p:cNvSpPr/>
            <p:nvPr/>
          </p:nvSpPr>
          <p:spPr>
            <a:xfrm>
              <a:off x="3562628" y="3993550"/>
              <a:ext cx="72556" cy="115235"/>
            </a:xfrm>
            <a:custGeom>
              <a:avLst/>
              <a:gdLst/>
              <a:ahLst/>
              <a:cxnLst/>
              <a:rect l="l" t="t" r="r" b="b"/>
              <a:pathLst>
                <a:path w="2137" h="3394" extrusionOk="0">
                  <a:moveTo>
                    <a:pt x="866" y="1"/>
                  </a:moveTo>
                  <a:cubicBezTo>
                    <a:pt x="804" y="1"/>
                    <a:pt x="735" y="20"/>
                    <a:pt x="656" y="62"/>
                  </a:cubicBezTo>
                  <a:cubicBezTo>
                    <a:pt x="159" y="331"/>
                    <a:pt x="1" y="748"/>
                    <a:pt x="210" y="1214"/>
                  </a:cubicBezTo>
                  <a:cubicBezTo>
                    <a:pt x="408" y="1682"/>
                    <a:pt x="557" y="2039"/>
                    <a:pt x="557" y="2039"/>
                  </a:cubicBezTo>
                  <a:cubicBezTo>
                    <a:pt x="850" y="2913"/>
                    <a:pt x="1085" y="3393"/>
                    <a:pt x="1347" y="3393"/>
                  </a:cubicBezTo>
                  <a:cubicBezTo>
                    <a:pt x="1458" y="3393"/>
                    <a:pt x="1573" y="3308"/>
                    <a:pt x="1699" y="3132"/>
                  </a:cubicBezTo>
                  <a:cubicBezTo>
                    <a:pt x="2136" y="2536"/>
                    <a:pt x="1947" y="2377"/>
                    <a:pt x="1610" y="1403"/>
                  </a:cubicBezTo>
                  <a:cubicBezTo>
                    <a:pt x="1317" y="582"/>
                    <a:pt x="1200" y="1"/>
                    <a:pt x="866" y="1"/>
                  </a:cubicBezTo>
                  <a:close/>
                </a:path>
              </a:pathLst>
            </a:custGeom>
            <a:solidFill>
              <a:srgbClr val="6C45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2785;p50">
              <a:extLst>
                <a:ext uri="{FF2B5EF4-FFF2-40B4-BE49-F238E27FC236}">
                  <a16:creationId xmlns:a16="http://schemas.microsoft.com/office/drawing/2014/main" id="{083A4B6D-8FF3-485D-97AD-8EAE08FF398E}"/>
                </a:ext>
              </a:extLst>
            </p:cNvPr>
            <p:cNvSpPr/>
            <p:nvPr/>
          </p:nvSpPr>
          <p:spPr>
            <a:xfrm>
              <a:off x="3530611" y="4020950"/>
              <a:ext cx="54664" cy="109938"/>
            </a:xfrm>
            <a:custGeom>
              <a:avLst/>
              <a:gdLst/>
              <a:ahLst/>
              <a:cxnLst/>
              <a:rect l="l" t="t" r="r" b="b"/>
              <a:pathLst>
                <a:path w="1610" h="3238" extrusionOk="0">
                  <a:moveTo>
                    <a:pt x="1053" y="0"/>
                  </a:moveTo>
                  <a:cubicBezTo>
                    <a:pt x="457" y="209"/>
                    <a:pt x="0" y="824"/>
                    <a:pt x="69" y="1142"/>
                  </a:cubicBezTo>
                  <a:cubicBezTo>
                    <a:pt x="139" y="1460"/>
                    <a:pt x="557" y="2881"/>
                    <a:pt x="775" y="3169"/>
                  </a:cubicBezTo>
                  <a:cubicBezTo>
                    <a:pt x="812" y="3217"/>
                    <a:pt x="860" y="3238"/>
                    <a:pt x="914" y="3238"/>
                  </a:cubicBezTo>
                  <a:cubicBezTo>
                    <a:pt x="1185" y="3238"/>
                    <a:pt x="1609" y="2707"/>
                    <a:pt x="1510" y="2334"/>
                  </a:cubicBezTo>
                  <a:cubicBezTo>
                    <a:pt x="1391" y="1888"/>
                    <a:pt x="1063" y="1053"/>
                    <a:pt x="1063" y="1053"/>
                  </a:cubicBezTo>
                  <a:lnTo>
                    <a:pt x="1400" y="994"/>
                  </a:lnTo>
                  <a:lnTo>
                    <a:pt x="1053" y="0"/>
                  </a:lnTo>
                  <a:close/>
                </a:path>
              </a:pathLst>
            </a:custGeom>
            <a:solidFill>
              <a:srgbClr val="6C45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2786;p50">
              <a:extLst>
                <a:ext uri="{FF2B5EF4-FFF2-40B4-BE49-F238E27FC236}">
                  <a16:creationId xmlns:a16="http://schemas.microsoft.com/office/drawing/2014/main" id="{D1BC88C6-EE2A-4A95-948F-111FB0CDACA8}"/>
                </a:ext>
              </a:extLst>
            </p:cNvPr>
            <p:cNvSpPr/>
            <p:nvPr/>
          </p:nvSpPr>
          <p:spPr>
            <a:xfrm>
              <a:off x="3506437" y="4062100"/>
              <a:ext cx="45123" cy="70689"/>
            </a:xfrm>
            <a:custGeom>
              <a:avLst/>
              <a:gdLst/>
              <a:ahLst/>
              <a:cxnLst/>
              <a:rect l="l" t="t" r="r" b="b"/>
              <a:pathLst>
                <a:path w="1329" h="2082" extrusionOk="0">
                  <a:moveTo>
                    <a:pt x="801" y="0"/>
                  </a:moveTo>
                  <a:cubicBezTo>
                    <a:pt x="801" y="0"/>
                    <a:pt x="106" y="239"/>
                    <a:pt x="46" y="676"/>
                  </a:cubicBezTo>
                  <a:cubicBezTo>
                    <a:pt x="0" y="1084"/>
                    <a:pt x="387" y="2082"/>
                    <a:pt x="730" y="2082"/>
                  </a:cubicBezTo>
                  <a:cubicBezTo>
                    <a:pt x="754" y="2082"/>
                    <a:pt x="778" y="2077"/>
                    <a:pt x="801" y="2066"/>
                  </a:cubicBezTo>
                  <a:cubicBezTo>
                    <a:pt x="1030" y="1976"/>
                    <a:pt x="1328" y="1669"/>
                    <a:pt x="1238" y="1431"/>
                  </a:cubicBezTo>
                  <a:cubicBezTo>
                    <a:pt x="1159" y="1192"/>
                    <a:pt x="801" y="0"/>
                    <a:pt x="801" y="0"/>
                  </a:cubicBezTo>
                  <a:close/>
                </a:path>
              </a:pathLst>
            </a:custGeom>
            <a:solidFill>
              <a:srgbClr val="6C45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2787;p50">
              <a:extLst>
                <a:ext uri="{FF2B5EF4-FFF2-40B4-BE49-F238E27FC236}">
                  <a16:creationId xmlns:a16="http://schemas.microsoft.com/office/drawing/2014/main" id="{3D3FE30C-1A54-4393-A7D3-50FDE8250E6B}"/>
                </a:ext>
              </a:extLst>
            </p:cNvPr>
            <p:cNvSpPr/>
            <p:nvPr/>
          </p:nvSpPr>
          <p:spPr>
            <a:xfrm>
              <a:off x="3593321" y="3966557"/>
              <a:ext cx="48926" cy="73575"/>
            </a:xfrm>
            <a:custGeom>
              <a:avLst/>
              <a:gdLst/>
              <a:ahLst/>
              <a:cxnLst/>
              <a:rect l="l" t="t" r="r" b="b"/>
              <a:pathLst>
                <a:path w="1441" h="2167" extrusionOk="0">
                  <a:moveTo>
                    <a:pt x="779" y="0"/>
                  </a:moveTo>
                  <a:cubicBezTo>
                    <a:pt x="738" y="0"/>
                    <a:pt x="690" y="7"/>
                    <a:pt x="637" y="23"/>
                  </a:cubicBezTo>
                  <a:cubicBezTo>
                    <a:pt x="259" y="132"/>
                    <a:pt x="1" y="530"/>
                    <a:pt x="60" y="828"/>
                  </a:cubicBezTo>
                  <a:cubicBezTo>
                    <a:pt x="125" y="1105"/>
                    <a:pt x="457" y="2166"/>
                    <a:pt x="678" y="2166"/>
                  </a:cubicBezTo>
                  <a:cubicBezTo>
                    <a:pt x="695" y="2166"/>
                    <a:pt x="711" y="2161"/>
                    <a:pt x="726" y="2148"/>
                  </a:cubicBezTo>
                  <a:cubicBezTo>
                    <a:pt x="954" y="1980"/>
                    <a:pt x="1441" y="1632"/>
                    <a:pt x="1213" y="1106"/>
                  </a:cubicBezTo>
                  <a:cubicBezTo>
                    <a:pt x="974" y="589"/>
                    <a:pt x="865" y="450"/>
                    <a:pt x="865" y="450"/>
                  </a:cubicBezTo>
                  <a:lnTo>
                    <a:pt x="1074" y="232"/>
                  </a:lnTo>
                  <a:cubicBezTo>
                    <a:pt x="1074" y="232"/>
                    <a:pt x="1023" y="0"/>
                    <a:pt x="779" y="0"/>
                  </a:cubicBezTo>
                  <a:close/>
                </a:path>
              </a:pathLst>
            </a:custGeom>
            <a:solidFill>
              <a:srgbClr val="6C45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2788;p50">
              <a:extLst>
                <a:ext uri="{FF2B5EF4-FFF2-40B4-BE49-F238E27FC236}">
                  <a16:creationId xmlns:a16="http://schemas.microsoft.com/office/drawing/2014/main" id="{58B98E27-08C3-43B4-B794-87363EAEC23D}"/>
                </a:ext>
              </a:extLst>
            </p:cNvPr>
            <p:cNvSpPr/>
            <p:nvPr/>
          </p:nvSpPr>
          <p:spPr>
            <a:xfrm>
              <a:off x="5240387" y="3843547"/>
              <a:ext cx="6790" cy="34"/>
            </a:xfrm>
            <a:custGeom>
              <a:avLst/>
              <a:gdLst/>
              <a:ahLst/>
              <a:cxnLst/>
              <a:rect l="l" t="t" r="r" b="b"/>
              <a:pathLst>
                <a:path w="200" h="1" extrusionOk="0">
                  <a:moveTo>
                    <a:pt x="60" y="1"/>
                  </a:moveTo>
                  <a:lnTo>
                    <a:pt x="60" y="1"/>
                  </a:lnTo>
                  <a:lnTo>
                    <a:pt x="60" y="1"/>
                  </a:lnTo>
                  <a:close/>
                  <a:moveTo>
                    <a:pt x="80" y="1"/>
                  </a:moveTo>
                  <a:lnTo>
                    <a:pt x="80" y="1"/>
                  </a:lnTo>
                  <a:lnTo>
                    <a:pt x="80" y="1"/>
                  </a:lnTo>
                  <a:close/>
                  <a:moveTo>
                    <a:pt x="90" y="1"/>
                  </a:moveTo>
                  <a:lnTo>
                    <a:pt x="80" y="1"/>
                  </a:lnTo>
                  <a:lnTo>
                    <a:pt x="90" y="1"/>
                  </a:lnTo>
                  <a:close/>
                  <a:moveTo>
                    <a:pt x="50" y="1"/>
                  </a:moveTo>
                  <a:lnTo>
                    <a:pt x="60" y="1"/>
                  </a:lnTo>
                  <a:lnTo>
                    <a:pt x="50" y="1"/>
                  </a:lnTo>
                  <a:close/>
                  <a:moveTo>
                    <a:pt x="90" y="1"/>
                  </a:moveTo>
                  <a:lnTo>
                    <a:pt x="90" y="1"/>
                  </a:lnTo>
                  <a:lnTo>
                    <a:pt x="90" y="1"/>
                  </a:lnTo>
                  <a:close/>
                  <a:moveTo>
                    <a:pt x="50" y="1"/>
                  </a:moveTo>
                  <a:lnTo>
                    <a:pt x="50" y="1"/>
                  </a:lnTo>
                  <a:lnTo>
                    <a:pt x="50" y="1"/>
                  </a:lnTo>
                  <a:close/>
                  <a:moveTo>
                    <a:pt x="41" y="1"/>
                  </a:moveTo>
                  <a:lnTo>
                    <a:pt x="41" y="1"/>
                  </a:lnTo>
                  <a:lnTo>
                    <a:pt x="41" y="1"/>
                  </a:lnTo>
                  <a:close/>
                  <a:moveTo>
                    <a:pt x="100" y="1"/>
                  </a:moveTo>
                  <a:lnTo>
                    <a:pt x="100" y="1"/>
                  </a:lnTo>
                  <a:lnTo>
                    <a:pt x="100" y="1"/>
                  </a:lnTo>
                  <a:close/>
                  <a:moveTo>
                    <a:pt x="30" y="1"/>
                  </a:moveTo>
                  <a:lnTo>
                    <a:pt x="30" y="1"/>
                  </a:lnTo>
                  <a:lnTo>
                    <a:pt x="30" y="1"/>
                  </a:lnTo>
                  <a:close/>
                  <a:moveTo>
                    <a:pt x="110" y="1"/>
                  </a:moveTo>
                  <a:lnTo>
                    <a:pt x="100" y="1"/>
                  </a:lnTo>
                  <a:lnTo>
                    <a:pt x="110" y="1"/>
                  </a:lnTo>
                  <a:close/>
                  <a:moveTo>
                    <a:pt x="21" y="1"/>
                  </a:moveTo>
                  <a:lnTo>
                    <a:pt x="30" y="1"/>
                  </a:lnTo>
                  <a:lnTo>
                    <a:pt x="21" y="1"/>
                  </a:lnTo>
                  <a:close/>
                  <a:moveTo>
                    <a:pt x="110" y="1"/>
                  </a:moveTo>
                  <a:lnTo>
                    <a:pt x="110" y="1"/>
                  </a:lnTo>
                  <a:lnTo>
                    <a:pt x="110" y="1"/>
                  </a:lnTo>
                  <a:close/>
                  <a:moveTo>
                    <a:pt x="21" y="1"/>
                  </a:moveTo>
                  <a:lnTo>
                    <a:pt x="21" y="1"/>
                  </a:lnTo>
                  <a:lnTo>
                    <a:pt x="21" y="1"/>
                  </a:lnTo>
                  <a:close/>
                  <a:moveTo>
                    <a:pt x="120" y="1"/>
                  </a:moveTo>
                  <a:lnTo>
                    <a:pt x="120" y="1"/>
                  </a:lnTo>
                  <a:lnTo>
                    <a:pt x="120" y="1"/>
                  </a:lnTo>
                  <a:close/>
                  <a:moveTo>
                    <a:pt x="10" y="1"/>
                  </a:moveTo>
                  <a:lnTo>
                    <a:pt x="10" y="1"/>
                  </a:lnTo>
                  <a:lnTo>
                    <a:pt x="10" y="1"/>
                  </a:lnTo>
                  <a:close/>
                  <a:moveTo>
                    <a:pt x="130" y="1"/>
                  </a:moveTo>
                  <a:lnTo>
                    <a:pt x="130" y="1"/>
                  </a:lnTo>
                  <a:lnTo>
                    <a:pt x="130" y="1"/>
                  </a:lnTo>
                  <a:close/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  <a:moveTo>
                    <a:pt x="130" y="1"/>
                  </a:moveTo>
                  <a:lnTo>
                    <a:pt x="130" y="1"/>
                  </a:lnTo>
                  <a:lnTo>
                    <a:pt x="130" y="1"/>
                  </a:lnTo>
                  <a:close/>
                  <a:moveTo>
                    <a:pt x="140" y="1"/>
                  </a:moveTo>
                  <a:lnTo>
                    <a:pt x="140" y="1"/>
                  </a:lnTo>
                  <a:lnTo>
                    <a:pt x="140" y="1"/>
                  </a:lnTo>
                  <a:close/>
                  <a:moveTo>
                    <a:pt x="149" y="1"/>
                  </a:moveTo>
                  <a:lnTo>
                    <a:pt x="149" y="1"/>
                  </a:lnTo>
                  <a:lnTo>
                    <a:pt x="149" y="1"/>
                  </a:lnTo>
                  <a:close/>
                  <a:moveTo>
                    <a:pt x="149" y="1"/>
                  </a:moveTo>
                  <a:lnTo>
                    <a:pt x="149" y="1"/>
                  </a:lnTo>
                  <a:lnTo>
                    <a:pt x="149" y="1"/>
                  </a:lnTo>
                  <a:close/>
                  <a:moveTo>
                    <a:pt x="169" y="1"/>
                  </a:moveTo>
                  <a:lnTo>
                    <a:pt x="169" y="1"/>
                  </a:lnTo>
                  <a:lnTo>
                    <a:pt x="169" y="1"/>
                  </a:lnTo>
                  <a:close/>
                  <a:moveTo>
                    <a:pt x="180" y="1"/>
                  </a:moveTo>
                  <a:lnTo>
                    <a:pt x="169" y="1"/>
                  </a:lnTo>
                  <a:lnTo>
                    <a:pt x="180" y="1"/>
                  </a:lnTo>
                  <a:close/>
                  <a:moveTo>
                    <a:pt x="189" y="1"/>
                  </a:moveTo>
                  <a:lnTo>
                    <a:pt x="189" y="1"/>
                  </a:lnTo>
                  <a:lnTo>
                    <a:pt x="189" y="1"/>
                  </a:lnTo>
                  <a:close/>
                  <a:moveTo>
                    <a:pt x="199" y="1"/>
                  </a:moveTo>
                  <a:lnTo>
                    <a:pt x="199" y="1"/>
                  </a:lnTo>
                  <a:close/>
                </a:path>
              </a:pathLst>
            </a:custGeom>
            <a:solidFill>
              <a:srgbClr val="E5B8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" name="Google Shape;2654;p50">
            <a:extLst>
              <a:ext uri="{FF2B5EF4-FFF2-40B4-BE49-F238E27FC236}">
                <a16:creationId xmlns:a16="http://schemas.microsoft.com/office/drawing/2014/main" id="{B08FD475-0ADE-4D35-94E5-E9859D4921AC}"/>
              </a:ext>
            </a:extLst>
          </p:cNvPr>
          <p:cNvGrpSpPr/>
          <p:nvPr/>
        </p:nvGrpSpPr>
        <p:grpSpPr>
          <a:xfrm flipH="1">
            <a:off x="-34243" y="3499300"/>
            <a:ext cx="1018997" cy="1729565"/>
            <a:chOff x="7618625" y="2978194"/>
            <a:chExt cx="1153886" cy="1958294"/>
          </a:xfrm>
        </p:grpSpPr>
        <p:sp>
          <p:nvSpPr>
            <p:cNvPr id="130" name="Google Shape;2655;p50">
              <a:extLst>
                <a:ext uri="{FF2B5EF4-FFF2-40B4-BE49-F238E27FC236}">
                  <a16:creationId xmlns:a16="http://schemas.microsoft.com/office/drawing/2014/main" id="{1CC75738-DC57-4704-8E86-ACFB5995ECBE}"/>
                </a:ext>
              </a:extLst>
            </p:cNvPr>
            <p:cNvSpPr/>
            <p:nvPr/>
          </p:nvSpPr>
          <p:spPr>
            <a:xfrm>
              <a:off x="7618625" y="2978194"/>
              <a:ext cx="1153886" cy="1569990"/>
            </a:xfrm>
            <a:custGeom>
              <a:avLst/>
              <a:gdLst/>
              <a:ahLst/>
              <a:cxnLst/>
              <a:rect l="l" t="t" r="r" b="b"/>
              <a:pathLst>
                <a:path w="18208" h="24774" extrusionOk="0">
                  <a:moveTo>
                    <a:pt x="8821" y="0"/>
                  </a:moveTo>
                  <a:cubicBezTo>
                    <a:pt x="6959" y="0"/>
                    <a:pt x="5245" y="785"/>
                    <a:pt x="4272" y="2101"/>
                  </a:cubicBezTo>
                  <a:cubicBezTo>
                    <a:pt x="4272" y="2101"/>
                    <a:pt x="4046" y="2043"/>
                    <a:pt x="3708" y="2043"/>
                  </a:cubicBezTo>
                  <a:cubicBezTo>
                    <a:pt x="2991" y="2043"/>
                    <a:pt x="1771" y="2304"/>
                    <a:pt x="1144" y="3938"/>
                  </a:cubicBezTo>
                  <a:cubicBezTo>
                    <a:pt x="428" y="5816"/>
                    <a:pt x="1372" y="5507"/>
                    <a:pt x="766" y="6739"/>
                  </a:cubicBezTo>
                  <a:cubicBezTo>
                    <a:pt x="150" y="7961"/>
                    <a:pt x="1" y="9749"/>
                    <a:pt x="1302" y="10961"/>
                  </a:cubicBezTo>
                  <a:cubicBezTo>
                    <a:pt x="2603" y="12173"/>
                    <a:pt x="2007" y="13742"/>
                    <a:pt x="1769" y="14844"/>
                  </a:cubicBezTo>
                  <a:cubicBezTo>
                    <a:pt x="1531" y="15957"/>
                    <a:pt x="2226" y="17347"/>
                    <a:pt x="2544" y="19344"/>
                  </a:cubicBezTo>
                  <a:cubicBezTo>
                    <a:pt x="2872" y="21350"/>
                    <a:pt x="2395" y="24271"/>
                    <a:pt x="2395" y="24271"/>
                  </a:cubicBezTo>
                  <a:cubicBezTo>
                    <a:pt x="2395" y="24271"/>
                    <a:pt x="5559" y="24773"/>
                    <a:pt x="8937" y="24773"/>
                  </a:cubicBezTo>
                  <a:cubicBezTo>
                    <a:pt x="11509" y="24773"/>
                    <a:pt x="14205" y="24482"/>
                    <a:pt x="15725" y="23456"/>
                  </a:cubicBezTo>
                  <a:cubicBezTo>
                    <a:pt x="15725" y="23456"/>
                    <a:pt x="16032" y="22781"/>
                    <a:pt x="15953" y="21717"/>
                  </a:cubicBezTo>
                  <a:lnTo>
                    <a:pt x="15953" y="21717"/>
                  </a:lnTo>
                  <a:cubicBezTo>
                    <a:pt x="15953" y="21718"/>
                    <a:pt x="16638" y="22770"/>
                    <a:pt x="16449" y="23267"/>
                  </a:cubicBezTo>
                  <a:cubicBezTo>
                    <a:pt x="16449" y="23267"/>
                    <a:pt x="18208" y="23118"/>
                    <a:pt x="18098" y="21221"/>
                  </a:cubicBezTo>
                  <a:cubicBezTo>
                    <a:pt x="17979" y="19324"/>
                    <a:pt x="16946" y="19512"/>
                    <a:pt x="16877" y="18291"/>
                  </a:cubicBezTo>
                  <a:cubicBezTo>
                    <a:pt x="16797" y="17069"/>
                    <a:pt x="18058" y="16165"/>
                    <a:pt x="17215" y="13841"/>
                  </a:cubicBezTo>
                  <a:cubicBezTo>
                    <a:pt x="16370" y="11517"/>
                    <a:pt x="15098" y="10722"/>
                    <a:pt x="15257" y="8805"/>
                  </a:cubicBezTo>
                  <a:cubicBezTo>
                    <a:pt x="15407" y="6878"/>
                    <a:pt x="15486" y="2945"/>
                    <a:pt x="12496" y="1077"/>
                  </a:cubicBezTo>
                  <a:cubicBezTo>
                    <a:pt x="11318" y="336"/>
                    <a:pt x="10038" y="0"/>
                    <a:pt x="8821" y="0"/>
                  </a:cubicBezTo>
                  <a:close/>
                </a:path>
              </a:pathLst>
            </a:custGeom>
            <a:solidFill>
              <a:srgbClr val="5D2F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2656;p50">
              <a:extLst>
                <a:ext uri="{FF2B5EF4-FFF2-40B4-BE49-F238E27FC236}">
                  <a16:creationId xmlns:a16="http://schemas.microsoft.com/office/drawing/2014/main" id="{80F56654-5BDD-4D98-8996-A4AFF72C0C4F}"/>
                </a:ext>
              </a:extLst>
            </p:cNvPr>
            <p:cNvSpPr/>
            <p:nvPr/>
          </p:nvSpPr>
          <p:spPr>
            <a:xfrm>
              <a:off x="7711213" y="3178644"/>
              <a:ext cx="788164" cy="960600"/>
            </a:xfrm>
            <a:custGeom>
              <a:avLst/>
              <a:gdLst/>
              <a:ahLst/>
              <a:cxnLst/>
              <a:rect l="l" t="t" r="r" b="b"/>
              <a:pathLst>
                <a:path w="12437" h="15158" extrusionOk="0">
                  <a:moveTo>
                    <a:pt x="3119" y="0"/>
                  </a:moveTo>
                  <a:lnTo>
                    <a:pt x="1967" y="1222"/>
                  </a:lnTo>
                  <a:cubicBezTo>
                    <a:pt x="80" y="3238"/>
                    <a:pt x="0" y="4391"/>
                    <a:pt x="338" y="6467"/>
                  </a:cubicBezTo>
                  <a:cubicBezTo>
                    <a:pt x="676" y="8533"/>
                    <a:pt x="2036" y="9079"/>
                    <a:pt x="2305" y="11860"/>
                  </a:cubicBezTo>
                  <a:cubicBezTo>
                    <a:pt x="2573" y="14651"/>
                    <a:pt x="6437" y="15157"/>
                    <a:pt x="6437" y="15157"/>
                  </a:cubicBezTo>
                  <a:cubicBezTo>
                    <a:pt x="6437" y="15157"/>
                    <a:pt x="10827" y="13191"/>
                    <a:pt x="11631" y="11930"/>
                  </a:cubicBezTo>
                  <a:cubicBezTo>
                    <a:pt x="12436" y="10668"/>
                    <a:pt x="11006" y="8573"/>
                    <a:pt x="11989" y="5493"/>
                  </a:cubicBezTo>
                  <a:cubicBezTo>
                    <a:pt x="12198" y="4828"/>
                    <a:pt x="10668" y="3149"/>
                    <a:pt x="10211" y="1987"/>
                  </a:cubicBezTo>
                  <a:cubicBezTo>
                    <a:pt x="9822" y="1011"/>
                    <a:pt x="8297" y="194"/>
                    <a:pt x="7242" y="194"/>
                  </a:cubicBezTo>
                  <a:cubicBezTo>
                    <a:pt x="7030" y="194"/>
                    <a:pt x="6836" y="227"/>
                    <a:pt x="6675" y="298"/>
                  </a:cubicBezTo>
                  <a:cubicBezTo>
                    <a:pt x="6457" y="398"/>
                    <a:pt x="6151" y="437"/>
                    <a:pt x="5811" y="437"/>
                  </a:cubicBezTo>
                  <a:cubicBezTo>
                    <a:pt x="4666" y="437"/>
                    <a:pt x="3119" y="0"/>
                    <a:pt x="3119" y="0"/>
                  </a:cubicBezTo>
                  <a:close/>
                </a:path>
              </a:pathLst>
            </a:custGeom>
            <a:solidFill>
              <a:srgbClr val="5028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2657;p50">
              <a:extLst>
                <a:ext uri="{FF2B5EF4-FFF2-40B4-BE49-F238E27FC236}">
                  <a16:creationId xmlns:a16="http://schemas.microsoft.com/office/drawing/2014/main" id="{E5BC1AE8-C490-4CE3-9164-62BE5756F518}"/>
                </a:ext>
              </a:extLst>
            </p:cNvPr>
            <p:cNvSpPr/>
            <p:nvPr/>
          </p:nvSpPr>
          <p:spPr>
            <a:xfrm>
              <a:off x="7722557" y="4251238"/>
              <a:ext cx="166796" cy="326622"/>
            </a:xfrm>
            <a:custGeom>
              <a:avLst/>
              <a:gdLst/>
              <a:ahLst/>
              <a:cxnLst/>
              <a:rect l="l" t="t" r="r" b="b"/>
              <a:pathLst>
                <a:path w="2632" h="5154" extrusionOk="0">
                  <a:moveTo>
                    <a:pt x="0" y="0"/>
                  </a:moveTo>
                  <a:lnTo>
                    <a:pt x="0" y="5136"/>
                  </a:lnTo>
                  <a:cubicBezTo>
                    <a:pt x="0" y="5136"/>
                    <a:pt x="80" y="5153"/>
                    <a:pt x="211" y="5153"/>
                  </a:cubicBezTo>
                  <a:cubicBezTo>
                    <a:pt x="536" y="5153"/>
                    <a:pt x="1177" y="5047"/>
                    <a:pt x="1709" y="4311"/>
                  </a:cubicBezTo>
                  <a:cubicBezTo>
                    <a:pt x="2463" y="3278"/>
                    <a:pt x="2632" y="1053"/>
                    <a:pt x="2632" y="105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773E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2658;p50">
              <a:extLst>
                <a:ext uri="{FF2B5EF4-FFF2-40B4-BE49-F238E27FC236}">
                  <a16:creationId xmlns:a16="http://schemas.microsoft.com/office/drawing/2014/main" id="{58891018-2381-4DB9-8479-A2CC5169CC6A}"/>
                </a:ext>
              </a:extLst>
            </p:cNvPr>
            <p:cNvSpPr/>
            <p:nvPr/>
          </p:nvSpPr>
          <p:spPr>
            <a:xfrm>
              <a:off x="7832066" y="4510562"/>
              <a:ext cx="776820" cy="425927"/>
            </a:xfrm>
            <a:custGeom>
              <a:avLst/>
              <a:gdLst/>
              <a:ahLst/>
              <a:cxnLst/>
              <a:rect l="l" t="t" r="r" b="b"/>
              <a:pathLst>
                <a:path w="12258" h="6721" extrusionOk="0">
                  <a:moveTo>
                    <a:pt x="10271" y="1"/>
                  </a:moveTo>
                  <a:lnTo>
                    <a:pt x="2195" y="1104"/>
                  </a:lnTo>
                  <a:cubicBezTo>
                    <a:pt x="2195" y="1104"/>
                    <a:pt x="328" y="4441"/>
                    <a:pt x="0" y="5851"/>
                  </a:cubicBezTo>
                  <a:cubicBezTo>
                    <a:pt x="0" y="5851"/>
                    <a:pt x="3713" y="6721"/>
                    <a:pt x="7345" y="6721"/>
                  </a:cubicBezTo>
                  <a:cubicBezTo>
                    <a:pt x="9160" y="6721"/>
                    <a:pt x="10956" y="6504"/>
                    <a:pt x="12257" y="5851"/>
                  </a:cubicBezTo>
                  <a:cubicBezTo>
                    <a:pt x="12257" y="5851"/>
                    <a:pt x="10956" y="1422"/>
                    <a:pt x="1027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2659;p50">
              <a:extLst>
                <a:ext uri="{FF2B5EF4-FFF2-40B4-BE49-F238E27FC236}">
                  <a16:creationId xmlns:a16="http://schemas.microsoft.com/office/drawing/2014/main" id="{86C59172-6B8B-4090-9E6C-67C28A7282E7}"/>
                </a:ext>
              </a:extLst>
            </p:cNvPr>
            <p:cNvSpPr/>
            <p:nvPr/>
          </p:nvSpPr>
          <p:spPr>
            <a:xfrm>
              <a:off x="7710580" y="3897488"/>
              <a:ext cx="905847" cy="706793"/>
            </a:xfrm>
            <a:custGeom>
              <a:avLst/>
              <a:gdLst/>
              <a:ahLst/>
              <a:cxnLst/>
              <a:rect l="l" t="t" r="r" b="b"/>
              <a:pathLst>
                <a:path w="14294" h="11153" extrusionOk="0">
                  <a:moveTo>
                    <a:pt x="10440" y="0"/>
                  </a:moveTo>
                  <a:lnTo>
                    <a:pt x="6288" y="636"/>
                  </a:lnTo>
                  <a:cubicBezTo>
                    <a:pt x="6288" y="636"/>
                    <a:pt x="2682" y="795"/>
                    <a:pt x="1768" y="2484"/>
                  </a:cubicBezTo>
                  <a:cubicBezTo>
                    <a:pt x="845" y="4163"/>
                    <a:pt x="0" y="5414"/>
                    <a:pt x="0" y="5414"/>
                  </a:cubicBezTo>
                  <a:cubicBezTo>
                    <a:pt x="0" y="5414"/>
                    <a:pt x="1298" y="6670"/>
                    <a:pt x="2492" y="6670"/>
                  </a:cubicBezTo>
                  <a:cubicBezTo>
                    <a:pt x="2603" y="6670"/>
                    <a:pt x="2713" y="6659"/>
                    <a:pt x="2821" y="6635"/>
                  </a:cubicBezTo>
                  <a:lnTo>
                    <a:pt x="2821" y="6635"/>
                  </a:lnTo>
                  <a:cubicBezTo>
                    <a:pt x="2821" y="6635"/>
                    <a:pt x="2533" y="8632"/>
                    <a:pt x="3774" y="10897"/>
                  </a:cubicBezTo>
                  <a:cubicBezTo>
                    <a:pt x="3774" y="10897"/>
                    <a:pt x="5533" y="11152"/>
                    <a:pt x="7412" y="11152"/>
                  </a:cubicBezTo>
                  <a:cubicBezTo>
                    <a:pt x="8740" y="11152"/>
                    <a:pt x="10128" y="11025"/>
                    <a:pt x="10996" y="10589"/>
                  </a:cubicBezTo>
                  <a:cubicBezTo>
                    <a:pt x="10996" y="10589"/>
                    <a:pt x="12019" y="8632"/>
                    <a:pt x="12098" y="7092"/>
                  </a:cubicBezTo>
                  <a:cubicBezTo>
                    <a:pt x="12098" y="7092"/>
                    <a:pt x="12437" y="7158"/>
                    <a:pt x="12861" y="7158"/>
                  </a:cubicBezTo>
                  <a:cubicBezTo>
                    <a:pt x="13354" y="7158"/>
                    <a:pt x="13963" y="7069"/>
                    <a:pt x="14294" y="6685"/>
                  </a:cubicBezTo>
                  <a:cubicBezTo>
                    <a:pt x="14294" y="6685"/>
                    <a:pt x="14085" y="5384"/>
                    <a:pt x="14135" y="4569"/>
                  </a:cubicBezTo>
                  <a:cubicBezTo>
                    <a:pt x="14184" y="3755"/>
                    <a:pt x="13598" y="1560"/>
                    <a:pt x="12555" y="825"/>
                  </a:cubicBezTo>
                  <a:cubicBezTo>
                    <a:pt x="11512" y="80"/>
                    <a:pt x="10440" y="0"/>
                    <a:pt x="104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2660;p50">
              <a:extLst>
                <a:ext uri="{FF2B5EF4-FFF2-40B4-BE49-F238E27FC236}">
                  <a16:creationId xmlns:a16="http://schemas.microsoft.com/office/drawing/2014/main" id="{E9CBEB97-DB20-4B7B-88D9-9A4EEEC7FF61}"/>
                </a:ext>
              </a:extLst>
            </p:cNvPr>
            <p:cNvSpPr/>
            <p:nvPr/>
          </p:nvSpPr>
          <p:spPr>
            <a:xfrm>
              <a:off x="7884919" y="3897488"/>
              <a:ext cx="525675" cy="489172"/>
            </a:xfrm>
            <a:custGeom>
              <a:avLst/>
              <a:gdLst/>
              <a:ahLst/>
              <a:cxnLst/>
              <a:rect l="l" t="t" r="r" b="b"/>
              <a:pathLst>
                <a:path w="8295" h="7719" extrusionOk="0">
                  <a:moveTo>
                    <a:pt x="8006" y="0"/>
                  </a:moveTo>
                  <a:cubicBezTo>
                    <a:pt x="8006" y="0"/>
                    <a:pt x="6188" y="1004"/>
                    <a:pt x="5434" y="1779"/>
                  </a:cubicBezTo>
                  <a:cubicBezTo>
                    <a:pt x="4689" y="2543"/>
                    <a:pt x="299" y="6695"/>
                    <a:pt x="70" y="7420"/>
                  </a:cubicBezTo>
                  <a:cubicBezTo>
                    <a:pt x="41" y="7500"/>
                    <a:pt x="21" y="7599"/>
                    <a:pt x="1" y="7718"/>
                  </a:cubicBezTo>
                  <a:cubicBezTo>
                    <a:pt x="308" y="7500"/>
                    <a:pt x="785" y="7103"/>
                    <a:pt x="1530" y="6377"/>
                  </a:cubicBezTo>
                  <a:cubicBezTo>
                    <a:pt x="3328" y="4639"/>
                    <a:pt x="5314" y="2503"/>
                    <a:pt x="6347" y="1530"/>
                  </a:cubicBezTo>
                  <a:cubicBezTo>
                    <a:pt x="7003" y="914"/>
                    <a:pt x="7788" y="358"/>
                    <a:pt x="8294" y="31"/>
                  </a:cubicBezTo>
                  <a:cubicBezTo>
                    <a:pt x="8195" y="20"/>
                    <a:pt x="8106" y="11"/>
                    <a:pt x="80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2661;p50">
              <a:extLst>
                <a:ext uri="{FF2B5EF4-FFF2-40B4-BE49-F238E27FC236}">
                  <a16:creationId xmlns:a16="http://schemas.microsoft.com/office/drawing/2014/main" id="{70AB92FE-9939-4868-8302-67B3B089E767}"/>
                </a:ext>
              </a:extLst>
            </p:cNvPr>
            <p:cNvSpPr/>
            <p:nvPr/>
          </p:nvSpPr>
          <p:spPr>
            <a:xfrm>
              <a:off x="7881751" y="3904459"/>
              <a:ext cx="579858" cy="618135"/>
            </a:xfrm>
            <a:custGeom>
              <a:avLst/>
              <a:gdLst/>
              <a:ahLst/>
              <a:cxnLst/>
              <a:rect l="l" t="t" r="r" b="b"/>
              <a:pathLst>
                <a:path w="9150" h="9754" extrusionOk="0">
                  <a:moveTo>
                    <a:pt x="8861" y="0"/>
                  </a:moveTo>
                  <a:cubicBezTo>
                    <a:pt x="8404" y="318"/>
                    <a:pt x="6119" y="1927"/>
                    <a:pt x="5007" y="3278"/>
                  </a:cubicBezTo>
                  <a:cubicBezTo>
                    <a:pt x="3766" y="4788"/>
                    <a:pt x="2375" y="6386"/>
                    <a:pt x="1104" y="7430"/>
                  </a:cubicBezTo>
                  <a:cubicBezTo>
                    <a:pt x="597" y="7836"/>
                    <a:pt x="239" y="8075"/>
                    <a:pt x="1" y="8214"/>
                  </a:cubicBezTo>
                  <a:cubicBezTo>
                    <a:pt x="1" y="8691"/>
                    <a:pt x="71" y="9247"/>
                    <a:pt x="289" y="9754"/>
                  </a:cubicBezTo>
                  <a:cubicBezTo>
                    <a:pt x="4878" y="9505"/>
                    <a:pt x="7530" y="4102"/>
                    <a:pt x="9149" y="60"/>
                  </a:cubicBezTo>
                  <a:cubicBezTo>
                    <a:pt x="9059" y="29"/>
                    <a:pt x="8970" y="10"/>
                    <a:pt x="886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2662;p50">
              <a:extLst>
                <a:ext uri="{FF2B5EF4-FFF2-40B4-BE49-F238E27FC236}">
                  <a16:creationId xmlns:a16="http://schemas.microsoft.com/office/drawing/2014/main" id="{4CEB8FCF-4842-4F36-B205-40BDD1412F98}"/>
                </a:ext>
              </a:extLst>
            </p:cNvPr>
            <p:cNvSpPr/>
            <p:nvPr/>
          </p:nvSpPr>
          <p:spPr>
            <a:xfrm>
              <a:off x="7881751" y="3899389"/>
              <a:ext cx="561544" cy="525612"/>
            </a:xfrm>
            <a:custGeom>
              <a:avLst/>
              <a:gdLst/>
              <a:ahLst/>
              <a:cxnLst/>
              <a:rect l="l" t="t" r="r" b="b"/>
              <a:pathLst>
                <a:path w="8861" h="8294" extrusionOk="0">
                  <a:moveTo>
                    <a:pt x="8344" y="1"/>
                  </a:moveTo>
                  <a:cubicBezTo>
                    <a:pt x="7838" y="328"/>
                    <a:pt x="7053" y="884"/>
                    <a:pt x="6397" y="1500"/>
                  </a:cubicBezTo>
                  <a:cubicBezTo>
                    <a:pt x="5364" y="2473"/>
                    <a:pt x="3378" y="4609"/>
                    <a:pt x="1580" y="6347"/>
                  </a:cubicBezTo>
                  <a:cubicBezTo>
                    <a:pt x="835" y="7073"/>
                    <a:pt x="358" y="7470"/>
                    <a:pt x="51" y="7688"/>
                  </a:cubicBezTo>
                  <a:cubicBezTo>
                    <a:pt x="21" y="7857"/>
                    <a:pt x="1" y="8066"/>
                    <a:pt x="1" y="8294"/>
                  </a:cubicBezTo>
                  <a:cubicBezTo>
                    <a:pt x="239" y="8155"/>
                    <a:pt x="597" y="7916"/>
                    <a:pt x="1104" y="7510"/>
                  </a:cubicBezTo>
                  <a:cubicBezTo>
                    <a:pt x="2375" y="6466"/>
                    <a:pt x="3766" y="4868"/>
                    <a:pt x="5007" y="3358"/>
                  </a:cubicBezTo>
                  <a:cubicBezTo>
                    <a:pt x="6119" y="2007"/>
                    <a:pt x="8404" y="398"/>
                    <a:pt x="8861" y="80"/>
                  </a:cubicBezTo>
                  <a:cubicBezTo>
                    <a:pt x="8702" y="50"/>
                    <a:pt x="8533" y="20"/>
                    <a:pt x="834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2663;p50">
              <a:extLst>
                <a:ext uri="{FF2B5EF4-FFF2-40B4-BE49-F238E27FC236}">
                  <a16:creationId xmlns:a16="http://schemas.microsoft.com/office/drawing/2014/main" id="{60F10619-5033-4A60-BCD1-3B7852315FBB}"/>
                </a:ext>
              </a:extLst>
            </p:cNvPr>
            <p:cNvSpPr/>
            <p:nvPr/>
          </p:nvSpPr>
          <p:spPr>
            <a:xfrm>
              <a:off x="7900066" y="3908198"/>
              <a:ext cx="691774" cy="722763"/>
            </a:xfrm>
            <a:custGeom>
              <a:avLst/>
              <a:gdLst/>
              <a:ahLst/>
              <a:cxnLst/>
              <a:rect l="l" t="t" r="r" b="b"/>
              <a:pathLst>
                <a:path w="10916" h="11405" extrusionOk="0">
                  <a:moveTo>
                    <a:pt x="8860" y="1"/>
                  </a:moveTo>
                  <a:lnTo>
                    <a:pt x="8860" y="1"/>
                  </a:lnTo>
                  <a:cubicBezTo>
                    <a:pt x="7241" y="4043"/>
                    <a:pt x="4589" y="9446"/>
                    <a:pt x="0" y="9695"/>
                  </a:cubicBezTo>
                  <a:cubicBezTo>
                    <a:pt x="239" y="10261"/>
                    <a:pt x="645" y="10757"/>
                    <a:pt x="1321" y="10986"/>
                  </a:cubicBezTo>
                  <a:cubicBezTo>
                    <a:pt x="2097" y="11249"/>
                    <a:pt x="2808" y="11404"/>
                    <a:pt x="3461" y="11404"/>
                  </a:cubicBezTo>
                  <a:cubicBezTo>
                    <a:pt x="4287" y="11404"/>
                    <a:pt x="5021" y="11157"/>
                    <a:pt x="5682" y="10569"/>
                  </a:cubicBezTo>
                  <a:cubicBezTo>
                    <a:pt x="6874" y="9516"/>
                    <a:pt x="7052" y="7003"/>
                    <a:pt x="7132" y="6477"/>
                  </a:cubicBezTo>
                  <a:cubicBezTo>
                    <a:pt x="7211" y="5950"/>
                    <a:pt x="8065" y="3665"/>
                    <a:pt x="8691" y="2722"/>
                  </a:cubicBezTo>
                  <a:cubicBezTo>
                    <a:pt x="9238" y="1897"/>
                    <a:pt x="10916" y="507"/>
                    <a:pt x="886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2664;p50">
              <a:extLst>
                <a:ext uri="{FF2B5EF4-FFF2-40B4-BE49-F238E27FC236}">
                  <a16:creationId xmlns:a16="http://schemas.microsoft.com/office/drawing/2014/main" id="{E3A76659-04BB-4E86-BEDA-0EC65F406EDC}"/>
                </a:ext>
              </a:extLst>
            </p:cNvPr>
            <p:cNvSpPr/>
            <p:nvPr/>
          </p:nvSpPr>
          <p:spPr>
            <a:xfrm>
              <a:off x="8105838" y="3693553"/>
              <a:ext cx="227951" cy="244935"/>
            </a:xfrm>
            <a:custGeom>
              <a:avLst/>
              <a:gdLst/>
              <a:ahLst/>
              <a:cxnLst/>
              <a:rect l="l" t="t" r="r" b="b"/>
              <a:pathLst>
                <a:path w="3597" h="3865" extrusionOk="0">
                  <a:moveTo>
                    <a:pt x="3348" y="0"/>
                  </a:moveTo>
                  <a:lnTo>
                    <a:pt x="269" y="2007"/>
                  </a:lnTo>
                  <a:cubicBezTo>
                    <a:pt x="269" y="2007"/>
                    <a:pt x="358" y="2812"/>
                    <a:pt x="1" y="3864"/>
                  </a:cubicBezTo>
                  <a:cubicBezTo>
                    <a:pt x="1431" y="3626"/>
                    <a:pt x="2613" y="2931"/>
                    <a:pt x="3596" y="1987"/>
                  </a:cubicBezTo>
                  <a:cubicBezTo>
                    <a:pt x="3457" y="1490"/>
                    <a:pt x="3348" y="835"/>
                    <a:pt x="3348" y="0"/>
                  </a:cubicBezTo>
                  <a:close/>
                </a:path>
              </a:pathLst>
            </a:custGeom>
            <a:solidFill>
              <a:srgbClr val="773E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0" name="Google Shape;2665;p50">
              <a:extLst>
                <a:ext uri="{FF2B5EF4-FFF2-40B4-BE49-F238E27FC236}">
                  <a16:creationId xmlns:a16="http://schemas.microsoft.com/office/drawing/2014/main" id="{36B1DADC-F784-4F5D-B08F-C5F3F9EE1BF6}"/>
                </a:ext>
              </a:extLst>
            </p:cNvPr>
            <p:cNvGrpSpPr/>
            <p:nvPr/>
          </p:nvGrpSpPr>
          <p:grpSpPr>
            <a:xfrm>
              <a:off x="7711237" y="3972223"/>
              <a:ext cx="364339" cy="244908"/>
              <a:chOff x="6990900" y="3819392"/>
              <a:chExt cx="561558" cy="377478"/>
            </a:xfrm>
          </p:grpSpPr>
          <p:sp>
            <p:nvSpPr>
              <p:cNvPr id="170" name="Google Shape;2666;p50">
                <a:extLst>
                  <a:ext uri="{FF2B5EF4-FFF2-40B4-BE49-F238E27FC236}">
                    <a16:creationId xmlns:a16="http://schemas.microsoft.com/office/drawing/2014/main" id="{9E196E0F-BAC3-41BD-A960-083D11AC0181}"/>
                  </a:ext>
                </a:extLst>
              </p:cNvPr>
              <p:cNvSpPr/>
              <p:nvPr/>
            </p:nvSpPr>
            <p:spPr>
              <a:xfrm>
                <a:off x="7204283" y="3819392"/>
                <a:ext cx="93719" cy="113991"/>
              </a:xfrm>
              <a:custGeom>
                <a:avLst/>
                <a:gdLst/>
                <a:ahLst/>
                <a:cxnLst/>
                <a:rect l="l" t="t" r="r" b="b"/>
                <a:pathLst>
                  <a:path w="1618" h="1968" extrusionOk="0">
                    <a:moveTo>
                      <a:pt x="845" y="0"/>
                    </a:moveTo>
                    <a:cubicBezTo>
                      <a:pt x="845" y="0"/>
                      <a:pt x="647" y="179"/>
                      <a:pt x="329" y="905"/>
                    </a:cubicBezTo>
                    <a:cubicBezTo>
                      <a:pt x="1" y="1629"/>
                      <a:pt x="597" y="1958"/>
                      <a:pt x="915" y="1967"/>
                    </a:cubicBezTo>
                    <a:cubicBezTo>
                      <a:pt x="921" y="1967"/>
                      <a:pt x="927" y="1967"/>
                      <a:pt x="933" y="1967"/>
                    </a:cubicBezTo>
                    <a:cubicBezTo>
                      <a:pt x="1340" y="1967"/>
                      <a:pt x="1618" y="1317"/>
                      <a:pt x="1441" y="1004"/>
                    </a:cubicBezTo>
                    <a:cubicBezTo>
                      <a:pt x="1302" y="746"/>
                      <a:pt x="845" y="0"/>
                      <a:pt x="845" y="0"/>
                    </a:cubicBezTo>
                    <a:close/>
                  </a:path>
                </a:pathLst>
              </a:custGeom>
              <a:solidFill>
                <a:srgbClr val="C64C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2667;p50">
                <a:extLst>
                  <a:ext uri="{FF2B5EF4-FFF2-40B4-BE49-F238E27FC236}">
                    <a16:creationId xmlns:a16="http://schemas.microsoft.com/office/drawing/2014/main" id="{4AA3FAB9-DC8F-4D49-BD0F-88A7E1788732}"/>
                  </a:ext>
                </a:extLst>
              </p:cNvPr>
              <p:cNvSpPr/>
              <p:nvPr/>
            </p:nvSpPr>
            <p:spPr>
              <a:xfrm>
                <a:off x="7219227" y="3853913"/>
                <a:ext cx="65568" cy="79470"/>
              </a:xfrm>
              <a:custGeom>
                <a:avLst/>
                <a:gdLst/>
                <a:ahLst/>
                <a:cxnLst/>
                <a:rect l="l" t="t" r="r" b="b"/>
                <a:pathLst>
                  <a:path w="1132" h="1372" extrusionOk="0">
                    <a:moveTo>
                      <a:pt x="587" y="0"/>
                    </a:moveTo>
                    <a:cubicBezTo>
                      <a:pt x="587" y="0"/>
                      <a:pt x="448" y="130"/>
                      <a:pt x="230" y="636"/>
                    </a:cubicBezTo>
                    <a:cubicBezTo>
                      <a:pt x="1" y="1143"/>
                      <a:pt x="418" y="1362"/>
                      <a:pt x="637" y="1371"/>
                    </a:cubicBezTo>
                    <a:cubicBezTo>
                      <a:pt x="640" y="1371"/>
                      <a:pt x="643" y="1371"/>
                      <a:pt x="646" y="1371"/>
                    </a:cubicBezTo>
                    <a:cubicBezTo>
                      <a:pt x="930" y="1371"/>
                      <a:pt x="1132" y="922"/>
                      <a:pt x="1005" y="696"/>
                    </a:cubicBezTo>
                    <a:cubicBezTo>
                      <a:pt x="905" y="517"/>
                      <a:pt x="587" y="0"/>
                      <a:pt x="587" y="0"/>
                    </a:cubicBezTo>
                    <a:close/>
                  </a:path>
                </a:pathLst>
              </a:custGeom>
              <a:solidFill>
                <a:srgbClr val="DC9A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2668;p50">
                <a:extLst>
                  <a:ext uri="{FF2B5EF4-FFF2-40B4-BE49-F238E27FC236}">
                    <a16:creationId xmlns:a16="http://schemas.microsoft.com/office/drawing/2014/main" id="{5E054128-6DB2-4301-8EBF-E56DF4FF2DC3}"/>
                  </a:ext>
                </a:extLst>
              </p:cNvPr>
              <p:cNvSpPr/>
              <p:nvPr/>
            </p:nvSpPr>
            <p:spPr>
              <a:xfrm>
                <a:off x="7004106" y="3935582"/>
                <a:ext cx="548352" cy="217731"/>
              </a:xfrm>
              <a:custGeom>
                <a:avLst/>
                <a:gdLst/>
                <a:ahLst/>
                <a:cxnLst/>
                <a:rect l="l" t="t" r="r" b="b"/>
                <a:pathLst>
                  <a:path w="9467" h="3759" extrusionOk="0">
                    <a:moveTo>
                      <a:pt x="4381" y="1"/>
                    </a:moveTo>
                    <a:cubicBezTo>
                      <a:pt x="3030" y="974"/>
                      <a:pt x="746" y="1203"/>
                      <a:pt x="0" y="1252"/>
                    </a:cubicBezTo>
                    <a:cubicBezTo>
                      <a:pt x="1995" y="2787"/>
                      <a:pt x="4560" y="3758"/>
                      <a:pt x="7066" y="3758"/>
                    </a:cubicBezTo>
                    <a:cubicBezTo>
                      <a:pt x="7367" y="3758"/>
                      <a:pt x="7668" y="3744"/>
                      <a:pt x="7966" y="3716"/>
                    </a:cubicBezTo>
                    <a:cubicBezTo>
                      <a:pt x="9466" y="2802"/>
                      <a:pt x="9327" y="1431"/>
                      <a:pt x="9327" y="1431"/>
                    </a:cubicBezTo>
                    <a:cubicBezTo>
                      <a:pt x="6198" y="1163"/>
                      <a:pt x="4381" y="1"/>
                      <a:pt x="438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2669;p50">
                <a:extLst>
                  <a:ext uri="{FF2B5EF4-FFF2-40B4-BE49-F238E27FC236}">
                    <a16:creationId xmlns:a16="http://schemas.microsoft.com/office/drawing/2014/main" id="{A50959F3-1C50-4ABD-A34E-8AED2A152FCD}"/>
                  </a:ext>
                </a:extLst>
              </p:cNvPr>
              <p:cNvSpPr/>
              <p:nvPr/>
            </p:nvSpPr>
            <p:spPr>
              <a:xfrm>
                <a:off x="6990900" y="4008100"/>
                <a:ext cx="474675" cy="188769"/>
              </a:xfrm>
              <a:custGeom>
                <a:avLst/>
                <a:gdLst/>
                <a:ahLst/>
                <a:cxnLst/>
                <a:rect l="l" t="t" r="r" b="b"/>
                <a:pathLst>
                  <a:path w="8195" h="3259" extrusionOk="0">
                    <a:moveTo>
                      <a:pt x="228" y="0"/>
                    </a:moveTo>
                    <a:cubicBezTo>
                      <a:pt x="80" y="11"/>
                      <a:pt x="0" y="11"/>
                      <a:pt x="0" y="11"/>
                    </a:cubicBezTo>
                    <a:cubicBezTo>
                      <a:pt x="99" y="1381"/>
                      <a:pt x="1272" y="3229"/>
                      <a:pt x="4668" y="3258"/>
                    </a:cubicBezTo>
                    <a:cubicBezTo>
                      <a:pt x="6367" y="3238"/>
                      <a:pt x="7469" y="2901"/>
                      <a:pt x="8194" y="2464"/>
                    </a:cubicBezTo>
                    <a:lnTo>
                      <a:pt x="8194" y="2464"/>
                    </a:lnTo>
                    <a:cubicBezTo>
                      <a:pt x="7896" y="2492"/>
                      <a:pt x="7595" y="2506"/>
                      <a:pt x="7294" y="2506"/>
                    </a:cubicBezTo>
                    <a:cubicBezTo>
                      <a:pt x="4788" y="2506"/>
                      <a:pt x="2223" y="1535"/>
                      <a:pt x="22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1" name="Google Shape;2670;p50">
              <a:extLst>
                <a:ext uri="{FF2B5EF4-FFF2-40B4-BE49-F238E27FC236}">
                  <a16:creationId xmlns:a16="http://schemas.microsoft.com/office/drawing/2014/main" id="{E9BD7B29-B83D-41C6-8821-1EBA611A1DE4}"/>
                </a:ext>
              </a:extLst>
            </p:cNvPr>
            <p:cNvSpPr/>
            <p:nvPr/>
          </p:nvSpPr>
          <p:spPr>
            <a:xfrm>
              <a:off x="8090756" y="3819412"/>
              <a:ext cx="277698" cy="169712"/>
            </a:xfrm>
            <a:custGeom>
              <a:avLst/>
              <a:gdLst/>
              <a:ahLst/>
              <a:cxnLst/>
              <a:rect l="l" t="t" r="r" b="b"/>
              <a:pathLst>
                <a:path w="4382" h="2678" extrusionOk="0">
                  <a:moveTo>
                    <a:pt x="3834" y="1"/>
                  </a:moveTo>
                  <a:cubicBezTo>
                    <a:pt x="2851" y="945"/>
                    <a:pt x="1669" y="1640"/>
                    <a:pt x="239" y="1878"/>
                  </a:cubicBezTo>
                  <a:cubicBezTo>
                    <a:pt x="170" y="2067"/>
                    <a:pt x="90" y="2265"/>
                    <a:pt x="0" y="2474"/>
                  </a:cubicBezTo>
                  <a:cubicBezTo>
                    <a:pt x="0" y="2474"/>
                    <a:pt x="485" y="2678"/>
                    <a:pt x="1217" y="2678"/>
                  </a:cubicBezTo>
                  <a:cubicBezTo>
                    <a:pt x="2062" y="2678"/>
                    <a:pt x="3237" y="2407"/>
                    <a:pt x="4381" y="1243"/>
                  </a:cubicBezTo>
                  <a:cubicBezTo>
                    <a:pt x="4381" y="1243"/>
                    <a:pt x="4063" y="855"/>
                    <a:pt x="3834" y="1"/>
                  </a:cubicBezTo>
                  <a:close/>
                </a:path>
              </a:pathLst>
            </a:custGeom>
            <a:solidFill>
              <a:srgbClr val="884A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2671;p50">
              <a:extLst>
                <a:ext uri="{FF2B5EF4-FFF2-40B4-BE49-F238E27FC236}">
                  <a16:creationId xmlns:a16="http://schemas.microsoft.com/office/drawing/2014/main" id="{20133FEE-67A2-4BB3-920D-783B9368DEAC}"/>
                </a:ext>
              </a:extLst>
            </p:cNvPr>
            <p:cNvSpPr/>
            <p:nvPr/>
          </p:nvSpPr>
          <p:spPr>
            <a:xfrm>
              <a:off x="7728831" y="3273514"/>
              <a:ext cx="738416" cy="570986"/>
            </a:xfrm>
            <a:custGeom>
              <a:avLst/>
              <a:gdLst/>
              <a:ahLst/>
              <a:cxnLst/>
              <a:rect l="l" t="t" r="r" b="b"/>
              <a:pathLst>
                <a:path w="11652" h="9010" extrusionOk="0">
                  <a:moveTo>
                    <a:pt x="5640" y="0"/>
                  </a:moveTo>
                  <a:cubicBezTo>
                    <a:pt x="5516" y="0"/>
                    <a:pt x="5390" y="18"/>
                    <a:pt x="5265" y="43"/>
                  </a:cubicBezTo>
                  <a:cubicBezTo>
                    <a:pt x="4931" y="111"/>
                    <a:pt x="4154" y="422"/>
                    <a:pt x="3404" y="422"/>
                  </a:cubicBezTo>
                  <a:cubicBezTo>
                    <a:pt x="3060" y="422"/>
                    <a:pt x="2721" y="356"/>
                    <a:pt x="2434" y="172"/>
                  </a:cubicBezTo>
                  <a:cubicBezTo>
                    <a:pt x="2434" y="172"/>
                    <a:pt x="2354" y="1265"/>
                    <a:pt x="1570" y="1652"/>
                  </a:cubicBezTo>
                  <a:cubicBezTo>
                    <a:pt x="1570" y="1652"/>
                    <a:pt x="1" y="2079"/>
                    <a:pt x="467" y="3668"/>
                  </a:cubicBezTo>
                  <a:cubicBezTo>
                    <a:pt x="467" y="3668"/>
                    <a:pt x="904" y="4275"/>
                    <a:pt x="1212" y="5734"/>
                  </a:cubicBezTo>
                  <a:cubicBezTo>
                    <a:pt x="1529" y="7312"/>
                    <a:pt x="2681" y="9009"/>
                    <a:pt x="5181" y="9009"/>
                  </a:cubicBezTo>
                  <a:cubicBezTo>
                    <a:pt x="5656" y="9009"/>
                    <a:pt x="6179" y="8948"/>
                    <a:pt x="6755" y="8813"/>
                  </a:cubicBezTo>
                  <a:cubicBezTo>
                    <a:pt x="9267" y="8228"/>
                    <a:pt x="9744" y="5288"/>
                    <a:pt x="9744" y="5288"/>
                  </a:cubicBezTo>
                  <a:cubicBezTo>
                    <a:pt x="9744" y="5288"/>
                    <a:pt x="11651" y="4503"/>
                    <a:pt x="11383" y="2834"/>
                  </a:cubicBezTo>
                  <a:cubicBezTo>
                    <a:pt x="11230" y="1884"/>
                    <a:pt x="10495" y="1401"/>
                    <a:pt x="9791" y="1401"/>
                  </a:cubicBezTo>
                  <a:cubicBezTo>
                    <a:pt x="9258" y="1401"/>
                    <a:pt x="8743" y="1678"/>
                    <a:pt x="8512" y="2238"/>
                  </a:cubicBezTo>
                  <a:cubicBezTo>
                    <a:pt x="8512" y="2238"/>
                    <a:pt x="8503" y="1553"/>
                    <a:pt x="8016" y="1553"/>
                  </a:cubicBezTo>
                  <a:cubicBezTo>
                    <a:pt x="7539" y="1553"/>
                    <a:pt x="6824" y="1394"/>
                    <a:pt x="6536" y="679"/>
                  </a:cubicBezTo>
                  <a:cubicBezTo>
                    <a:pt x="6330" y="148"/>
                    <a:pt x="5997" y="0"/>
                    <a:pt x="5640" y="0"/>
                  </a:cubicBezTo>
                  <a:close/>
                </a:path>
              </a:pathLst>
            </a:custGeom>
            <a:solidFill>
              <a:srgbClr val="884A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2672;p50">
              <a:extLst>
                <a:ext uri="{FF2B5EF4-FFF2-40B4-BE49-F238E27FC236}">
                  <a16:creationId xmlns:a16="http://schemas.microsoft.com/office/drawing/2014/main" id="{AAE62BAD-CC01-400D-A85A-476886143637}"/>
                </a:ext>
              </a:extLst>
            </p:cNvPr>
            <p:cNvSpPr/>
            <p:nvPr/>
          </p:nvSpPr>
          <p:spPr>
            <a:xfrm>
              <a:off x="8279608" y="3398423"/>
              <a:ext cx="149876" cy="124400"/>
            </a:xfrm>
            <a:custGeom>
              <a:avLst/>
              <a:gdLst/>
              <a:ahLst/>
              <a:cxnLst/>
              <a:rect l="l" t="t" r="r" b="b"/>
              <a:pathLst>
                <a:path w="2365" h="1963" extrusionOk="0">
                  <a:moveTo>
                    <a:pt x="1348" y="0"/>
                  </a:moveTo>
                  <a:cubicBezTo>
                    <a:pt x="1181" y="0"/>
                    <a:pt x="1017" y="54"/>
                    <a:pt x="854" y="158"/>
                  </a:cubicBezTo>
                  <a:cubicBezTo>
                    <a:pt x="0" y="714"/>
                    <a:pt x="765" y="1916"/>
                    <a:pt x="775" y="1926"/>
                  </a:cubicBezTo>
                  <a:cubicBezTo>
                    <a:pt x="785" y="1946"/>
                    <a:pt x="795" y="1955"/>
                    <a:pt x="805" y="1955"/>
                  </a:cubicBezTo>
                  <a:cubicBezTo>
                    <a:pt x="813" y="1960"/>
                    <a:pt x="822" y="1962"/>
                    <a:pt x="830" y="1962"/>
                  </a:cubicBezTo>
                  <a:cubicBezTo>
                    <a:pt x="842" y="1962"/>
                    <a:pt x="853" y="1958"/>
                    <a:pt x="865" y="1946"/>
                  </a:cubicBezTo>
                  <a:cubicBezTo>
                    <a:pt x="894" y="1926"/>
                    <a:pt x="904" y="1886"/>
                    <a:pt x="885" y="1856"/>
                  </a:cubicBezTo>
                  <a:cubicBezTo>
                    <a:pt x="874" y="1847"/>
                    <a:pt x="179" y="744"/>
                    <a:pt x="924" y="257"/>
                  </a:cubicBezTo>
                  <a:cubicBezTo>
                    <a:pt x="1060" y="172"/>
                    <a:pt x="1195" y="127"/>
                    <a:pt x="1331" y="127"/>
                  </a:cubicBezTo>
                  <a:cubicBezTo>
                    <a:pt x="1384" y="127"/>
                    <a:pt x="1437" y="134"/>
                    <a:pt x="1490" y="148"/>
                  </a:cubicBezTo>
                  <a:cubicBezTo>
                    <a:pt x="1927" y="247"/>
                    <a:pt x="2235" y="744"/>
                    <a:pt x="2235" y="744"/>
                  </a:cubicBezTo>
                  <a:cubicBezTo>
                    <a:pt x="2248" y="763"/>
                    <a:pt x="2269" y="774"/>
                    <a:pt x="2290" y="774"/>
                  </a:cubicBezTo>
                  <a:cubicBezTo>
                    <a:pt x="2302" y="774"/>
                    <a:pt x="2314" y="771"/>
                    <a:pt x="2324" y="764"/>
                  </a:cubicBezTo>
                  <a:cubicBezTo>
                    <a:pt x="2355" y="754"/>
                    <a:pt x="2364" y="714"/>
                    <a:pt x="2344" y="684"/>
                  </a:cubicBezTo>
                  <a:cubicBezTo>
                    <a:pt x="2335" y="655"/>
                    <a:pt x="2007" y="128"/>
                    <a:pt x="1520" y="19"/>
                  </a:cubicBezTo>
                  <a:cubicBezTo>
                    <a:pt x="1462" y="6"/>
                    <a:pt x="1405" y="0"/>
                    <a:pt x="1348" y="0"/>
                  </a:cubicBezTo>
                  <a:close/>
                </a:path>
              </a:pathLst>
            </a:custGeom>
            <a:solidFill>
              <a:srgbClr val="371C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2673;p50">
              <a:extLst>
                <a:ext uri="{FF2B5EF4-FFF2-40B4-BE49-F238E27FC236}">
                  <a16:creationId xmlns:a16="http://schemas.microsoft.com/office/drawing/2014/main" id="{93E74D7C-6D5F-4D18-A0D6-A28A1145BC97}"/>
                </a:ext>
              </a:extLst>
            </p:cNvPr>
            <p:cNvSpPr/>
            <p:nvPr/>
          </p:nvSpPr>
          <p:spPr>
            <a:xfrm>
              <a:off x="8311738" y="3451910"/>
              <a:ext cx="80610" cy="26680"/>
            </a:xfrm>
            <a:custGeom>
              <a:avLst/>
              <a:gdLst/>
              <a:ahLst/>
              <a:cxnLst/>
              <a:rect l="l" t="t" r="r" b="b"/>
              <a:pathLst>
                <a:path w="1272" h="421" extrusionOk="0">
                  <a:moveTo>
                    <a:pt x="529" y="0"/>
                  </a:moveTo>
                  <a:cubicBezTo>
                    <a:pt x="478" y="0"/>
                    <a:pt x="427" y="6"/>
                    <a:pt x="378" y="19"/>
                  </a:cubicBezTo>
                  <a:cubicBezTo>
                    <a:pt x="219" y="59"/>
                    <a:pt x="89" y="168"/>
                    <a:pt x="10" y="327"/>
                  </a:cubicBezTo>
                  <a:cubicBezTo>
                    <a:pt x="0" y="357"/>
                    <a:pt x="10" y="396"/>
                    <a:pt x="40" y="416"/>
                  </a:cubicBezTo>
                  <a:lnTo>
                    <a:pt x="49" y="416"/>
                  </a:lnTo>
                  <a:cubicBezTo>
                    <a:pt x="57" y="419"/>
                    <a:pt x="65" y="420"/>
                    <a:pt x="72" y="420"/>
                  </a:cubicBezTo>
                  <a:cubicBezTo>
                    <a:pt x="94" y="420"/>
                    <a:pt x="114" y="409"/>
                    <a:pt x="129" y="387"/>
                  </a:cubicBezTo>
                  <a:cubicBezTo>
                    <a:pt x="188" y="257"/>
                    <a:pt x="278" y="178"/>
                    <a:pt x="407" y="148"/>
                  </a:cubicBezTo>
                  <a:cubicBezTo>
                    <a:pt x="450" y="137"/>
                    <a:pt x="494" y="132"/>
                    <a:pt x="539" y="132"/>
                  </a:cubicBezTo>
                  <a:cubicBezTo>
                    <a:pt x="839" y="132"/>
                    <a:pt x="1162" y="358"/>
                    <a:pt x="1162" y="367"/>
                  </a:cubicBezTo>
                  <a:cubicBezTo>
                    <a:pt x="1172" y="374"/>
                    <a:pt x="1184" y="377"/>
                    <a:pt x="1196" y="377"/>
                  </a:cubicBezTo>
                  <a:cubicBezTo>
                    <a:pt x="1218" y="377"/>
                    <a:pt x="1239" y="366"/>
                    <a:pt x="1252" y="347"/>
                  </a:cubicBezTo>
                  <a:cubicBezTo>
                    <a:pt x="1271" y="317"/>
                    <a:pt x="1271" y="277"/>
                    <a:pt x="1241" y="257"/>
                  </a:cubicBezTo>
                  <a:cubicBezTo>
                    <a:pt x="1224" y="249"/>
                    <a:pt x="870" y="0"/>
                    <a:pt x="529" y="0"/>
                  </a:cubicBezTo>
                  <a:close/>
                </a:path>
              </a:pathLst>
            </a:custGeom>
            <a:solidFill>
              <a:srgbClr val="371C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5" name="Google Shape;2674;p50">
              <a:extLst>
                <a:ext uri="{FF2B5EF4-FFF2-40B4-BE49-F238E27FC236}">
                  <a16:creationId xmlns:a16="http://schemas.microsoft.com/office/drawing/2014/main" id="{BE28F614-A043-4C66-9562-9BFFC37A97AD}"/>
                </a:ext>
              </a:extLst>
            </p:cNvPr>
            <p:cNvGrpSpPr/>
            <p:nvPr/>
          </p:nvGrpSpPr>
          <p:grpSpPr>
            <a:xfrm>
              <a:off x="7798668" y="3409450"/>
              <a:ext cx="338729" cy="281631"/>
              <a:chOff x="7798668" y="3409450"/>
              <a:chExt cx="338729" cy="281631"/>
            </a:xfrm>
          </p:grpSpPr>
          <p:sp>
            <p:nvSpPr>
              <p:cNvPr id="164" name="Google Shape;2675;p50">
                <a:extLst>
                  <a:ext uri="{FF2B5EF4-FFF2-40B4-BE49-F238E27FC236}">
                    <a16:creationId xmlns:a16="http://schemas.microsoft.com/office/drawing/2014/main" id="{C0138DC9-8C29-4A26-950B-1FED6383C477}"/>
                  </a:ext>
                </a:extLst>
              </p:cNvPr>
              <p:cNvSpPr/>
              <p:nvPr/>
            </p:nvSpPr>
            <p:spPr>
              <a:xfrm>
                <a:off x="8031565" y="3648241"/>
                <a:ext cx="42903" cy="42840"/>
              </a:xfrm>
              <a:custGeom>
                <a:avLst/>
                <a:gdLst/>
                <a:ahLst/>
                <a:cxnLst/>
                <a:rect l="l" t="t" r="r" b="b"/>
                <a:pathLst>
                  <a:path w="677" h="676" extrusionOk="0">
                    <a:moveTo>
                      <a:pt x="607" y="0"/>
                    </a:moveTo>
                    <a:cubicBezTo>
                      <a:pt x="567" y="0"/>
                      <a:pt x="537" y="20"/>
                      <a:pt x="537" y="60"/>
                    </a:cubicBezTo>
                    <a:cubicBezTo>
                      <a:pt x="537" y="79"/>
                      <a:pt x="508" y="527"/>
                      <a:pt x="71" y="547"/>
                    </a:cubicBezTo>
                    <a:cubicBezTo>
                      <a:pt x="40" y="547"/>
                      <a:pt x="1" y="576"/>
                      <a:pt x="11" y="616"/>
                    </a:cubicBezTo>
                    <a:cubicBezTo>
                      <a:pt x="11" y="646"/>
                      <a:pt x="31" y="666"/>
                      <a:pt x="51" y="675"/>
                    </a:cubicBezTo>
                    <a:lnTo>
                      <a:pt x="80" y="675"/>
                    </a:lnTo>
                    <a:cubicBezTo>
                      <a:pt x="528" y="666"/>
                      <a:pt x="667" y="278"/>
                      <a:pt x="676" y="70"/>
                    </a:cubicBezTo>
                    <a:cubicBezTo>
                      <a:pt x="676" y="30"/>
                      <a:pt x="647" y="0"/>
                      <a:pt x="607" y="0"/>
                    </a:cubicBezTo>
                    <a:close/>
                  </a:path>
                </a:pathLst>
              </a:custGeom>
              <a:solidFill>
                <a:srgbClr val="371C1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2676;p50">
                <a:extLst>
                  <a:ext uri="{FF2B5EF4-FFF2-40B4-BE49-F238E27FC236}">
                    <a16:creationId xmlns:a16="http://schemas.microsoft.com/office/drawing/2014/main" id="{52EA3093-3B49-475B-A2AD-4B8F533D3BFE}"/>
                  </a:ext>
                </a:extLst>
              </p:cNvPr>
              <p:cNvSpPr/>
              <p:nvPr/>
            </p:nvSpPr>
            <p:spPr>
              <a:xfrm>
                <a:off x="7923324" y="3455459"/>
                <a:ext cx="81877" cy="187329"/>
              </a:xfrm>
              <a:custGeom>
                <a:avLst/>
                <a:gdLst/>
                <a:ahLst/>
                <a:cxnLst/>
                <a:rect l="l" t="t" r="r" b="b"/>
                <a:pathLst>
                  <a:path w="1292" h="2956" extrusionOk="0">
                    <a:moveTo>
                      <a:pt x="80" y="0"/>
                    </a:moveTo>
                    <a:cubicBezTo>
                      <a:pt x="62" y="0"/>
                      <a:pt x="45" y="8"/>
                      <a:pt x="30" y="23"/>
                    </a:cubicBezTo>
                    <a:cubicBezTo>
                      <a:pt x="0" y="42"/>
                      <a:pt x="0" y="92"/>
                      <a:pt x="20" y="112"/>
                    </a:cubicBezTo>
                    <a:cubicBezTo>
                      <a:pt x="417" y="559"/>
                      <a:pt x="1013" y="1552"/>
                      <a:pt x="1123" y="1890"/>
                    </a:cubicBezTo>
                    <a:cubicBezTo>
                      <a:pt x="1143" y="1930"/>
                      <a:pt x="1133" y="1949"/>
                      <a:pt x="1133" y="1949"/>
                    </a:cubicBezTo>
                    <a:cubicBezTo>
                      <a:pt x="1123" y="1955"/>
                      <a:pt x="1090" y="1957"/>
                      <a:pt x="1053" y="1957"/>
                    </a:cubicBezTo>
                    <a:cubicBezTo>
                      <a:pt x="1016" y="1957"/>
                      <a:pt x="974" y="1955"/>
                      <a:pt x="944" y="1949"/>
                    </a:cubicBezTo>
                    <a:cubicBezTo>
                      <a:pt x="907" y="1948"/>
                      <a:pt x="866" y="1946"/>
                      <a:pt x="824" y="1946"/>
                    </a:cubicBezTo>
                    <a:cubicBezTo>
                      <a:pt x="641" y="1946"/>
                      <a:pt x="427" y="1980"/>
                      <a:pt x="338" y="2198"/>
                    </a:cubicBezTo>
                    <a:cubicBezTo>
                      <a:pt x="298" y="2287"/>
                      <a:pt x="298" y="2377"/>
                      <a:pt x="348" y="2466"/>
                    </a:cubicBezTo>
                    <a:cubicBezTo>
                      <a:pt x="448" y="2665"/>
                      <a:pt x="726" y="2794"/>
                      <a:pt x="944" y="2874"/>
                    </a:cubicBezTo>
                    <a:cubicBezTo>
                      <a:pt x="1083" y="2923"/>
                      <a:pt x="1192" y="2953"/>
                      <a:pt x="1203" y="2953"/>
                    </a:cubicBezTo>
                    <a:cubicBezTo>
                      <a:pt x="1209" y="2955"/>
                      <a:pt x="1215" y="2955"/>
                      <a:pt x="1221" y="2955"/>
                    </a:cubicBezTo>
                    <a:cubicBezTo>
                      <a:pt x="1252" y="2955"/>
                      <a:pt x="1273" y="2936"/>
                      <a:pt x="1282" y="2903"/>
                    </a:cubicBezTo>
                    <a:cubicBezTo>
                      <a:pt x="1292" y="2863"/>
                      <a:pt x="1272" y="2824"/>
                      <a:pt x="1232" y="2814"/>
                    </a:cubicBezTo>
                    <a:cubicBezTo>
                      <a:pt x="1053" y="2774"/>
                      <a:pt x="576" y="2615"/>
                      <a:pt x="468" y="2406"/>
                    </a:cubicBezTo>
                    <a:cubicBezTo>
                      <a:pt x="448" y="2357"/>
                      <a:pt x="437" y="2307"/>
                      <a:pt x="468" y="2247"/>
                    </a:cubicBezTo>
                    <a:cubicBezTo>
                      <a:pt x="523" y="2111"/>
                      <a:pt x="645" y="2085"/>
                      <a:pt x="809" y="2085"/>
                    </a:cubicBezTo>
                    <a:cubicBezTo>
                      <a:pt x="848" y="2085"/>
                      <a:pt x="890" y="2087"/>
                      <a:pt x="934" y="2088"/>
                    </a:cubicBezTo>
                    <a:cubicBezTo>
                      <a:pt x="977" y="2092"/>
                      <a:pt x="1019" y="2095"/>
                      <a:pt x="1058" y="2095"/>
                    </a:cubicBezTo>
                    <a:cubicBezTo>
                      <a:pt x="1136" y="2095"/>
                      <a:pt x="1203" y="2082"/>
                      <a:pt x="1242" y="2029"/>
                    </a:cubicBezTo>
                    <a:cubicBezTo>
                      <a:pt x="1292" y="1960"/>
                      <a:pt x="1262" y="1880"/>
                      <a:pt x="1262" y="1850"/>
                    </a:cubicBezTo>
                    <a:cubicBezTo>
                      <a:pt x="1133" y="1473"/>
                      <a:pt x="507" y="450"/>
                      <a:pt x="130" y="23"/>
                    </a:cubicBezTo>
                    <a:cubicBezTo>
                      <a:pt x="115" y="8"/>
                      <a:pt x="97" y="0"/>
                      <a:pt x="80" y="0"/>
                    </a:cubicBezTo>
                    <a:close/>
                  </a:path>
                </a:pathLst>
              </a:custGeom>
              <a:solidFill>
                <a:srgbClr val="371C1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2677;p50">
                <a:extLst>
                  <a:ext uri="{FF2B5EF4-FFF2-40B4-BE49-F238E27FC236}">
                    <a16:creationId xmlns:a16="http://schemas.microsoft.com/office/drawing/2014/main" id="{AFD26765-14CB-43E0-ACE6-6FE3FE176097}"/>
                  </a:ext>
                </a:extLst>
              </p:cNvPr>
              <p:cNvSpPr/>
              <p:nvPr/>
            </p:nvSpPr>
            <p:spPr>
              <a:xfrm>
                <a:off x="8011412" y="3409450"/>
                <a:ext cx="125985" cy="31750"/>
              </a:xfrm>
              <a:custGeom>
                <a:avLst/>
                <a:gdLst/>
                <a:ahLst/>
                <a:cxnLst/>
                <a:rect l="l" t="t" r="r" b="b"/>
                <a:pathLst>
                  <a:path w="1988" h="501" extrusionOk="0">
                    <a:moveTo>
                      <a:pt x="652" y="1"/>
                    </a:moveTo>
                    <a:cubicBezTo>
                      <a:pt x="465" y="1"/>
                      <a:pt x="266" y="24"/>
                      <a:pt x="60" y="83"/>
                    </a:cubicBezTo>
                    <a:cubicBezTo>
                      <a:pt x="21" y="93"/>
                      <a:pt x="1" y="133"/>
                      <a:pt x="11" y="172"/>
                    </a:cubicBezTo>
                    <a:cubicBezTo>
                      <a:pt x="11" y="192"/>
                      <a:pt x="31" y="212"/>
                      <a:pt x="51" y="222"/>
                    </a:cubicBezTo>
                    <a:lnTo>
                      <a:pt x="91" y="222"/>
                    </a:lnTo>
                    <a:cubicBezTo>
                      <a:pt x="280" y="169"/>
                      <a:pt x="464" y="147"/>
                      <a:pt x="638" y="147"/>
                    </a:cubicBezTo>
                    <a:cubicBezTo>
                      <a:pt x="1335" y="147"/>
                      <a:pt x="1868" y="490"/>
                      <a:pt x="1868" y="490"/>
                    </a:cubicBezTo>
                    <a:cubicBezTo>
                      <a:pt x="1882" y="497"/>
                      <a:pt x="1897" y="501"/>
                      <a:pt x="1910" y="501"/>
                    </a:cubicBezTo>
                    <a:cubicBezTo>
                      <a:pt x="1934" y="501"/>
                      <a:pt x="1955" y="490"/>
                      <a:pt x="1968" y="470"/>
                    </a:cubicBezTo>
                    <a:cubicBezTo>
                      <a:pt x="1987" y="441"/>
                      <a:pt x="1978" y="401"/>
                      <a:pt x="1948" y="381"/>
                    </a:cubicBezTo>
                    <a:cubicBezTo>
                      <a:pt x="1924" y="357"/>
                      <a:pt x="1379" y="1"/>
                      <a:pt x="652" y="1"/>
                    </a:cubicBezTo>
                    <a:close/>
                  </a:path>
                </a:pathLst>
              </a:custGeom>
              <a:solidFill>
                <a:srgbClr val="371C1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2678;p50">
                <a:extLst>
                  <a:ext uri="{FF2B5EF4-FFF2-40B4-BE49-F238E27FC236}">
                    <a16:creationId xmlns:a16="http://schemas.microsoft.com/office/drawing/2014/main" id="{01BB00AA-2101-4D70-B166-8DEE0D306BA4}"/>
                  </a:ext>
                </a:extLst>
              </p:cNvPr>
              <p:cNvSpPr/>
              <p:nvPr/>
            </p:nvSpPr>
            <p:spPr>
              <a:xfrm>
                <a:off x="7798668" y="3492089"/>
                <a:ext cx="52346" cy="84412"/>
              </a:xfrm>
              <a:custGeom>
                <a:avLst/>
                <a:gdLst/>
                <a:ahLst/>
                <a:cxnLst/>
                <a:rect l="l" t="t" r="r" b="b"/>
                <a:pathLst>
                  <a:path w="826" h="1332" extrusionOk="0">
                    <a:moveTo>
                      <a:pt x="743" y="1"/>
                    </a:moveTo>
                    <a:cubicBezTo>
                      <a:pt x="730" y="1"/>
                      <a:pt x="717" y="4"/>
                      <a:pt x="706" y="11"/>
                    </a:cubicBezTo>
                    <a:cubicBezTo>
                      <a:pt x="676" y="31"/>
                      <a:pt x="1" y="517"/>
                      <a:pt x="40" y="1263"/>
                    </a:cubicBezTo>
                    <a:cubicBezTo>
                      <a:pt x="40" y="1292"/>
                      <a:pt x="60" y="1322"/>
                      <a:pt x="80" y="1332"/>
                    </a:cubicBezTo>
                    <a:lnTo>
                      <a:pt x="110" y="1332"/>
                    </a:lnTo>
                    <a:cubicBezTo>
                      <a:pt x="150" y="1332"/>
                      <a:pt x="179" y="1302"/>
                      <a:pt x="179" y="1263"/>
                    </a:cubicBezTo>
                    <a:cubicBezTo>
                      <a:pt x="150" y="587"/>
                      <a:pt x="786" y="130"/>
                      <a:pt x="786" y="130"/>
                    </a:cubicBezTo>
                    <a:cubicBezTo>
                      <a:pt x="815" y="100"/>
                      <a:pt x="825" y="60"/>
                      <a:pt x="806" y="31"/>
                    </a:cubicBezTo>
                    <a:cubicBezTo>
                      <a:pt x="793" y="12"/>
                      <a:pt x="768" y="1"/>
                      <a:pt x="743" y="1"/>
                    </a:cubicBezTo>
                    <a:close/>
                  </a:path>
                </a:pathLst>
              </a:custGeom>
              <a:solidFill>
                <a:srgbClr val="371C1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2679;p50">
                <a:extLst>
                  <a:ext uri="{FF2B5EF4-FFF2-40B4-BE49-F238E27FC236}">
                    <a16:creationId xmlns:a16="http://schemas.microsoft.com/office/drawing/2014/main" id="{77A96A47-C5DC-442D-8EDC-F13ED6B5BCD2}"/>
                  </a:ext>
                </a:extLst>
              </p:cNvPr>
              <p:cNvSpPr/>
              <p:nvPr/>
            </p:nvSpPr>
            <p:spPr>
              <a:xfrm>
                <a:off x="8069336" y="3513382"/>
                <a:ext cx="42269" cy="45628"/>
              </a:xfrm>
              <a:custGeom>
                <a:avLst/>
                <a:gdLst/>
                <a:ahLst/>
                <a:cxnLst/>
                <a:rect l="l" t="t" r="r" b="b"/>
                <a:pathLst>
                  <a:path w="667" h="720" extrusionOk="0">
                    <a:moveTo>
                      <a:pt x="294" y="1"/>
                    </a:moveTo>
                    <a:cubicBezTo>
                      <a:pt x="269" y="1"/>
                      <a:pt x="243" y="5"/>
                      <a:pt x="219" y="13"/>
                    </a:cubicBezTo>
                    <a:cubicBezTo>
                      <a:pt x="71" y="53"/>
                      <a:pt x="1" y="251"/>
                      <a:pt x="60" y="450"/>
                    </a:cubicBezTo>
                    <a:cubicBezTo>
                      <a:pt x="111" y="609"/>
                      <a:pt x="247" y="719"/>
                      <a:pt x="378" y="719"/>
                    </a:cubicBezTo>
                    <a:cubicBezTo>
                      <a:pt x="402" y="719"/>
                      <a:pt x="425" y="716"/>
                      <a:pt x="448" y="708"/>
                    </a:cubicBezTo>
                    <a:cubicBezTo>
                      <a:pt x="597" y="658"/>
                      <a:pt x="667" y="459"/>
                      <a:pt x="607" y="271"/>
                    </a:cubicBezTo>
                    <a:cubicBezTo>
                      <a:pt x="557" y="105"/>
                      <a:pt x="424" y="1"/>
                      <a:pt x="294" y="1"/>
                    </a:cubicBezTo>
                    <a:close/>
                  </a:path>
                </a:pathLst>
              </a:custGeom>
              <a:solidFill>
                <a:srgbClr val="371C1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2680;p50">
                <a:extLst>
                  <a:ext uri="{FF2B5EF4-FFF2-40B4-BE49-F238E27FC236}">
                    <a16:creationId xmlns:a16="http://schemas.microsoft.com/office/drawing/2014/main" id="{76B5B2B3-EAE4-46F6-88E5-ADF308924C96}"/>
                  </a:ext>
                </a:extLst>
              </p:cNvPr>
              <p:cNvSpPr/>
              <p:nvPr/>
            </p:nvSpPr>
            <p:spPr>
              <a:xfrm>
                <a:off x="7863563" y="3592282"/>
                <a:ext cx="44678" cy="44234"/>
              </a:xfrm>
              <a:custGeom>
                <a:avLst/>
                <a:gdLst/>
                <a:ahLst/>
                <a:cxnLst/>
                <a:rect l="l" t="t" r="r" b="b"/>
                <a:pathLst>
                  <a:path w="705" h="698" extrusionOk="0">
                    <a:moveTo>
                      <a:pt x="283" y="0"/>
                    </a:moveTo>
                    <a:cubicBezTo>
                      <a:pt x="236" y="0"/>
                      <a:pt x="190" y="13"/>
                      <a:pt x="149" y="39"/>
                    </a:cubicBezTo>
                    <a:cubicBezTo>
                      <a:pt x="20" y="128"/>
                      <a:pt x="0" y="337"/>
                      <a:pt x="109" y="506"/>
                    </a:cubicBezTo>
                    <a:cubicBezTo>
                      <a:pt x="188" y="627"/>
                      <a:pt x="313" y="697"/>
                      <a:pt x="425" y="697"/>
                    </a:cubicBezTo>
                    <a:cubicBezTo>
                      <a:pt x="468" y="697"/>
                      <a:pt x="510" y="687"/>
                      <a:pt x="546" y="665"/>
                    </a:cubicBezTo>
                    <a:cubicBezTo>
                      <a:pt x="685" y="576"/>
                      <a:pt x="705" y="367"/>
                      <a:pt x="596" y="198"/>
                    </a:cubicBezTo>
                    <a:cubicBezTo>
                      <a:pt x="519" y="72"/>
                      <a:pt x="397" y="0"/>
                      <a:pt x="283" y="0"/>
                    </a:cubicBezTo>
                    <a:close/>
                  </a:path>
                </a:pathLst>
              </a:custGeom>
              <a:solidFill>
                <a:srgbClr val="371C1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6" name="Google Shape;2681;p50">
              <a:extLst>
                <a:ext uri="{FF2B5EF4-FFF2-40B4-BE49-F238E27FC236}">
                  <a16:creationId xmlns:a16="http://schemas.microsoft.com/office/drawing/2014/main" id="{FDC7621D-21DB-45DA-8776-9D50955E783B}"/>
                </a:ext>
              </a:extLst>
            </p:cNvPr>
            <p:cNvSpPr/>
            <p:nvPr/>
          </p:nvSpPr>
          <p:spPr>
            <a:xfrm>
              <a:off x="8104571" y="3553054"/>
              <a:ext cx="117809" cy="98671"/>
            </a:xfrm>
            <a:custGeom>
              <a:avLst/>
              <a:gdLst/>
              <a:ahLst/>
              <a:cxnLst/>
              <a:rect l="l" t="t" r="r" b="b"/>
              <a:pathLst>
                <a:path w="1859" h="1557" extrusionOk="0">
                  <a:moveTo>
                    <a:pt x="1268" y="0"/>
                  </a:moveTo>
                  <a:cubicBezTo>
                    <a:pt x="1035" y="0"/>
                    <a:pt x="756" y="116"/>
                    <a:pt x="517" y="330"/>
                  </a:cubicBezTo>
                  <a:cubicBezTo>
                    <a:pt x="140" y="688"/>
                    <a:pt x="1" y="1175"/>
                    <a:pt x="230" y="1413"/>
                  </a:cubicBezTo>
                  <a:cubicBezTo>
                    <a:pt x="319" y="1510"/>
                    <a:pt x="449" y="1557"/>
                    <a:pt x="597" y="1557"/>
                  </a:cubicBezTo>
                  <a:cubicBezTo>
                    <a:pt x="829" y="1557"/>
                    <a:pt x="1106" y="1442"/>
                    <a:pt x="1342" y="1224"/>
                  </a:cubicBezTo>
                  <a:cubicBezTo>
                    <a:pt x="1720" y="877"/>
                    <a:pt x="1859" y="390"/>
                    <a:pt x="1630" y="142"/>
                  </a:cubicBezTo>
                  <a:cubicBezTo>
                    <a:pt x="1542" y="46"/>
                    <a:pt x="1414" y="0"/>
                    <a:pt x="1268" y="0"/>
                  </a:cubicBezTo>
                  <a:close/>
                </a:path>
              </a:pathLst>
            </a:custGeom>
            <a:solidFill>
              <a:srgbClr val="773E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2682;p50">
              <a:extLst>
                <a:ext uri="{FF2B5EF4-FFF2-40B4-BE49-F238E27FC236}">
                  <a16:creationId xmlns:a16="http://schemas.microsoft.com/office/drawing/2014/main" id="{2B9D9DEE-E89A-43C5-B899-C3525761C1AB}"/>
                </a:ext>
              </a:extLst>
            </p:cNvPr>
            <p:cNvSpPr/>
            <p:nvPr/>
          </p:nvSpPr>
          <p:spPr>
            <a:xfrm>
              <a:off x="7850318" y="3660155"/>
              <a:ext cx="120281" cy="76934"/>
            </a:xfrm>
            <a:custGeom>
              <a:avLst/>
              <a:gdLst/>
              <a:ahLst/>
              <a:cxnLst/>
              <a:rect l="l" t="t" r="r" b="b"/>
              <a:pathLst>
                <a:path w="1898" h="1214" extrusionOk="0">
                  <a:moveTo>
                    <a:pt x="933" y="1"/>
                  </a:moveTo>
                  <a:cubicBezTo>
                    <a:pt x="421" y="1"/>
                    <a:pt x="10" y="256"/>
                    <a:pt x="0" y="587"/>
                  </a:cubicBezTo>
                  <a:cubicBezTo>
                    <a:pt x="0" y="924"/>
                    <a:pt x="417" y="1203"/>
                    <a:pt x="934" y="1213"/>
                  </a:cubicBezTo>
                  <a:cubicBezTo>
                    <a:pt x="943" y="1213"/>
                    <a:pt x="952" y="1213"/>
                    <a:pt x="961" y="1213"/>
                  </a:cubicBezTo>
                  <a:cubicBezTo>
                    <a:pt x="1475" y="1213"/>
                    <a:pt x="1887" y="949"/>
                    <a:pt x="1898" y="627"/>
                  </a:cubicBezTo>
                  <a:cubicBezTo>
                    <a:pt x="1898" y="289"/>
                    <a:pt x="1480" y="11"/>
                    <a:pt x="964" y="1"/>
                  </a:cubicBezTo>
                  <a:cubicBezTo>
                    <a:pt x="954" y="1"/>
                    <a:pt x="944" y="1"/>
                    <a:pt x="933" y="1"/>
                  </a:cubicBezTo>
                  <a:close/>
                </a:path>
              </a:pathLst>
            </a:custGeom>
            <a:solidFill>
              <a:srgbClr val="773E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2683;p50">
              <a:extLst>
                <a:ext uri="{FF2B5EF4-FFF2-40B4-BE49-F238E27FC236}">
                  <a16:creationId xmlns:a16="http://schemas.microsoft.com/office/drawing/2014/main" id="{47F7F130-5D59-4DB4-BED7-E566554199F7}"/>
                </a:ext>
              </a:extLst>
            </p:cNvPr>
            <p:cNvSpPr/>
            <p:nvPr/>
          </p:nvSpPr>
          <p:spPr>
            <a:xfrm>
              <a:off x="7861598" y="4040141"/>
              <a:ext cx="604384" cy="543673"/>
            </a:xfrm>
            <a:custGeom>
              <a:avLst/>
              <a:gdLst/>
              <a:ahLst/>
              <a:cxnLst/>
              <a:rect l="l" t="t" r="r" b="b"/>
              <a:pathLst>
                <a:path w="9537" h="8579" extrusionOk="0">
                  <a:moveTo>
                    <a:pt x="1531" y="1"/>
                  </a:moveTo>
                  <a:cubicBezTo>
                    <a:pt x="1524" y="1"/>
                    <a:pt x="1517" y="2"/>
                    <a:pt x="1511" y="4"/>
                  </a:cubicBezTo>
                  <a:cubicBezTo>
                    <a:pt x="1243" y="104"/>
                    <a:pt x="1888" y="1881"/>
                    <a:pt x="1888" y="1881"/>
                  </a:cubicBezTo>
                  <a:cubicBezTo>
                    <a:pt x="1888" y="1881"/>
                    <a:pt x="1146" y="179"/>
                    <a:pt x="841" y="179"/>
                  </a:cubicBezTo>
                  <a:cubicBezTo>
                    <a:pt x="821" y="179"/>
                    <a:pt x="802" y="187"/>
                    <a:pt x="786" y="203"/>
                  </a:cubicBezTo>
                  <a:cubicBezTo>
                    <a:pt x="517" y="451"/>
                    <a:pt x="1312" y="2279"/>
                    <a:pt x="1312" y="2279"/>
                  </a:cubicBezTo>
                  <a:cubicBezTo>
                    <a:pt x="1312" y="2279"/>
                    <a:pt x="516" y="571"/>
                    <a:pt x="242" y="571"/>
                  </a:cubicBezTo>
                  <a:cubicBezTo>
                    <a:pt x="216" y="571"/>
                    <a:pt x="195" y="587"/>
                    <a:pt x="180" y="620"/>
                  </a:cubicBezTo>
                  <a:cubicBezTo>
                    <a:pt x="1" y="998"/>
                    <a:pt x="915" y="2477"/>
                    <a:pt x="915" y="2477"/>
                  </a:cubicBezTo>
                  <a:cubicBezTo>
                    <a:pt x="915" y="2477"/>
                    <a:pt x="362" y="1877"/>
                    <a:pt x="134" y="1877"/>
                  </a:cubicBezTo>
                  <a:cubicBezTo>
                    <a:pt x="66" y="1877"/>
                    <a:pt x="27" y="1931"/>
                    <a:pt x="41" y="2070"/>
                  </a:cubicBezTo>
                  <a:cubicBezTo>
                    <a:pt x="100" y="2686"/>
                    <a:pt x="2077" y="3927"/>
                    <a:pt x="2077" y="3927"/>
                  </a:cubicBezTo>
                  <a:cubicBezTo>
                    <a:pt x="2077" y="3927"/>
                    <a:pt x="5426" y="8578"/>
                    <a:pt x="8159" y="8578"/>
                  </a:cubicBezTo>
                  <a:cubicBezTo>
                    <a:pt x="8350" y="8578"/>
                    <a:pt x="8538" y="8555"/>
                    <a:pt x="8722" y="8507"/>
                  </a:cubicBezTo>
                  <a:cubicBezTo>
                    <a:pt x="9040" y="8417"/>
                    <a:pt x="9308" y="8238"/>
                    <a:pt x="9536" y="8010"/>
                  </a:cubicBezTo>
                  <a:cubicBezTo>
                    <a:pt x="9050" y="6878"/>
                    <a:pt x="8344" y="5885"/>
                    <a:pt x="7530" y="4911"/>
                  </a:cubicBezTo>
                  <a:cubicBezTo>
                    <a:pt x="7441" y="5036"/>
                    <a:pt x="7329" y="5144"/>
                    <a:pt x="7213" y="5144"/>
                  </a:cubicBezTo>
                  <a:cubicBezTo>
                    <a:pt x="7200" y="5144"/>
                    <a:pt x="7186" y="5142"/>
                    <a:pt x="7172" y="5139"/>
                  </a:cubicBezTo>
                  <a:cubicBezTo>
                    <a:pt x="6487" y="4941"/>
                    <a:pt x="3616" y="3331"/>
                    <a:pt x="3616" y="3331"/>
                  </a:cubicBezTo>
                  <a:cubicBezTo>
                    <a:pt x="3301" y="2403"/>
                    <a:pt x="2467" y="283"/>
                    <a:pt x="2168" y="283"/>
                  </a:cubicBezTo>
                  <a:cubicBezTo>
                    <a:pt x="2157" y="283"/>
                    <a:pt x="2146" y="286"/>
                    <a:pt x="2137" y="292"/>
                  </a:cubicBezTo>
                  <a:cubicBezTo>
                    <a:pt x="1928" y="431"/>
                    <a:pt x="2126" y="1296"/>
                    <a:pt x="2216" y="1673"/>
                  </a:cubicBezTo>
                  <a:cubicBezTo>
                    <a:pt x="2091" y="1201"/>
                    <a:pt x="1751" y="1"/>
                    <a:pt x="1531" y="1"/>
                  </a:cubicBezTo>
                  <a:close/>
                </a:path>
              </a:pathLst>
            </a:custGeom>
            <a:solidFill>
              <a:srgbClr val="884A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2684;p50">
              <a:extLst>
                <a:ext uri="{FF2B5EF4-FFF2-40B4-BE49-F238E27FC236}">
                  <a16:creationId xmlns:a16="http://schemas.microsoft.com/office/drawing/2014/main" id="{7074728D-5316-454A-A95F-BA27015F4137}"/>
                </a:ext>
              </a:extLst>
            </p:cNvPr>
            <p:cNvSpPr/>
            <p:nvPr/>
          </p:nvSpPr>
          <p:spPr>
            <a:xfrm>
              <a:off x="8002033" y="4146165"/>
              <a:ext cx="3169" cy="11977"/>
            </a:xfrm>
            <a:custGeom>
              <a:avLst/>
              <a:gdLst/>
              <a:ahLst/>
              <a:cxnLst/>
              <a:rect l="l" t="t" r="r" b="b"/>
              <a:pathLst>
                <a:path w="50" h="189" extrusionOk="0">
                  <a:moveTo>
                    <a:pt x="0" y="0"/>
                  </a:moveTo>
                  <a:cubicBezTo>
                    <a:pt x="30" y="119"/>
                    <a:pt x="50" y="188"/>
                    <a:pt x="50" y="188"/>
                  </a:cubicBezTo>
                  <a:cubicBezTo>
                    <a:pt x="50" y="188"/>
                    <a:pt x="30" y="119"/>
                    <a:pt x="0" y="0"/>
                  </a:cubicBezTo>
                  <a:close/>
                </a:path>
              </a:pathLst>
            </a:custGeom>
            <a:solidFill>
              <a:srgbClr val="884A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2685;p50">
              <a:extLst>
                <a:ext uri="{FF2B5EF4-FFF2-40B4-BE49-F238E27FC236}">
                  <a16:creationId xmlns:a16="http://schemas.microsoft.com/office/drawing/2014/main" id="{DA2A1187-16FB-42DE-A075-11E38631128E}"/>
                </a:ext>
              </a:extLst>
            </p:cNvPr>
            <p:cNvSpPr/>
            <p:nvPr/>
          </p:nvSpPr>
          <p:spPr>
            <a:xfrm>
              <a:off x="8338735" y="4331786"/>
              <a:ext cx="202792" cy="216037"/>
            </a:xfrm>
            <a:custGeom>
              <a:avLst/>
              <a:gdLst/>
              <a:ahLst/>
              <a:cxnLst/>
              <a:rect l="l" t="t" r="r" b="b"/>
              <a:pathLst>
                <a:path w="3200" h="3409" extrusionOk="0">
                  <a:moveTo>
                    <a:pt x="180" y="1"/>
                  </a:moveTo>
                  <a:cubicBezTo>
                    <a:pt x="180" y="1"/>
                    <a:pt x="110" y="160"/>
                    <a:pt x="1" y="309"/>
                  </a:cubicBezTo>
                  <a:cubicBezTo>
                    <a:pt x="815" y="1283"/>
                    <a:pt x="1521" y="2276"/>
                    <a:pt x="2007" y="3408"/>
                  </a:cubicBezTo>
                  <a:cubicBezTo>
                    <a:pt x="3060" y="2335"/>
                    <a:pt x="3199" y="210"/>
                    <a:pt x="3199" y="210"/>
                  </a:cubicBezTo>
                  <a:lnTo>
                    <a:pt x="3199" y="210"/>
                  </a:lnTo>
                  <a:cubicBezTo>
                    <a:pt x="3141" y="226"/>
                    <a:pt x="3035" y="233"/>
                    <a:pt x="2897" y="233"/>
                  </a:cubicBezTo>
                  <a:cubicBezTo>
                    <a:pt x="2091" y="233"/>
                    <a:pt x="180" y="1"/>
                    <a:pt x="180" y="1"/>
                  </a:cubicBezTo>
                  <a:close/>
                </a:path>
              </a:pathLst>
            </a:custGeom>
            <a:solidFill>
              <a:srgbClr val="773E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2686;p50">
              <a:extLst>
                <a:ext uri="{FF2B5EF4-FFF2-40B4-BE49-F238E27FC236}">
                  <a16:creationId xmlns:a16="http://schemas.microsoft.com/office/drawing/2014/main" id="{1322958D-2430-4A9B-AE0A-04D1F666451E}"/>
                </a:ext>
              </a:extLst>
            </p:cNvPr>
            <p:cNvSpPr/>
            <p:nvPr/>
          </p:nvSpPr>
          <p:spPr>
            <a:xfrm>
              <a:off x="7640552" y="4080447"/>
              <a:ext cx="243794" cy="503811"/>
            </a:xfrm>
            <a:custGeom>
              <a:avLst/>
              <a:gdLst/>
              <a:ahLst/>
              <a:cxnLst/>
              <a:rect l="l" t="t" r="r" b="b"/>
              <a:pathLst>
                <a:path w="3847" h="7950" extrusionOk="0">
                  <a:moveTo>
                    <a:pt x="2053" y="0"/>
                  </a:moveTo>
                  <a:cubicBezTo>
                    <a:pt x="2045" y="0"/>
                    <a:pt x="2037" y="2"/>
                    <a:pt x="2029" y="4"/>
                  </a:cubicBezTo>
                  <a:cubicBezTo>
                    <a:pt x="1783" y="71"/>
                    <a:pt x="1772" y="1007"/>
                    <a:pt x="1782" y="1473"/>
                  </a:cubicBezTo>
                  <a:lnTo>
                    <a:pt x="1782" y="1473"/>
                  </a:lnTo>
                  <a:cubicBezTo>
                    <a:pt x="1751" y="831"/>
                    <a:pt x="1660" y="319"/>
                    <a:pt x="1570" y="319"/>
                  </a:cubicBezTo>
                  <a:cubicBezTo>
                    <a:pt x="1544" y="319"/>
                    <a:pt x="1517" y="363"/>
                    <a:pt x="1493" y="461"/>
                  </a:cubicBezTo>
                  <a:cubicBezTo>
                    <a:pt x="1383" y="938"/>
                    <a:pt x="1493" y="2695"/>
                    <a:pt x="1493" y="2695"/>
                  </a:cubicBezTo>
                  <a:cubicBezTo>
                    <a:pt x="1493" y="2695"/>
                    <a:pt x="1085" y="3291"/>
                    <a:pt x="708" y="4444"/>
                  </a:cubicBezTo>
                  <a:cubicBezTo>
                    <a:pt x="0" y="6775"/>
                    <a:pt x="808" y="7950"/>
                    <a:pt x="1811" y="7950"/>
                  </a:cubicBezTo>
                  <a:cubicBezTo>
                    <a:pt x="1863" y="7950"/>
                    <a:pt x="1916" y="7946"/>
                    <a:pt x="1970" y="7940"/>
                  </a:cubicBezTo>
                  <a:cubicBezTo>
                    <a:pt x="3191" y="7791"/>
                    <a:pt x="2774" y="3371"/>
                    <a:pt x="2774" y="3371"/>
                  </a:cubicBezTo>
                  <a:cubicBezTo>
                    <a:pt x="2774" y="3371"/>
                    <a:pt x="3846" y="2130"/>
                    <a:pt x="3757" y="2000"/>
                  </a:cubicBezTo>
                  <a:cubicBezTo>
                    <a:pt x="3748" y="1985"/>
                    <a:pt x="3729" y="1978"/>
                    <a:pt x="3705" y="1978"/>
                  </a:cubicBezTo>
                  <a:cubicBezTo>
                    <a:pt x="3524" y="1978"/>
                    <a:pt x="3003" y="2338"/>
                    <a:pt x="3003" y="2338"/>
                  </a:cubicBezTo>
                  <a:cubicBezTo>
                    <a:pt x="3003" y="2338"/>
                    <a:pt x="3489" y="481"/>
                    <a:pt x="3191" y="481"/>
                  </a:cubicBezTo>
                  <a:cubicBezTo>
                    <a:pt x="2903" y="481"/>
                    <a:pt x="2546" y="2000"/>
                    <a:pt x="2546" y="2000"/>
                  </a:cubicBezTo>
                  <a:cubicBezTo>
                    <a:pt x="2546" y="2000"/>
                    <a:pt x="2966" y="73"/>
                    <a:pt x="2720" y="73"/>
                  </a:cubicBezTo>
                  <a:cubicBezTo>
                    <a:pt x="2709" y="73"/>
                    <a:pt x="2698" y="76"/>
                    <a:pt x="2685" y="84"/>
                  </a:cubicBezTo>
                  <a:cubicBezTo>
                    <a:pt x="2357" y="252"/>
                    <a:pt x="2178" y="1832"/>
                    <a:pt x="2178" y="1832"/>
                  </a:cubicBezTo>
                  <a:cubicBezTo>
                    <a:pt x="2178" y="1832"/>
                    <a:pt x="2348" y="0"/>
                    <a:pt x="2053" y="0"/>
                  </a:cubicBezTo>
                  <a:close/>
                </a:path>
              </a:pathLst>
            </a:custGeom>
            <a:solidFill>
              <a:srgbClr val="884A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2" name="Google Shape;2687;p50">
              <a:extLst>
                <a:ext uri="{FF2B5EF4-FFF2-40B4-BE49-F238E27FC236}">
                  <a16:creationId xmlns:a16="http://schemas.microsoft.com/office/drawing/2014/main" id="{FDD00B87-47AF-47C7-AD06-DC02BEC829C2}"/>
                </a:ext>
              </a:extLst>
            </p:cNvPr>
            <p:cNvGrpSpPr/>
            <p:nvPr/>
          </p:nvGrpSpPr>
          <p:grpSpPr>
            <a:xfrm>
              <a:off x="7672175" y="4344841"/>
              <a:ext cx="164960" cy="55895"/>
              <a:chOff x="7672175" y="4344841"/>
              <a:chExt cx="164960" cy="55895"/>
            </a:xfrm>
          </p:grpSpPr>
          <p:sp>
            <p:nvSpPr>
              <p:cNvPr id="155" name="Google Shape;2688;p50">
                <a:extLst>
                  <a:ext uri="{FF2B5EF4-FFF2-40B4-BE49-F238E27FC236}">
                    <a16:creationId xmlns:a16="http://schemas.microsoft.com/office/drawing/2014/main" id="{EBAB27A0-4E1E-4F13-B688-C9F39662332F}"/>
                  </a:ext>
                </a:extLst>
              </p:cNvPr>
              <p:cNvSpPr/>
              <p:nvPr/>
            </p:nvSpPr>
            <p:spPr>
              <a:xfrm>
                <a:off x="7814448" y="4380013"/>
                <a:ext cx="22687" cy="20089"/>
              </a:xfrm>
              <a:custGeom>
                <a:avLst/>
                <a:gdLst/>
                <a:ahLst/>
                <a:cxnLst/>
                <a:rect l="l" t="t" r="r" b="b"/>
                <a:pathLst>
                  <a:path w="358" h="317" extrusionOk="0">
                    <a:moveTo>
                      <a:pt x="179" y="1"/>
                    </a:moveTo>
                    <a:cubicBezTo>
                      <a:pt x="104" y="1"/>
                      <a:pt x="37" y="48"/>
                      <a:pt x="20" y="124"/>
                    </a:cubicBezTo>
                    <a:cubicBezTo>
                      <a:pt x="0" y="213"/>
                      <a:pt x="60" y="303"/>
                      <a:pt x="149" y="313"/>
                    </a:cubicBezTo>
                    <a:cubicBezTo>
                      <a:pt x="161" y="316"/>
                      <a:pt x="173" y="317"/>
                      <a:pt x="185" y="317"/>
                    </a:cubicBezTo>
                    <a:cubicBezTo>
                      <a:pt x="253" y="317"/>
                      <a:pt x="321" y="270"/>
                      <a:pt x="338" y="193"/>
                    </a:cubicBezTo>
                    <a:cubicBezTo>
                      <a:pt x="358" y="104"/>
                      <a:pt x="308" y="25"/>
                      <a:pt x="219" y="5"/>
                    </a:cubicBezTo>
                    <a:cubicBezTo>
                      <a:pt x="206" y="2"/>
                      <a:pt x="192" y="1"/>
                      <a:pt x="1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2689;p50">
                <a:extLst>
                  <a:ext uri="{FF2B5EF4-FFF2-40B4-BE49-F238E27FC236}">
                    <a16:creationId xmlns:a16="http://schemas.microsoft.com/office/drawing/2014/main" id="{7BB4325F-F613-4C82-BB1D-9479FBA3C724}"/>
                  </a:ext>
                </a:extLst>
              </p:cNvPr>
              <p:cNvSpPr/>
              <p:nvPr/>
            </p:nvSpPr>
            <p:spPr>
              <a:xfrm>
                <a:off x="7798098" y="4380013"/>
                <a:ext cx="22687" cy="20596"/>
              </a:xfrm>
              <a:custGeom>
                <a:avLst/>
                <a:gdLst/>
                <a:ahLst/>
                <a:cxnLst/>
                <a:rect l="l" t="t" r="r" b="b"/>
                <a:pathLst>
                  <a:path w="358" h="325" extrusionOk="0">
                    <a:moveTo>
                      <a:pt x="179" y="1"/>
                    </a:moveTo>
                    <a:cubicBezTo>
                      <a:pt x="104" y="1"/>
                      <a:pt x="37" y="48"/>
                      <a:pt x="20" y="124"/>
                    </a:cubicBezTo>
                    <a:cubicBezTo>
                      <a:pt x="0" y="213"/>
                      <a:pt x="60" y="303"/>
                      <a:pt x="149" y="323"/>
                    </a:cubicBezTo>
                    <a:cubicBezTo>
                      <a:pt x="156" y="324"/>
                      <a:pt x="163" y="324"/>
                      <a:pt x="171" y="324"/>
                    </a:cubicBezTo>
                    <a:cubicBezTo>
                      <a:pt x="251" y="324"/>
                      <a:pt x="320" y="276"/>
                      <a:pt x="338" y="193"/>
                    </a:cubicBezTo>
                    <a:cubicBezTo>
                      <a:pt x="358" y="104"/>
                      <a:pt x="308" y="25"/>
                      <a:pt x="219" y="5"/>
                    </a:cubicBezTo>
                    <a:cubicBezTo>
                      <a:pt x="205" y="2"/>
                      <a:pt x="192" y="1"/>
                      <a:pt x="1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2690;p50">
                <a:extLst>
                  <a:ext uri="{FF2B5EF4-FFF2-40B4-BE49-F238E27FC236}">
                    <a16:creationId xmlns:a16="http://schemas.microsoft.com/office/drawing/2014/main" id="{E8CA172B-5D86-453E-8108-7C74EF247470}"/>
                  </a:ext>
                </a:extLst>
              </p:cNvPr>
              <p:cNvSpPr/>
              <p:nvPr/>
            </p:nvSpPr>
            <p:spPr>
              <a:xfrm>
                <a:off x="7778516" y="4380076"/>
                <a:ext cx="22751" cy="20659"/>
              </a:xfrm>
              <a:custGeom>
                <a:avLst/>
                <a:gdLst/>
                <a:ahLst/>
                <a:cxnLst/>
                <a:rect l="l" t="t" r="r" b="b"/>
                <a:pathLst>
                  <a:path w="359" h="326" extrusionOk="0">
                    <a:moveTo>
                      <a:pt x="184" y="0"/>
                    </a:moveTo>
                    <a:cubicBezTo>
                      <a:pt x="108" y="0"/>
                      <a:pt x="38" y="54"/>
                      <a:pt x="21" y="123"/>
                    </a:cubicBezTo>
                    <a:cubicBezTo>
                      <a:pt x="1" y="212"/>
                      <a:pt x="60" y="302"/>
                      <a:pt x="150" y="322"/>
                    </a:cubicBezTo>
                    <a:cubicBezTo>
                      <a:pt x="161" y="325"/>
                      <a:pt x="171" y="326"/>
                      <a:pt x="182" y="326"/>
                    </a:cubicBezTo>
                    <a:cubicBezTo>
                      <a:pt x="252" y="326"/>
                      <a:pt x="321" y="270"/>
                      <a:pt x="338" y="192"/>
                    </a:cubicBezTo>
                    <a:cubicBezTo>
                      <a:pt x="358" y="103"/>
                      <a:pt x="299" y="24"/>
                      <a:pt x="219" y="4"/>
                    </a:cubicBezTo>
                    <a:cubicBezTo>
                      <a:pt x="208" y="1"/>
                      <a:pt x="196" y="0"/>
                      <a:pt x="18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2691;p50">
                <a:extLst>
                  <a:ext uri="{FF2B5EF4-FFF2-40B4-BE49-F238E27FC236}">
                    <a16:creationId xmlns:a16="http://schemas.microsoft.com/office/drawing/2014/main" id="{7533FF49-0088-4404-9F1D-A36D30FB6F5C}"/>
                  </a:ext>
                </a:extLst>
              </p:cNvPr>
              <p:cNvSpPr/>
              <p:nvPr/>
            </p:nvSpPr>
            <p:spPr>
              <a:xfrm>
                <a:off x="7760328" y="4375577"/>
                <a:ext cx="22687" cy="20152"/>
              </a:xfrm>
              <a:custGeom>
                <a:avLst/>
                <a:gdLst/>
                <a:ahLst/>
                <a:cxnLst/>
                <a:rect l="l" t="t" r="r" b="b"/>
                <a:pathLst>
                  <a:path w="358" h="318" extrusionOk="0">
                    <a:moveTo>
                      <a:pt x="179" y="1"/>
                    </a:moveTo>
                    <a:cubicBezTo>
                      <a:pt x="104" y="1"/>
                      <a:pt x="37" y="48"/>
                      <a:pt x="20" y="124"/>
                    </a:cubicBezTo>
                    <a:cubicBezTo>
                      <a:pt x="0" y="214"/>
                      <a:pt x="60" y="294"/>
                      <a:pt x="149" y="313"/>
                    </a:cubicBezTo>
                    <a:cubicBezTo>
                      <a:pt x="162" y="316"/>
                      <a:pt x="175" y="318"/>
                      <a:pt x="187" y="318"/>
                    </a:cubicBezTo>
                    <a:cubicBezTo>
                      <a:pt x="261" y="318"/>
                      <a:pt x="321" y="270"/>
                      <a:pt x="338" y="194"/>
                    </a:cubicBezTo>
                    <a:cubicBezTo>
                      <a:pt x="358" y="104"/>
                      <a:pt x="308" y="15"/>
                      <a:pt x="219" y="5"/>
                    </a:cubicBezTo>
                    <a:cubicBezTo>
                      <a:pt x="205" y="2"/>
                      <a:pt x="192" y="1"/>
                      <a:pt x="1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2692;p50">
                <a:extLst>
                  <a:ext uri="{FF2B5EF4-FFF2-40B4-BE49-F238E27FC236}">
                    <a16:creationId xmlns:a16="http://schemas.microsoft.com/office/drawing/2014/main" id="{0BC27FAB-57DC-4149-8F3C-8E3DB85B52D2}"/>
                  </a:ext>
                </a:extLst>
              </p:cNvPr>
              <p:cNvSpPr/>
              <p:nvPr/>
            </p:nvSpPr>
            <p:spPr>
              <a:xfrm>
                <a:off x="7743914" y="4371204"/>
                <a:ext cx="22117" cy="20723"/>
              </a:xfrm>
              <a:custGeom>
                <a:avLst/>
                <a:gdLst/>
                <a:ahLst/>
                <a:cxnLst/>
                <a:rect l="l" t="t" r="r" b="b"/>
                <a:pathLst>
                  <a:path w="349" h="327" extrusionOk="0">
                    <a:moveTo>
                      <a:pt x="170" y="1"/>
                    </a:moveTo>
                    <a:cubicBezTo>
                      <a:pt x="98" y="1"/>
                      <a:pt x="38" y="48"/>
                      <a:pt x="21" y="124"/>
                    </a:cubicBezTo>
                    <a:cubicBezTo>
                      <a:pt x="1" y="213"/>
                      <a:pt x="50" y="303"/>
                      <a:pt x="140" y="323"/>
                    </a:cubicBezTo>
                    <a:cubicBezTo>
                      <a:pt x="152" y="325"/>
                      <a:pt x="163" y="327"/>
                      <a:pt x="174" y="327"/>
                    </a:cubicBezTo>
                    <a:cubicBezTo>
                      <a:pt x="249" y="327"/>
                      <a:pt x="311" y="271"/>
                      <a:pt x="328" y="193"/>
                    </a:cubicBezTo>
                    <a:cubicBezTo>
                      <a:pt x="348" y="104"/>
                      <a:pt x="299" y="25"/>
                      <a:pt x="209" y="5"/>
                    </a:cubicBezTo>
                    <a:cubicBezTo>
                      <a:pt x="196" y="2"/>
                      <a:pt x="183" y="1"/>
                      <a:pt x="17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2693;p50">
                <a:extLst>
                  <a:ext uri="{FF2B5EF4-FFF2-40B4-BE49-F238E27FC236}">
                    <a16:creationId xmlns:a16="http://schemas.microsoft.com/office/drawing/2014/main" id="{F7FF1A12-7655-4601-875D-82CEEA29CA54}"/>
                  </a:ext>
                </a:extLst>
              </p:cNvPr>
              <p:cNvSpPr/>
              <p:nvPr/>
            </p:nvSpPr>
            <p:spPr>
              <a:xfrm>
                <a:off x="7724395" y="4364930"/>
                <a:ext cx="22751" cy="20723"/>
              </a:xfrm>
              <a:custGeom>
                <a:avLst/>
                <a:gdLst/>
                <a:ahLst/>
                <a:cxnLst/>
                <a:rect l="l" t="t" r="r" b="b"/>
                <a:pathLst>
                  <a:path w="359" h="327" extrusionOk="0">
                    <a:moveTo>
                      <a:pt x="178" y="1"/>
                    </a:moveTo>
                    <a:cubicBezTo>
                      <a:pt x="108" y="1"/>
                      <a:pt x="38" y="56"/>
                      <a:pt x="20" y="133"/>
                    </a:cubicBezTo>
                    <a:cubicBezTo>
                      <a:pt x="1" y="223"/>
                      <a:pt x="60" y="303"/>
                      <a:pt x="140" y="323"/>
                    </a:cubicBezTo>
                    <a:cubicBezTo>
                      <a:pt x="153" y="325"/>
                      <a:pt x="166" y="327"/>
                      <a:pt x="179" y="327"/>
                    </a:cubicBezTo>
                    <a:cubicBezTo>
                      <a:pt x="254" y="327"/>
                      <a:pt x="321" y="279"/>
                      <a:pt x="338" y="203"/>
                    </a:cubicBezTo>
                    <a:cubicBezTo>
                      <a:pt x="358" y="114"/>
                      <a:pt x="299" y="25"/>
                      <a:pt x="210" y="5"/>
                    </a:cubicBezTo>
                    <a:cubicBezTo>
                      <a:pt x="199" y="2"/>
                      <a:pt x="189" y="1"/>
                      <a:pt x="17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2694;p50">
                <a:extLst>
                  <a:ext uri="{FF2B5EF4-FFF2-40B4-BE49-F238E27FC236}">
                    <a16:creationId xmlns:a16="http://schemas.microsoft.com/office/drawing/2014/main" id="{5ABBEF6A-A8C4-4CB7-A48A-1A59AD05874B}"/>
                  </a:ext>
                </a:extLst>
              </p:cNvPr>
              <p:cNvSpPr/>
              <p:nvPr/>
            </p:nvSpPr>
            <p:spPr>
              <a:xfrm>
                <a:off x="7706777" y="4358022"/>
                <a:ext cx="22117" cy="20659"/>
              </a:xfrm>
              <a:custGeom>
                <a:avLst/>
                <a:gdLst/>
                <a:ahLst/>
                <a:cxnLst/>
                <a:rect l="l" t="t" r="r" b="b"/>
                <a:pathLst>
                  <a:path w="349" h="326" extrusionOk="0">
                    <a:moveTo>
                      <a:pt x="175" y="0"/>
                    </a:moveTo>
                    <a:cubicBezTo>
                      <a:pt x="100" y="0"/>
                      <a:pt x="38" y="54"/>
                      <a:pt x="20" y="123"/>
                    </a:cubicBezTo>
                    <a:cubicBezTo>
                      <a:pt x="0" y="213"/>
                      <a:pt x="51" y="302"/>
                      <a:pt x="140" y="322"/>
                    </a:cubicBezTo>
                    <a:cubicBezTo>
                      <a:pt x="151" y="324"/>
                      <a:pt x="163" y="326"/>
                      <a:pt x="174" y="326"/>
                    </a:cubicBezTo>
                    <a:cubicBezTo>
                      <a:pt x="249" y="326"/>
                      <a:pt x="311" y="272"/>
                      <a:pt x="329" y="203"/>
                    </a:cubicBezTo>
                    <a:cubicBezTo>
                      <a:pt x="349" y="114"/>
                      <a:pt x="298" y="24"/>
                      <a:pt x="209" y="4"/>
                    </a:cubicBezTo>
                    <a:cubicBezTo>
                      <a:pt x="198" y="1"/>
                      <a:pt x="186" y="0"/>
                      <a:pt x="17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2695;p50">
                <a:extLst>
                  <a:ext uri="{FF2B5EF4-FFF2-40B4-BE49-F238E27FC236}">
                    <a16:creationId xmlns:a16="http://schemas.microsoft.com/office/drawing/2014/main" id="{AA5927D1-25D0-4A83-ADCD-AD6174E1E10D}"/>
                  </a:ext>
                </a:extLst>
              </p:cNvPr>
              <p:cNvSpPr/>
              <p:nvPr/>
            </p:nvSpPr>
            <p:spPr>
              <a:xfrm>
                <a:off x="7690427" y="4351875"/>
                <a:ext cx="22117" cy="20533"/>
              </a:xfrm>
              <a:custGeom>
                <a:avLst/>
                <a:gdLst/>
                <a:ahLst/>
                <a:cxnLst/>
                <a:rect l="l" t="t" r="r" b="b"/>
                <a:pathLst>
                  <a:path w="349" h="324" extrusionOk="0">
                    <a:moveTo>
                      <a:pt x="187" y="1"/>
                    </a:moveTo>
                    <a:cubicBezTo>
                      <a:pt x="105" y="1"/>
                      <a:pt x="29" y="49"/>
                      <a:pt x="11" y="131"/>
                    </a:cubicBezTo>
                    <a:cubicBezTo>
                      <a:pt x="0" y="220"/>
                      <a:pt x="50" y="300"/>
                      <a:pt x="139" y="320"/>
                    </a:cubicBezTo>
                    <a:cubicBezTo>
                      <a:pt x="153" y="323"/>
                      <a:pt x="166" y="324"/>
                      <a:pt x="178" y="324"/>
                    </a:cubicBezTo>
                    <a:cubicBezTo>
                      <a:pt x="251" y="324"/>
                      <a:pt x="311" y="277"/>
                      <a:pt x="328" y="200"/>
                    </a:cubicBezTo>
                    <a:cubicBezTo>
                      <a:pt x="348" y="111"/>
                      <a:pt x="298" y="22"/>
                      <a:pt x="209" y="2"/>
                    </a:cubicBezTo>
                    <a:cubicBezTo>
                      <a:pt x="202" y="1"/>
                      <a:pt x="194" y="1"/>
                      <a:pt x="18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2696;p50">
                <a:extLst>
                  <a:ext uri="{FF2B5EF4-FFF2-40B4-BE49-F238E27FC236}">
                    <a16:creationId xmlns:a16="http://schemas.microsoft.com/office/drawing/2014/main" id="{99955D6C-ECB2-4D3B-9F74-A0B46A33D1A4}"/>
                  </a:ext>
                </a:extLst>
              </p:cNvPr>
              <p:cNvSpPr/>
              <p:nvPr/>
            </p:nvSpPr>
            <p:spPr>
              <a:xfrm>
                <a:off x="7672175" y="4344841"/>
                <a:ext cx="22751" cy="20723"/>
              </a:xfrm>
              <a:custGeom>
                <a:avLst/>
                <a:gdLst/>
                <a:ahLst/>
                <a:cxnLst/>
                <a:rect l="l" t="t" r="r" b="b"/>
                <a:pathLst>
                  <a:path w="359" h="327" extrusionOk="0">
                    <a:moveTo>
                      <a:pt x="177" y="0"/>
                    </a:moveTo>
                    <a:cubicBezTo>
                      <a:pt x="107" y="0"/>
                      <a:pt x="38" y="55"/>
                      <a:pt x="20" y="133"/>
                    </a:cubicBezTo>
                    <a:cubicBezTo>
                      <a:pt x="1" y="222"/>
                      <a:pt x="60" y="302"/>
                      <a:pt x="140" y="322"/>
                    </a:cubicBezTo>
                    <a:cubicBezTo>
                      <a:pt x="153" y="325"/>
                      <a:pt x="166" y="326"/>
                      <a:pt x="179" y="326"/>
                    </a:cubicBezTo>
                    <a:cubicBezTo>
                      <a:pt x="253" y="326"/>
                      <a:pt x="321" y="278"/>
                      <a:pt x="338" y="203"/>
                    </a:cubicBezTo>
                    <a:cubicBezTo>
                      <a:pt x="358" y="113"/>
                      <a:pt x="299" y="24"/>
                      <a:pt x="209" y="4"/>
                    </a:cubicBezTo>
                    <a:cubicBezTo>
                      <a:pt x="198" y="1"/>
                      <a:pt x="188" y="0"/>
                      <a:pt x="1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3" name="Google Shape;2697;p50">
              <a:extLst>
                <a:ext uri="{FF2B5EF4-FFF2-40B4-BE49-F238E27FC236}">
                  <a16:creationId xmlns:a16="http://schemas.microsoft.com/office/drawing/2014/main" id="{4D380DA8-42B6-4A6B-A789-0C363EAE9F96}"/>
                </a:ext>
              </a:extLst>
            </p:cNvPr>
            <p:cNvSpPr/>
            <p:nvPr/>
          </p:nvSpPr>
          <p:spPr>
            <a:xfrm>
              <a:off x="8036635" y="4266511"/>
              <a:ext cx="188090" cy="142018"/>
            </a:xfrm>
            <a:custGeom>
              <a:avLst/>
              <a:gdLst/>
              <a:ahLst/>
              <a:cxnLst/>
              <a:rect l="l" t="t" r="r" b="b"/>
              <a:pathLst>
                <a:path w="2968" h="2241" extrusionOk="0">
                  <a:moveTo>
                    <a:pt x="2560" y="1"/>
                  </a:moveTo>
                  <a:cubicBezTo>
                    <a:pt x="2248" y="1"/>
                    <a:pt x="1798" y="286"/>
                    <a:pt x="1798" y="286"/>
                  </a:cubicBezTo>
                  <a:lnTo>
                    <a:pt x="1997" y="386"/>
                  </a:lnTo>
                  <a:cubicBezTo>
                    <a:pt x="1997" y="386"/>
                    <a:pt x="2338" y="188"/>
                    <a:pt x="2500" y="188"/>
                  </a:cubicBezTo>
                  <a:cubicBezTo>
                    <a:pt x="2546" y="188"/>
                    <a:pt x="2578" y="204"/>
                    <a:pt x="2583" y="247"/>
                  </a:cubicBezTo>
                  <a:cubicBezTo>
                    <a:pt x="2593" y="445"/>
                    <a:pt x="2474" y="753"/>
                    <a:pt x="1620" y="1339"/>
                  </a:cubicBezTo>
                  <a:cubicBezTo>
                    <a:pt x="967" y="1795"/>
                    <a:pt x="587" y="1989"/>
                    <a:pt x="466" y="1989"/>
                  </a:cubicBezTo>
                  <a:cubicBezTo>
                    <a:pt x="428" y="1989"/>
                    <a:pt x="416" y="1970"/>
                    <a:pt x="428" y="1935"/>
                  </a:cubicBezTo>
                  <a:cubicBezTo>
                    <a:pt x="448" y="1876"/>
                    <a:pt x="527" y="1836"/>
                    <a:pt x="527" y="1836"/>
                  </a:cubicBezTo>
                  <a:lnTo>
                    <a:pt x="388" y="1667"/>
                  </a:lnTo>
                  <a:cubicBezTo>
                    <a:pt x="388" y="1667"/>
                    <a:pt x="0" y="2084"/>
                    <a:pt x="179" y="2213"/>
                  </a:cubicBezTo>
                  <a:cubicBezTo>
                    <a:pt x="205" y="2231"/>
                    <a:pt x="245" y="2240"/>
                    <a:pt x="296" y="2240"/>
                  </a:cubicBezTo>
                  <a:cubicBezTo>
                    <a:pt x="885" y="2240"/>
                    <a:pt x="2967" y="1088"/>
                    <a:pt x="2821" y="147"/>
                  </a:cubicBezTo>
                  <a:cubicBezTo>
                    <a:pt x="2773" y="40"/>
                    <a:pt x="2676" y="1"/>
                    <a:pt x="25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2698;p50">
              <a:extLst>
                <a:ext uri="{FF2B5EF4-FFF2-40B4-BE49-F238E27FC236}">
                  <a16:creationId xmlns:a16="http://schemas.microsoft.com/office/drawing/2014/main" id="{2BA565B0-5A7E-468D-A974-02B203A04AA1}"/>
                </a:ext>
              </a:extLst>
            </p:cNvPr>
            <p:cNvSpPr/>
            <p:nvPr/>
          </p:nvSpPr>
          <p:spPr>
            <a:xfrm>
              <a:off x="8092657" y="4323927"/>
              <a:ext cx="188090" cy="141954"/>
            </a:xfrm>
            <a:custGeom>
              <a:avLst/>
              <a:gdLst/>
              <a:ahLst/>
              <a:cxnLst/>
              <a:rect l="l" t="t" r="r" b="b"/>
              <a:pathLst>
                <a:path w="2968" h="2240" extrusionOk="0">
                  <a:moveTo>
                    <a:pt x="2566" y="0"/>
                  </a:moveTo>
                  <a:cubicBezTo>
                    <a:pt x="2468" y="0"/>
                    <a:pt x="2356" y="28"/>
                    <a:pt x="2245" y="65"/>
                  </a:cubicBezTo>
                  <a:lnTo>
                    <a:pt x="2484" y="195"/>
                  </a:lnTo>
                  <a:cubicBezTo>
                    <a:pt x="2543" y="195"/>
                    <a:pt x="2583" y="204"/>
                    <a:pt x="2583" y="254"/>
                  </a:cubicBezTo>
                  <a:cubicBezTo>
                    <a:pt x="2593" y="453"/>
                    <a:pt x="2473" y="751"/>
                    <a:pt x="1619" y="1347"/>
                  </a:cubicBezTo>
                  <a:cubicBezTo>
                    <a:pt x="963" y="1797"/>
                    <a:pt x="582" y="1995"/>
                    <a:pt x="468" y="1995"/>
                  </a:cubicBezTo>
                  <a:cubicBezTo>
                    <a:pt x="434" y="1995"/>
                    <a:pt x="424" y="1977"/>
                    <a:pt x="438" y="1943"/>
                  </a:cubicBezTo>
                  <a:cubicBezTo>
                    <a:pt x="457" y="1883"/>
                    <a:pt x="537" y="1844"/>
                    <a:pt x="537" y="1844"/>
                  </a:cubicBezTo>
                  <a:lnTo>
                    <a:pt x="388" y="1674"/>
                  </a:lnTo>
                  <a:cubicBezTo>
                    <a:pt x="388" y="1674"/>
                    <a:pt x="1" y="2082"/>
                    <a:pt x="189" y="2211"/>
                  </a:cubicBezTo>
                  <a:cubicBezTo>
                    <a:pt x="216" y="2230"/>
                    <a:pt x="257" y="2240"/>
                    <a:pt x="311" y="2240"/>
                  </a:cubicBezTo>
                  <a:cubicBezTo>
                    <a:pt x="905" y="2240"/>
                    <a:pt x="2967" y="1084"/>
                    <a:pt x="2821" y="145"/>
                  </a:cubicBezTo>
                  <a:cubicBezTo>
                    <a:pt x="2773" y="38"/>
                    <a:pt x="2680" y="0"/>
                    <a:pt x="25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" name="Google Shape;2789;p50">
            <a:extLst>
              <a:ext uri="{FF2B5EF4-FFF2-40B4-BE49-F238E27FC236}">
                <a16:creationId xmlns:a16="http://schemas.microsoft.com/office/drawing/2014/main" id="{5F114124-FDA1-4E3D-8A15-10168C7C8728}"/>
              </a:ext>
            </a:extLst>
          </p:cNvPr>
          <p:cNvGrpSpPr/>
          <p:nvPr/>
        </p:nvGrpSpPr>
        <p:grpSpPr>
          <a:xfrm>
            <a:off x="4101604" y="3760127"/>
            <a:ext cx="1068775" cy="1524383"/>
            <a:chOff x="667775" y="3273612"/>
            <a:chExt cx="1068775" cy="1524383"/>
          </a:xfrm>
        </p:grpSpPr>
        <p:sp>
          <p:nvSpPr>
            <p:cNvPr id="5" name="Google Shape;2790;p50">
              <a:extLst>
                <a:ext uri="{FF2B5EF4-FFF2-40B4-BE49-F238E27FC236}">
                  <a16:creationId xmlns:a16="http://schemas.microsoft.com/office/drawing/2014/main" id="{7141464F-D7F9-4931-93BA-4DB01418F1B6}"/>
                </a:ext>
              </a:extLst>
            </p:cNvPr>
            <p:cNvSpPr/>
            <p:nvPr/>
          </p:nvSpPr>
          <p:spPr>
            <a:xfrm>
              <a:off x="667775" y="3273612"/>
              <a:ext cx="1068775" cy="742599"/>
            </a:xfrm>
            <a:custGeom>
              <a:avLst/>
              <a:gdLst/>
              <a:ahLst/>
              <a:cxnLst/>
              <a:rect l="l" t="t" r="r" b="b"/>
              <a:pathLst>
                <a:path w="34805" h="24183" extrusionOk="0">
                  <a:moveTo>
                    <a:pt x="16714" y="1"/>
                  </a:moveTo>
                  <a:cubicBezTo>
                    <a:pt x="12493" y="1"/>
                    <a:pt x="7860" y="1846"/>
                    <a:pt x="6586" y="6016"/>
                  </a:cubicBezTo>
                  <a:cubicBezTo>
                    <a:pt x="5890" y="8320"/>
                    <a:pt x="6010" y="10774"/>
                    <a:pt x="6049" y="13177"/>
                  </a:cubicBezTo>
                  <a:cubicBezTo>
                    <a:pt x="6069" y="14111"/>
                    <a:pt x="6060" y="15094"/>
                    <a:pt x="5543" y="15869"/>
                  </a:cubicBezTo>
                  <a:cubicBezTo>
                    <a:pt x="4391" y="17597"/>
                    <a:pt x="1848" y="16882"/>
                    <a:pt x="835" y="18650"/>
                  </a:cubicBezTo>
                  <a:cubicBezTo>
                    <a:pt x="487" y="19266"/>
                    <a:pt x="348" y="19971"/>
                    <a:pt x="249" y="20667"/>
                  </a:cubicBezTo>
                  <a:cubicBezTo>
                    <a:pt x="90" y="21819"/>
                    <a:pt x="30" y="23011"/>
                    <a:pt x="1" y="24183"/>
                  </a:cubicBezTo>
                  <a:lnTo>
                    <a:pt x="4490" y="24183"/>
                  </a:lnTo>
                  <a:cubicBezTo>
                    <a:pt x="4590" y="23587"/>
                    <a:pt x="4629" y="22991"/>
                    <a:pt x="4619" y="22385"/>
                  </a:cubicBezTo>
                  <a:lnTo>
                    <a:pt x="4619" y="22385"/>
                  </a:lnTo>
                  <a:cubicBezTo>
                    <a:pt x="4718" y="22991"/>
                    <a:pt x="4818" y="23587"/>
                    <a:pt x="4908" y="24183"/>
                  </a:cubicBezTo>
                  <a:lnTo>
                    <a:pt x="8652" y="24183"/>
                  </a:lnTo>
                  <a:cubicBezTo>
                    <a:pt x="8682" y="24053"/>
                    <a:pt x="8722" y="23925"/>
                    <a:pt x="8751" y="23835"/>
                  </a:cubicBezTo>
                  <a:cubicBezTo>
                    <a:pt x="8771" y="23944"/>
                    <a:pt x="8781" y="24064"/>
                    <a:pt x="8791" y="24183"/>
                  </a:cubicBezTo>
                  <a:lnTo>
                    <a:pt x="11940" y="24183"/>
                  </a:lnTo>
                  <a:cubicBezTo>
                    <a:pt x="12009" y="23517"/>
                    <a:pt x="12069" y="22861"/>
                    <a:pt x="12099" y="22196"/>
                  </a:cubicBezTo>
                  <a:lnTo>
                    <a:pt x="12436" y="24183"/>
                  </a:lnTo>
                  <a:lnTo>
                    <a:pt x="20392" y="24183"/>
                  </a:lnTo>
                  <a:cubicBezTo>
                    <a:pt x="20452" y="23666"/>
                    <a:pt x="20541" y="23150"/>
                    <a:pt x="20641" y="22633"/>
                  </a:cubicBezTo>
                  <a:cubicBezTo>
                    <a:pt x="20650" y="23150"/>
                    <a:pt x="20670" y="23666"/>
                    <a:pt x="20710" y="24183"/>
                  </a:cubicBezTo>
                  <a:lnTo>
                    <a:pt x="26093" y="24183"/>
                  </a:lnTo>
                  <a:cubicBezTo>
                    <a:pt x="26133" y="23219"/>
                    <a:pt x="26113" y="22236"/>
                    <a:pt x="26143" y="21292"/>
                  </a:cubicBezTo>
                  <a:cubicBezTo>
                    <a:pt x="26302" y="22246"/>
                    <a:pt x="26441" y="23209"/>
                    <a:pt x="26550" y="24183"/>
                  </a:cubicBezTo>
                  <a:lnTo>
                    <a:pt x="30057" y="24183"/>
                  </a:lnTo>
                  <a:cubicBezTo>
                    <a:pt x="30126" y="22901"/>
                    <a:pt x="30186" y="21610"/>
                    <a:pt x="30256" y="20329"/>
                  </a:cubicBezTo>
                  <a:cubicBezTo>
                    <a:pt x="30414" y="21610"/>
                    <a:pt x="30563" y="22901"/>
                    <a:pt x="30712" y="24183"/>
                  </a:cubicBezTo>
                  <a:lnTo>
                    <a:pt x="34566" y="24183"/>
                  </a:lnTo>
                  <a:cubicBezTo>
                    <a:pt x="34805" y="22285"/>
                    <a:pt x="34516" y="20418"/>
                    <a:pt x="33990" y="18590"/>
                  </a:cubicBezTo>
                  <a:cubicBezTo>
                    <a:pt x="33573" y="17180"/>
                    <a:pt x="32351" y="16465"/>
                    <a:pt x="30971" y="16157"/>
                  </a:cubicBezTo>
                  <a:cubicBezTo>
                    <a:pt x="30066" y="15948"/>
                    <a:pt x="29033" y="15829"/>
                    <a:pt x="28438" y="15114"/>
                  </a:cubicBezTo>
                  <a:cubicBezTo>
                    <a:pt x="28130" y="14756"/>
                    <a:pt x="27991" y="14290"/>
                    <a:pt x="27881" y="13833"/>
                  </a:cubicBezTo>
                  <a:cubicBezTo>
                    <a:pt x="27435" y="12015"/>
                    <a:pt x="27574" y="10068"/>
                    <a:pt x="27236" y="8221"/>
                  </a:cubicBezTo>
                  <a:cubicBezTo>
                    <a:pt x="26888" y="6364"/>
                    <a:pt x="26054" y="4625"/>
                    <a:pt x="24921" y="3126"/>
                  </a:cubicBezTo>
                  <a:cubicBezTo>
                    <a:pt x="23690" y="1477"/>
                    <a:pt x="21803" y="851"/>
                    <a:pt x="19886" y="374"/>
                  </a:cubicBezTo>
                  <a:cubicBezTo>
                    <a:pt x="18903" y="128"/>
                    <a:pt x="17822" y="1"/>
                    <a:pt x="16714" y="1"/>
                  </a:cubicBezTo>
                  <a:close/>
                </a:path>
              </a:pathLst>
            </a:custGeom>
            <a:solidFill>
              <a:srgbClr val="2B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2791;p50">
              <a:extLst>
                <a:ext uri="{FF2B5EF4-FFF2-40B4-BE49-F238E27FC236}">
                  <a16:creationId xmlns:a16="http://schemas.microsoft.com/office/drawing/2014/main" id="{398B228E-4B95-4DF4-B8C5-77F2950CDAC0}"/>
                </a:ext>
              </a:extLst>
            </p:cNvPr>
            <p:cNvSpPr/>
            <p:nvPr/>
          </p:nvSpPr>
          <p:spPr>
            <a:xfrm>
              <a:off x="717490" y="4493223"/>
              <a:ext cx="175432" cy="176752"/>
            </a:xfrm>
            <a:custGeom>
              <a:avLst/>
              <a:gdLst/>
              <a:ahLst/>
              <a:cxnLst/>
              <a:rect l="l" t="t" r="r" b="b"/>
              <a:pathLst>
                <a:path w="5713" h="5756" extrusionOk="0">
                  <a:moveTo>
                    <a:pt x="706" y="0"/>
                  </a:moveTo>
                  <a:lnTo>
                    <a:pt x="706" y="0"/>
                  </a:lnTo>
                  <a:cubicBezTo>
                    <a:pt x="219" y="1440"/>
                    <a:pt x="0" y="2970"/>
                    <a:pt x="60" y="4480"/>
                  </a:cubicBezTo>
                  <a:cubicBezTo>
                    <a:pt x="70" y="4639"/>
                    <a:pt x="80" y="4817"/>
                    <a:pt x="179" y="4947"/>
                  </a:cubicBezTo>
                  <a:cubicBezTo>
                    <a:pt x="279" y="5076"/>
                    <a:pt x="448" y="5135"/>
                    <a:pt x="596" y="5185"/>
                  </a:cubicBezTo>
                  <a:cubicBezTo>
                    <a:pt x="1539" y="5491"/>
                    <a:pt x="2535" y="5756"/>
                    <a:pt x="3510" y="5756"/>
                  </a:cubicBezTo>
                  <a:cubicBezTo>
                    <a:pt x="3994" y="5756"/>
                    <a:pt x="4473" y="5691"/>
                    <a:pt x="4937" y="5533"/>
                  </a:cubicBezTo>
                  <a:cubicBezTo>
                    <a:pt x="5037" y="5503"/>
                    <a:pt x="5136" y="5463"/>
                    <a:pt x="5205" y="5384"/>
                  </a:cubicBezTo>
                  <a:cubicBezTo>
                    <a:pt x="5265" y="5304"/>
                    <a:pt x="5285" y="5205"/>
                    <a:pt x="5304" y="5115"/>
                  </a:cubicBezTo>
                  <a:cubicBezTo>
                    <a:pt x="5483" y="4272"/>
                    <a:pt x="5613" y="3427"/>
                    <a:pt x="5692" y="2573"/>
                  </a:cubicBezTo>
                  <a:cubicBezTo>
                    <a:pt x="5702" y="2503"/>
                    <a:pt x="5712" y="2424"/>
                    <a:pt x="5672" y="2354"/>
                  </a:cubicBezTo>
                  <a:cubicBezTo>
                    <a:pt x="5633" y="2265"/>
                    <a:pt x="5543" y="2225"/>
                    <a:pt x="5463" y="2175"/>
                  </a:cubicBezTo>
                  <a:cubicBezTo>
                    <a:pt x="3904" y="1411"/>
                    <a:pt x="2305" y="735"/>
                    <a:pt x="666" y="169"/>
                  </a:cubicBezTo>
                  <a:lnTo>
                    <a:pt x="706" y="0"/>
                  </a:lnTo>
                  <a:close/>
                </a:path>
              </a:pathLst>
            </a:custGeom>
            <a:solidFill>
              <a:srgbClr val="DAB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2792;p50">
              <a:extLst>
                <a:ext uri="{FF2B5EF4-FFF2-40B4-BE49-F238E27FC236}">
                  <a16:creationId xmlns:a16="http://schemas.microsoft.com/office/drawing/2014/main" id="{A361C555-ECB9-4EAB-8432-9C2ECCB03F63}"/>
                </a:ext>
              </a:extLst>
            </p:cNvPr>
            <p:cNvSpPr/>
            <p:nvPr/>
          </p:nvSpPr>
          <p:spPr>
            <a:xfrm>
              <a:off x="731216" y="4036940"/>
              <a:ext cx="889719" cy="761055"/>
            </a:xfrm>
            <a:custGeom>
              <a:avLst/>
              <a:gdLst/>
              <a:ahLst/>
              <a:cxnLst/>
              <a:rect l="l" t="t" r="r" b="b"/>
              <a:pathLst>
                <a:path w="28974" h="24784" extrusionOk="0">
                  <a:moveTo>
                    <a:pt x="12645" y="0"/>
                  </a:moveTo>
                  <a:cubicBezTo>
                    <a:pt x="12645" y="0"/>
                    <a:pt x="4252" y="2384"/>
                    <a:pt x="3120" y="5046"/>
                  </a:cubicBezTo>
                  <a:cubicBezTo>
                    <a:pt x="1977" y="7708"/>
                    <a:pt x="1" y="15803"/>
                    <a:pt x="1" y="15803"/>
                  </a:cubicBezTo>
                  <a:lnTo>
                    <a:pt x="5007" y="17889"/>
                  </a:lnTo>
                  <a:lnTo>
                    <a:pt x="3775" y="22627"/>
                  </a:lnTo>
                  <a:lnTo>
                    <a:pt x="3745" y="22686"/>
                  </a:lnTo>
                  <a:cubicBezTo>
                    <a:pt x="3765" y="22696"/>
                    <a:pt x="3775" y="22696"/>
                    <a:pt x="3795" y="22706"/>
                  </a:cubicBezTo>
                  <a:cubicBezTo>
                    <a:pt x="4175" y="22901"/>
                    <a:pt x="8131" y="24784"/>
                    <a:pt x="14156" y="24784"/>
                  </a:cubicBezTo>
                  <a:cubicBezTo>
                    <a:pt x="14264" y="24784"/>
                    <a:pt x="14373" y="24783"/>
                    <a:pt x="14483" y="24782"/>
                  </a:cubicBezTo>
                  <a:cubicBezTo>
                    <a:pt x="14592" y="24783"/>
                    <a:pt x="14701" y="24784"/>
                    <a:pt x="14809" y="24784"/>
                  </a:cubicBezTo>
                  <a:cubicBezTo>
                    <a:pt x="20833" y="24784"/>
                    <a:pt x="24789" y="22901"/>
                    <a:pt x="25180" y="22706"/>
                  </a:cubicBezTo>
                  <a:cubicBezTo>
                    <a:pt x="25190" y="22696"/>
                    <a:pt x="25210" y="22696"/>
                    <a:pt x="25219" y="22686"/>
                  </a:cubicBezTo>
                  <a:lnTo>
                    <a:pt x="25190" y="22627"/>
                  </a:lnTo>
                  <a:lnTo>
                    <a:pt x="23968" y="17889"/>
                  </a:lnTo>
                  <a:lnTo>
                    <a:pt x="28974" y="15803"/>
                  </a:lnTo>
                  <a:cubicBezTo>
                    <a:pt x="28974" y="15803"/>
                    <a:pt x="26987" y="7708"/>
                    <a:pt x="25855" y="5046"/>
                  </a:cubicBezTo>
                  <a:cubicBezTo>
                    <a:pt x="24713" y="2384"/>
                    <a:pt x="16479" y="0"/>
                    <a:pt x="164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793;p50">
              <a:extLst>
                <a:ext uri="{FF2B5EF4-FFF2-40B4-BE49-F238E27FC236}">
                  <a16:creationId xmlns:a16="http://schemas.microsoft.com/office/drawing/2014/main" id="{0B154088-F776-4147-B170-FDC15D24A6C2}"/>
                </a:ext>
              </a:extLst>
            </p:cNvPr>
            <p:cNvSpPr/>
            <p:nvPr/>
          </p:nvSpPr>
          <p:spPr>
            <a:xfrm>
              <a:off x="930383" y="4254994"/>
              <a:ext cx="11945" cy="305355"/>
            </a:xfrm>
            <a:custGeom>
              <a:avLst/>
              <a:gdLst/>
              <a:ahLst/>
              <a:cxnLst/>
              <a:rect l="l" t="t" r="r" b="b"/>
              <a:pathLst>
                <a:path w="389" h="9944" extrusionOk="0">
                  <a:moveTo>
                    <a:pt x="150" y="1"/>
                  </a:moveTo>
                  <a:cubicBezTo>
                    <a:pt x="139" y="1"/>
                    <a:pt x="120" y="140"/>
                    <a:pt x="100" y="388"/>
                  </a:cubicBezTo>
                  <a:cubicBezTo>
                    <a:pt x="80" y="636"/>
                    <a:pt x="70" y="1004"/>
                    <a:pt x="50" y="1451"/>
                  </a:cubicBezTo>
                  <a:cubicBezTo>
                    <a:pt x="20" y="2355"/>
                    <a:pt x="0" y="3596"/>
                    <a:pt x="31" y="4977"/>
                  </a:cubicBezTo>
                  <a:cubicBezTo>
                    <a:pt x="60" y="6348"/>
                    <a:pt x="130" y="7589"/>
                    <a:pt x="209" y="8493"/>
                  </a:cubicBezTo>
                  <a:cubicBezTo>
                    <a:pt x="239" y="8940"/>
                    <a:pt x="278" y="9298"/>
                    <a:pt x="309" y="9556"/>
                  </a:cubicBezTo>
                  <a:cubicBezTo>
                    <a:pt x="338" y="9805"/>
                    <a:pt x="358" y="9944"/>
                    <a:pt x="368" y="9944"/>
                  </a:cubicBezTo>
                  <a:cubicBezTo>
                    <a:pt x="378" y="9944"/>
                    <a:pt x="388" y="9794"/>
                    <a:pt x="378" y="9546"/>
                  </a:cubicBezTo>
                  <a:cubicBezTo>
                    <a:pt x="358" y="9169"/>
                    <a:pt x="348" y="8811"/>
                    <a:pt x="338" y="8483"/>
                  </a:cubicBezTo>
                  <a:cubicBezTo>
                    <a:pt x="298" y="7580"/>
                    <a:pt x="249" y="6338"/>
                    <a:pt x="209" y="4967"/>
                  </a:cubicBezTo>
                  <a:cubicBezTo>
                    <a:pt x="179" y="3596"/>
                    <a:pt x="179" y="2355"/>
                    <a:pt x="179" y="1451"/>
                  </a:cubicBezTo>
                  <a:lnTo>
                    <a:pt x="179" y="388"/>
                  </a:lnTo>
                  <a:cubicBezTo>
                    <a:pt x="170" y="140"/>
                    <a:pt x="159" y="1"/>
                    <a:pt x="150" y="1"/>
                  </a:cubicBezTo>
                  <a:close/>
                </a:path>
              </a:pathLst>
            </a:custGeom>
            <a:solidFill>
              <a:srgbClr val="FBF7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2794;p50">
              <a:extLst>
                <a:ext uri="{FF2B5EF4-FFF2-40B4-BE49-F238E27FC236}">
                  <a16:creationId xmlns:a16="http://schemas.microsoft.com/office/drawing/2014/main" id="{072E4118-5C29-49D6-AEFE-0E9C1D4EB720}"/>
                </a:ext>
              </a:extLst>
            </p:cNvPr>
            <p:cNvSpPr/>
            <p:nvPr/>
          </p:nvSpPr>
          <p:spPr>
            <a:xfrm>
              <a:off x="1426642" y="4236693"/>
              <a:ext cx="15569" cy="302929"/>
            </a:xfrm>
            <a:custGeom>
              <a:avLst/>
              <a:gdLst/>
              <a:ahLst/>
              <a:cxnLst/>
              <a:rect l="l" t="t" r="r" b="b"/>
              <a:pathLst>
                <a:path w="507" h="9865" extrusionOk="0">
                  <a:moveTo>
                    <a:pt x="30" y="1"/>
                  </a:moveTo>
                  <a:cubicBezTo>
                    <a:pt x="20" y="1"/>
                    <a:pt x="10" y="140"/>
                    <a:pt x="10" y="388"/>
                  </a:cubicBezTo>
                  <a:cubicBezTo>
                    <a:pt x="0" y="647"/>
                    <a:pt x="0" y="1004"/>
                    <a:pt x="0" y="1451"/>
                  </a:cubicBezTo>
                  <a:cubicBezTo>
                    <a:pt x="10" y="2345"/>
                    <a:pt x="40" y="3576"/>
                    <a:pt x="109" y="4947"/>
                  </a:cubicBezTo>
                  <a:cubicBezTo>
                    <a:pt x="169" y="6308"/>
                    <a:pt x="258" y="7540"/>
                    <a:pt x="328" y="8424"/>
                  </a:cubicBezTo>
                  <a:cubicBezTo>
                    <a:pt x="367" y="8871"/>
                    <a:pt x="397" y="9238"/>
                    <a:pt x="427" y="9487"/>
                  </a:cubicBezTo>
                  <a:cubicBezTo>
                    <a:pt x="457" y="9735"/>
                    <a:pt x="477" y="9864"/>
                    <a:pt x="486" y="9864"/>
                  </a:cubicBezTo>
                  <a:cubicBezTo>
                    <a:pt x="506" y="9864"/>
                    <a:pt x="506" y="9725"/>
                    <a:pt x="497" y="9476"/>
                  </a:cubicBezTo>
                  <a:cubicBezTo>
                    <a:pt x="486" y="9099"/>
                    <a:pt x="467" y="8741"/>
                    <a:pt x="457" y="8424"/>
                  </a:cubicBezTo>
                  <a:cubicBezTo>
                    <a:pt x="387" y="7053"/>
                    <a:pt x="338" y="6000"/>
                    <a:pt x="288" y="4938"/>
                  </a:cubicBezTo>
                  <a:cubicBezTo>
                    <a:pt x="239" y="3865"/>
                    <a:pt x="188" y="2812"/>
                    <a:pt x="129" y="1451"/>
                  </a:cubicBezTo>
                  <a:cubicBezTo>
                    <a:pt x="119" y="1124"/>
                    <a:pt x="99" y="775"/>
                    <a:pt x="80" y="388"/>
                  </a:cubicBezTo>
                  <a:cubicBezTo>
                    <a:pt x="60" y="140"/>
                    <a:pt x="40" y="1"/>
                    <a:pt x="30" y="1"/>
                  </a:cubicBezTo>
                  <a:close/>
                </a:path>
              </a:pathLst>
            </a:custGeom>
            <a:solidFill>
              <a:srgbClr val="FBF7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795;p50">
              <a:extLst>
                <a:ext uri="{FF2B5EF4-FFF2-40B4-BE49-F238E27FC236}">
                  <a16:creationId xmlns:a16="http://schemas.microsoft.com/office/drawing/2014/main" id="{4670F0AB-7ABA-4D2F-A93C-5E3FCAFA3394}"/>
                </a:ext>
              </a:extLst>
            </p:cNvPr>
            <p:cNvSpPr/>
            <p:nvPr/>
          </p:nvSpPr>
          <p:spPr>
            <a:xfrm>
              <a:off x="1021583" y="4058282"/>
              <a:ext cx="316011" cy="115184"/>
            </a:xfrm>
            <a:custGeom>
              <a:avLst/>
              <a:gdLst/>
              <a:ahLst/>
              <a:cxnLst/>
              <a:rect l="l" t="t" r="r" b="b"/>
              <a:pathLst>
                <a:path w="10291" h="3751" extrusionOk="0">
                  <a:moveTo>
                    <a:pt x="9456" y="1"/>
                  </a:moveTo>
                  <a:lnTo>
                    <a:pt x="756" y="100"/>
                  </a:lnTo>
                  <a:cubicBezTo>
                    <a:pt x="710" y="85"/>
                    <a:pt x="662" y="78"/>
                    <a:pt x="615" y="78"/>
                  </a:cubicBezTo>
                  <a:cubicBezTo>
                    <a:pt x="376" y="78"/>
                    <a:pt x="138" y="256"/>
                    <a:pt x="80" y="497"/>
                  </a:cubicBezTo>
                  <a:cubicBezTo>
                    <a:pt x="1" y="775"/>
                    <a:pt x="160" y="1093"/>
                    <a:pt x="407" y="1242"/>
                  </a:cubicBezTo>
                  <a:cubicBezTo>
                    <a:pt x="537" y="1316"/>
                    <a:pt x="683" y="1351"/>
                    <a:pt x="831" y="1351"/>
                  </a:cubicBezTo>
                  <a:cubicBezTo>
                    <a:pt x="979" y="1351"/>
                    <a:pt x="1128" y="1316"/>
                    <a:pt x="1262" y="1252"/>
                  </a:cubicBezTo>
                  <a:lnTo>
                    <a:pt x="1262" y="1252"/>
                  </a:lnTo>
                  <a:cubicBezTo>
                    <a:pt x="1103" y="1490"/>
                    <a:pt x="934" y="1749"/>
                    <a:pt x="884" y="2027"/>
                  </a:cubicBezTo>
                  <a:cubicBezTo>
                    <a:pt x="825" y="2314"/>
                    <a:pt x="904" y="2643"/>
                    <a:pt x="1142" y="2802"/>
                  </a:cubicBezTo>
                  <a:cubicBezTo>
                    <a:pt x="1245" y="2874"/>
                    <a:pt x="1367" y="2906"/>
                    <a:pt x="1492" y="2906"/>
                  </a:cubicBezTo>
                  <a:cubicBezTo>
                    <a:pt x="1660" y="2906"/>
                    <a:pt x="1835" y="2848"/>
                    <a:pt x="1977" y="2751"/>
                  </a:cubicBezTo>
                  <a:cubicBezTo>
                    <a:pt x="2226" y="2583"/>
                    <a:pt x="2394" y="2325"/>
                    <a:pt x="2563" y="2076"/>
                  </a:cubicBezTo>
                  <a:lnTo>
                    <a:pt x="2563" y="2076"/>
                  </a:lnTo>
                  <a:cubicBezTo>
                    <a:pt x="2484" y="2345"/>
                    <a:pt x="2404" y="2623"/>
                    <a:pt x="2424" y="2901"/>
                  </a:cubicBezTo>
                  <a:cubicBezTo>
                    <a:pt x="2444" y="3179"/>
                    <a:pt x="2593" y="3467"/>
                    <a:pt x="2841" y="3576"/>
                  </a:cubicBezTo>
                  <a:cubicBezTo>
                    <a:pt x="2921" y="3610"/>
                    <a:pt x="3004" y="3626"/>
                    <a:pt x="3088" y="3626"/>
                  </a:cubicBezTo>
                  <a:cubicBezTo>
                    <a:pt x="3298" y="3626"/>
                    <a:pt x="3512" y="3529"/>
                    <a:pt x="3676" y="3387"/>
                  </a:cubicBezTo>
                  <a:cubicBezTo>
                    <a:pt x="3894" y="3179"/>
                    <a:pt x="4023" y="2901"/>
                    <a:pt x="4152" y="2632"/>
                  </a:cubicBezTo>
                  <a:lnTo>
                    <a:pt x="4152" y="2632"/>
                  </a:lnTo>
                  <a:cubicBezTo>
                    <a:pt x="4030" y="3187"/>
                    <a:pt x="4557" y="3750"/>
                    <a:pt x="5118" y="3750"/>
                  </a:cubicBezTo>
                  <a:cubicBezTo>
                    <a:pt x="5151" y="3750"/>
                    <a:pt x="5183" y="3749"/>
                    <a:pt x="5215" y="3745"/>
                  </a:cubicBezTo>
                  <a:cubicBezTo>
                    <a:pt x="5766" y="3690"/>
                    <a:pt x="6199" y="3158"/>
                    <a:pt x="6237" y="2607"/>
                  </a:cubicBezTo>
                  <a:lnTo>
                    <a:pt x="6237" y="2607"/>
                  </a:lnTo>
                  <a:cubicBezTo>
                    <a:pt x="6274" y="3014"/>
                    <a:pt x="6681" y="3365"/>
                    <a:pt x="7096" y="3365"/>
                  </a:cubicBezTo>
                  <a:cubicBezTo>
                    <a:pt x="7162" y="3365"/>
                    <a:pt x="7227" y="3356"/>
                    <a:pt x="7291" y="3338"/>
                  </a:cubicBezTo>
                  <a:cubicBezTo>
                    <a:pt x="7747" y="3198"/>
                    <a:pt x="7986" y="2631"/>
                    <a:pt x="7831" y="2193"/>
                  </a:cubicBezTo>
                  <a:lnTo>
                    <a:pt x="7831" y="2193"/>
                  </a:lnTo>
                  <a:cubicBezTo>
                    <a:pt x="8000" y="2448"/>
                    <a:pt x="8313" y="2600"/>
                    <a:pt x="8618" y="2600"/>
                  </a:cubicBezTo>
                  <a:cubicBezTo>
                    <a:pt x="8774" y="2600"/>
                    <a:pt x="8928" y="2560"/>
                    <a:pt x="9059" y="2473"/>
                  </a:cubicBezTo>
                  <a:cubicBezTo>
                    <a:pt x="9506" y="2186"/>
                    <a:pt x="9576" y="1460"/>
                    <a:pt x="9198" y="1083"/>
                  </a:cubicBezTo>
                  <a:lnTo>
                    <a:pt x="9198" y="1083"/>
                  </a:lnTo>
                  <a:cubicBezTo>
                    <a:pt x="9365" y="1227"/>
                    <a:pt x="9583" y="1365"/>
                    <a:pt x="9792" y="1365"/>
                  </a:cubicBezTo>
                  <a:cubicBezTo>
                    <a:pt x="9857" y="1365"/>
                    <a:pt x="9921" y="1352"/>
                    <a:pt x="9983" y="1321"/>
                  </a:cubicBezTo>
                  <a:cubicBezTo>
                    <a:pt x="10251" y="1192"/>
                    <a:pt x="10291" y="805"/>
                    <a:pt x="10141" y="546"/>
                  </a:cubicBezTo>
                  <a:cubicBezTo>
                    <a:pt x="9993" y="299"/>
                    <a:pt x="9724" y="140"/>
                    <a:pt x="94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796;p50">
              <a:extLst>
                <a:ext uri="{FF2B5EF4-FFF2-40B4-BE49-F238E27FC236}">
                  <a16:creationId xmlns:a16="http://schemas.microsoft.com/office/drawing/2014/main" id="{C6D974EC-C988-4442-A536-FB62ABD9162B}"/>
                </a:ext>
              </a:extLst>
            </p:cNvPr>
            <p:cNvSpPr/>
            <p:nvPr/>
          </p:nvSpPr>
          <p:spPr>
            <a:xfrm>
              <a:off x="1116438" y="3892983"/>
              <a:ext cx="119299" cy="208627"/>
            </a:xfrm>
            <a:custGeom>
              <a:avLst/>
              <a:gdLst/>
              <a:ahLst/>
              <a:cxnLst/>
              <a:rect l="l" t="t" r="r" b="b"/>
              <a:pathLst>
                <a:path w="3885" h="6794" extrusionOk="0">
                  <a:moveTo>
                    <a:pt x="0" y="0"/>
                  </a:moveTo>
                  <a:lnTo>
                    <a:pt x="0" y="6794"/>
                  </a:lnTo>
                  <a:cubicBezTo>
                    <a:pt x="1282" y="6456"/>
                    <a:pt x="2573" y="6158"/>
                    <a:pt x="3884" y="5989"/>
                  </a:cubicBezTo>
                  <a:lnTo>
                    <a:pt x="3884" y="0"/>
                  </a:lnTo>
                  <a:close/>
                </a:path>
              </a:pathLst>
            </a:custGeom>
            <a:solidFill>
              <a:srgbClr val="E7C5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797;p50">
              <a:extLst>
                <a:ext uri="{FF2B5EF4-FFF2-40B4-BE49-F238E27FC236}">
                  <a16:creationId xmlns:a16="http://schemas.microsoft.com/office/drawing/2014/main" id="{A19487D1-00F5-453E-9887-9ECA26EF02CA}"/>
                </a:ext>
              </a:extLst>
            </p:cNvPr>
            <p:cNvSpPr/>
            <p:nvPr/>
          </p:nvSpPr>
          <p:spPr>
            <a:xfrm>
              <a:off x="1116438" y="3951819"/>
              <a:ext cx="119299" cy="47627"/>
            </a:xfrm>
            <a:custGeom>
              <a:avLst/>
              <a:gdLst/>
              <a:ahLst/>
              <a:cxnLst/>
              <a:rect l="l" t="t" r="r" b="b"/>
              <a:pathLst>
                <a:path w="3885" h="1551" extrusionOk="0">
                  <a:moveTo>
                    <a:pt x="0" y="1"/>
                  </a:moveTo>
                  <a:lnTo>
                    <a:pt x="0" y="1431"/>
                  </a:lnTo>
                  <a:cubicBezTo>
                    <a:pt x="119" y="1451"/>
                    <a:pt x="239" y="1461"/>
                    <a:pt x="358" y="1471"/>
                  </a:cubicBezTo>
                  <a:cubicBezTo>
                    <a:pt x="964" y="1530"/>
                    <a:pt x="1580" y="1550"/>
                    <a:pt x="2185" y="1550"/>
                  </a:cubicBezTo>
                  <a:cubicBezTo>
                    <a:pt x="2752" y="1550"/>
                    <a:pt x="3318" y="1530"/>
                    <a:pt x="3884" y="1481"/>
                  </a:cubicBezTo>
                  <a:lnTo>
                    <a:pt x="3884" y="1"/>
                  </a:lnTo>
                  <a:close/>
                </a:path>
              </a:pathLst>
            </a:custGeom>
            <a:solidFill>
              <a:srgbClr val="E0B3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798;p50">
              <a:extLst>
                <a:ext uri="{FF2B5EF4-FFF2-40B4-BE49-F238E27FC236}">
                  <a16:creationId xmlns:a16="http://schemas.microsoft.com/office/drawing/2014/main" id="{AA04A87B-2744-4489-BA55-90BDA30A40CE}"/>
                </a:ext>
              </a:extLst>
            </p:cNvPr>
            <p:cNvSpPr/>
            <p:nvPr/>
          </p:nvSpPr>
          <p:spPr>
            <a:xfrm>
              <a:off x="1415342" y="3659452"/>
              <a:ext cx="141869" cy="140088"/>
            </a:xfrm>
            <a:custGeom>
              <a:avLst/>
              <a:gdLst/>
              <a:ahLst/>
              <a:cxnLst/>
              <a:rect l="l" t="t" r="r" b="b"/>
              <a:pathLst>
                <a:path w="4620" h="4562" extrusionOk="0">
                  <a:moveTo>
                    <a:pt x="2906" y="1"/>
                  </a:moveTo>
                  <a:cubicBezTo>
                    <a:pt x="2197" y="1"/>
                    <a:pt x="1398" y="423"/>
                    <a:pt x="835" y="1169"/>
                  </a:cubicBezTo>
                  <a:cubicBezTo>
                    <a:pt x="11" y="2271"/>
                    <a:pt x="0" y="3661"/>
                    <a:pt x="815" y="4277"/>
                  </a:cubicBezTo>
                  <a:cubicBezTo>
                    <a:pt x="1073" y="4470"/>
                    <a:pt x="1384" y="4561"/>
                    <a:pt x="1714" y="4561"/>
                  </a:cubicBezTo>
                  <a:cubicBezTo>
                    <a:pt x="2423" y="4561"/>
                    <a:pt x="3222" y="4139"/>
                    <a:pt x="3785" y="3394"/>
                  </a:cubicBezTo>
                  <a:cubicBezTo>
                    <a:pt x="4609" y="2291"/>
                    <a:pt x="4619" y="900"/>
                    <a:pt x="3805" y="284"/>
                  </a:cubicBezTo>
                  <a:cubicBezTo>
                    <a:pt x="3546" y="92"/>
                    <a:pt x="3236" y="1"/>
                    <a:pt x="2906" y="1"/>
                  </a:cubicBezTo>
                  <a:close/>
                </a:path>
              </a:pathLst>
            </a:custGeom>
            <a:solidFill>
              <a:srgbClr val="DAB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799;p50">
              <a:extLst>
                <a:ext uri="{FF2B5EF4-FFF2-40B4-BE49-F238E27FC236}">
                  <a16:creationId xmlns:a16="http://schemas.microsoft.com/office/drawing/2014/main" id="{B9D2E711-2370-4E26-85F2-368A194912BC}"/>
                </a:ext>
              </a:extLst>
            </p:cNvPr>
            <p:cNvSpPr/>
            <p:nvPr/>
          </p:nvSpPr>
          <p:spPr>
            <a:xfrm>
              <a:off x="1447062" y="3696547"/>
              <a:ext cx="94272" cy="93658"/>
            </a:xfrm>
            <a:custGeom>
              <a:avLst/>
              <a:gdLst/>
              <a:ahLst/>
              <a:cxnLst/>
              <a:rect l="l" t="t" r="r" b="b"/>
              <a:pathLst>
                <a:path w="3070" h="3050" extrusionOk="0">
                  <a:moveTo>
                    <a:pt x="2454" y="0"/>
                  </a:moveTo>
                  <a:cubicBezTo>
                    <a:pt x="2156" y="20"/>
                    <a:pt x="1887" y="149"/>
                    <a:pt x="1629" y="298"/>
                  </a:cubicBezTo>
                  <a:cubicBezTo>
                    <a:pt x="1083" y="616"/>
                    <a:pt x="607" y="1043"/>
                    <a:pt x="209" y="1540"/>
                  </a:cubicBezTo>
                  <a:cubicBezTo>
                    <a:pt x="189" y="2036"/>
                    <a:pt x="119" y="2513"/>
                    <a:pt x="0" y="2970"/>
                  </a:cubicBezTo>
                  <a:cubicBezTo>
                    <a:pt x="90" y="3010"/>
                    <a:pt x="170" y="3040"/>
                    <a:pt x="278" y="3040"/>
                  </a:cubicBezTo>
                  <a:cubicBezTo>
                    <a:pt x="298" y="3040"/>
                    <a:pt x="318" y="3049"/>
                    <a:pt x="338" y="3049"/>
                  </a:cubicBezTo>
                  <a:cubicBezTo>
                    <a:pt x="626" y="3049"/>
                    <a:pt x="894" y="2960"/>
                    <a:pt x="1163" y="2861"/>
                  </a:cubicBezTo>
                  <a:cubicBezTo>
                    <a:pt x="1699" y="2662"/>
                    <a:pt x="2225" y="2364"/>
                    <a:pt x="2583" y="1897"/>
                  </a:cubicBezTo>
                  <a:cubicBezTo>
                    <a:pt x="2931" y="1431"/>
                    <a:pt x="3070" y="785"/>
                    <a:pt x="2831" y="259"/>
                  </a:cubicBezTo>
                  <a:cubicBezTo>
                    <a:pt x="2792" y="149"/>
                    <a:pt x="2722" y="50"/>
                    <a:pt x="2613" y="10"/>
                  </a:cubicBezTo>
                  <a:cubicBezTo>
                    <a:pt x="2573" y="0"/>
                    <a:pt x="2543" y="0"/>
                    <a:pt x="2503" y="0"/>
                  </a:cubicBezTo>
                  <a:close/>
                </a:path>
              </a:pathLst>
            </a:custGeom>
            <a:solidFill>
              <a:srgbClr val="D6AB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800;p50">
              <a:extLst>
                <a:ext uri="{FF2B5EF4-FFF2-40B4-BE49-F238E27FC236}">
                  <a16:creationId xmlns:a16="http://schemas.microsoft.com/office/drawing/2014/main" id="{1E9DEFBE-205B-4B18-A042-E25284480B61}"/>
                </a:ext>
              </a:extLst>
            </p:cNvPr>
            <p:cNvSpPr/>
            <p:nvPr/>
          </p:nvSpPr>
          <p:spPr>
            <a:xfrm>
              <a:off x="1435455" y="3696394"/>
              <a:ext cx="91539" cy="74312"/>
            </a:xfrm>
            <a:custGeom>
              <a:avLst/>
              <a:gdLst/>
              <a:ahLst/>
              <a:cxnLst/>
              <a:rect l="l" t="t" r="r" b="b"/>
              <a:pathLst>
                <a:path w="2981" h="2420" extrusionOk="0">
                  <a:moveTo>
                    <a:pt x="2816" y="0"/>
                  </a:moveTo>
                  <a:cubicBezTo>
                    <a:pt x="2712" y="0"/>
                    <a:pt x="2563" y="15"/>
                    <a:pt x="2385" y="65"/>
                  </a:cubicBezTo>
                  <a:cubicBezTo>
                    <a:pt x="2027" y="144"/>
                    <a:pt x="1561" y="392"/>
                    <a:pt x="1153" y="780"/>
                  </a:cubicBezTo>
                  <a:cubicBezTo>
                    <a:pt x="746" y="1167"/>
                    <a:pt x="478" y="1595"/>
                    <a:pt x="289" y="1893"/>
                  </a:cubicBezTo>
                  <a:cubicBezTo>
                    <a:pt x="100" y="2210"/>
                    <a:pt x="1" y="2409"/>
                    <a:pt x="21" y="2419"/>
                  </a:cubicBezTo>
                  <a:cubicBezTo>
                    <a:pt x="21" y="2419"/>
                    <a:pt x="21" y="2419"/>
                    <a:pt x="22" y="2419"/>
                  </a:cubicBezTo>
                  <a:cubicBezTo>
                    <a:pt x="39" y="2419"/>
                    <a:pt x="176" y="2242"/>
                    <a:pt x="378" y="1962"/>
                  </a:cubicBezTo>
                  <a:cubicBezTo>
                    <a:pt x="587" y="1674"/>
                    <a:pt x="875" y="1266"/>
                    <a:pt x="1263" y="889"/>
                  </a:cubicBezTo>
                  <a:cubicBezTo>
                    <a:pt x="1650" y="522"/>
                    <a:pt x="2087" y="273"/>
                    <a:pt x="2415" y="164"/>
                  </a:cubicBezTo>
                  <a:cubicBezTo>
                    <a:pt x="2753" y="55"/>
                    <a:pt x="2981" y="45"/>
                    <a:pt x="2971" y="25"/>
                  </a:cubicBezTo>
                  <a:cubicBezTo>
                    <a:pt x="2976" y="15"/>
                    <a:pt x="2919" y="0"/>
                    <a:pt x="2816" y="0"/>
                  </a:cubicBezTo>
                  <a:close/>
                </a:path>
              </a:pathLst>
            </a:custGeom>
            <a:solidFill>
              <a:srgbClr val="C294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801;p50">
              <a:extLst>
                <a:ext uri="{FF2B5EF4-FFF2-40B4-BE49-F238E27FC236}">
                  <a16:creationId xmlns:a16="http://schemas.microsoft.com/office/drawing/2014/main" id="{7A620404-FBCF-40AF-B8B3-A084784491CB}"/>
                </a:ext>
              </a:extLst>
            </p:cNvPr>
            <p:cNvSpPr/>
            <p:nvPr/>
          </p:nvSpPr>
          <p:spPr>
            <a:xfrm>
              <a:off x="1465978" y="3729312"/>
              <a:ext cx="36020" cy="13266"/>
            </a:xfrm>
            <a:custGeom>
              <a:avLst/>
              <a:gdLst/>
              <a:ahLst/>
              <a:cxnLst/>
              <a:rect l="l" t="t" r="r" b="b"/>
              <a:pathLst>
                <a:path w="1173" h="432" extrusionOk="0">
                  <a:moveTo>
                    <a:pt x="137" y="1"/>
                  </a:moveTo>
                  <a:cubicBezTo>
                    <a:pt x="52" y="1"/>
                    <a:pt x="0" y="15"/>
                    <a:pt x="0" y="36"/>
                  </a:cubicBezTo>
                  <a:cubicBezTo>
                    <a:pt x="0" y="75"/>
                    <a:pt x="258" y="135"/>
                    <a:pt x="576" y="245"/>
                  </a:cubicBezTo>
                  <a:cubicBezTo>
                    <a:pt x="843" y="330"/>
                    <a:pt x="1057" y="431"/>
                    <a:pt x="1129" y="431"/>
                  </a:cubicBezTo>
                  <a:cubicBezTo>
                    <a:pt x="1140" y="431"/>
                    <a:pt x="1148" y="429"/>
                    <a:pt x="1152" y="423"/>
                  </a:cubicBezTo>
                  <a:cubicBezTo>
                    <a:pt x="1172" y="393"/>
                    <a:pt x="954" y="205"/>
                    <a:pt x="626" y="95"/>
                  </a:cubicBezTo>
                  <a:cubicBezTo>
                    <a:pt x="432" y="26"/>
                    <a:pt x="253" y="1"/>
                    <a:pt x="137" y="1"/>
                  </a:cubicBezTo>
                  <a:close/>
                </a:path>
              </a:pathLst>
            </a:custGeom>
            <a:solidFill>
              <a:srgbClr val="C294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802;p50">
              <a:extLst>
                <a:ext uri="{FF2B5EF4-FFF2-40B4-BE49-F238E27FC236}">
                  <a16:creationId xmlns:a16="http://schemas.microsoft.com/office/drawing/2014/main" id="{7A59AB12-AF30-402F-9A1E-3FB322CFDA7F}"/>
                </a:ext>
              </a:extLst>
            </p:cNvPr>
            <p:cNvSpPr/>
            <p:nvPr/>
          </p:nvSpPr>
          <p:spPr>
            <a:xfrm>
              <a:off x="791894" y="3659452"/>
              <a:ext cx="141899" cy="140088"/>
            </a:xfrm>
            <a:custGeom>
              <a:avLst/>
              <a:gdLst/>
              <a:ahLst/>
              <a:cxnLst/>
              <a:rect l="l" t="t" r="r" b="b"/>
              <a:pathLst>
                <a:path w="4621" h="4562" extrusionOk="0">
                  <a:moveTo>
                    <a:pt x="1714" y="1"/>
                  </a:moveTo>
                  <a:cubicBezTo>
                    <a:pt x="1384" y="1"/>
                    <a:pt x="1074" y="92"/>
                    <a:pt x="815" y="284"/>
                  </a:cubicBezTo>
                  <a:cubicBezTo>
                    <a:pt x="1" y="900"/>
                    <a:pt x="11" y="2291"/>
                    <a:pt x="835" y="3394"/>
                  </a:cubicBezTo>
                  <a:cubicBezTo>
                    <a:pt x="1398" y="4139"/>
                    <a:pt x="2197" y="4561"/>
                    <a:pt x="2906" y="4561"/>
                  </a:cubicBezTo>
                  <a:cubicBezTo>
                    <a:pt x="3236" y="4561"/>
                    <a:pt x="3547" y="4470"/>
                    <a:pt x="3806" y="4277"/>
                  </a:cubicBezTo>
                  <a:cubicBezTo>
                    <a:pt x="4620" y="3661"/>
                    <a:pt x="4620" y="2271"/>
                    <a:pt x="3786" y="1169"/>
                  </a:cubicBezTo>
                  <a:cubicBezTo>
                    <a:pt x="3223" y="423"/>
                    <a:pt x="2424" y="1"/>
                    <a:pt x="1714" y="1"/>
                  </a:cubicBezTo>
                  <a:close/>
                </a:path>
              </a:pathLst>
            </a:custGeom>
            <a:solidFill>
              <a:srgbClr val="DAB4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803;p50">
              <a:extLst>
                <a:ext uri="{FF2B5EF4-FFF2-40B4-BE49-F238E27FC236}">
                  <a16:creationId xmlns:a16="http://schemas.microsoft.com/office/drawing/2014/main" id="{245195D6-F6AF-469B-A984-7E5AEF9C994F}"/>
                </a:ext>
              </a:extLst>
            </p:cNvPr>
            <p:cNvSpPr/>
            <p:nvPr/>
          </p:nvSpPr>
          <p:spPr>
            <a:xfrm>
              <a:off x="807769" y="3696547"/>
              <a:ext cx="89697" cy="93658"/>
            </a:xfrm>
            <a:custGeom>
              <a:avLst/>
              <a:gdLst/>
              <a:ahLst/>
              <a:cxnLst/>
              <a:rect l="l" t="t" r="r" b="b"/>
              <a:pathLst>
                <a:path w="2921" h="3050" extrusionOk="0">
                  <a:moveTo>
                    <a:pt x="577" y="0"/>
                  </a:moveTo>
                  <a:cubicBezTo>
                    <a:pt x="537" y="0"/>
                    <a:pt x="497" y="0"/>
                    <a:pt x="457" y="10"/>
                  </a:cubicBezTo>
                  <a:cubicBezTo>
                    <a:pt x="358" y="50"/>
                    <a:pt x="289" y="149"/>
                    <a:pt x="239" y="259"/>
                  </a:cubicBezTo>
                  <a:cubicBezTo>
                    <a:pt x="0" y="785"/>
                    <a:pt x="150" y="1431"/>
                    <a:pt x="497" y="1897"/>
                  </a:cubicBezTo>
                  <a:cubicBezTo>
                    <a:pt x="845" y="2364"/>
                    <a:pt x="1371" y="2662"/>
                    <a:pt x="1918" y="2861"/>
                  </a:cubicBezTo>
                  <a:cubicBezTo>
                    <a:pt x="2176" y="2960"/>
                    <a:pt x="2454" y="3049"/>
                    <a:pt x="2732" y="3049"/>
                  </a:cubicBezTo>
                  <a:cubicBezTo>
                    <a:pt x="2752" y="3049"/>
                    <a:pt x="2772" y="3040"/>
                    <a:pt x="2801" y="3040"/>
                  </a:cubicBezTo>
                  <a:cubicBezTo>
                    <a:pt x="2841" y="3040"/>
                    <a:pt x="2881" y="3029"/>
                    <a:pt x="2921" y="3029"/>
                  </a:cubicBezTo>
                  <a:cubicBezTo>
                    <a:pt x="2772" y="2484"/>
                    <a:pt x="2693" y="1917"/>
                    <a:pt x="2693" y="1331"/>
                  </a:cubicBezTo>
                  <a:cubicBezTo>
                    <a:pt x="2325" y="924"/>
                    <a:pt x="1908" y="566"/>
                    <a:pt x="1441" y="298"/>
                  </a:cubicBezTo>
                  <a:cubicBezTo>
                    <a:pt x="1192" y="149"/>
                    <a:pt x="914" y="20"/>
                    <a:pt x="627" y="0"/>
                  </a:cubicBezTo>
                  <a:close/>
                </a:path>
              </a:pathLst>
            </a:custGeom>
            <a:solidFill>
              <a:srgbClr val="D6AB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804;p50">
              <a:extLst>
                <a:ext uri="{FF2B5EF4-FFF2-40B4-BE49-F238E27FC236}">
                  <a16:creationId xmlns:a16="http://schemas.microsoft.com/office/drawing/2014/main" id="{F908479B-A916-42E2-A42B-BE7E18006753}"/>
                </a:ext>
              </a:extLst>
            </p:cNvPr>
            <p:cNvSpPr/>
            <p:nvPr/>
          </p:nvSpPr>
          <p:spPr>
            <a:xfrm>
              <a:off x="822416" y="3696394"/>
              <a:ext cx="91539" cy="74312"/>
            </a:xfrm>
            <a:custGeom>
              <a:avLst/>
              <a:gdLst/>
              <a:ahLst/>
              <a:cxnLst/>
              <a:rect l="l" t="t" r="r" b="b"/>
              <a:pathLst>
                <a:path w="2981" h="2420" extrusionOk="0">
                  <a:moveTo>
                    <a:pt x="159" y="0"/>
                  </a:moveTo>
                  <a:cubicBezTo>
                    <a:pt x="57" y="0"/>
                    <a:pt x="0" y="15"/>
                    <a:pt x="0" y="25"/>
                  </a:cubicBezTo>
                  <a:cubicBezTo>
                    <a:pt x="0" y="45"/>
                    <a:pt x="229" y="55"/>
                    <a:pt x="556" y="164"/>
                  </a:cubicBezTo>
                  <a:cubicBezTo>
                    <a:pt x="894" y="273"/>
                    <a:pt x="1322" y="522"/>
                    <a:pt x="1709" y="889"/>
                  </a:cubicBezTo>
                  <a:cubicBezTo>
                    <a:pt x="2096" y="1266"/>
                    <a:pt x="2384" y="1674"/>
                    <a:pt x="2603" y="1962"/>
                  </a:cubicBezTo>
                  <a:cubicBezTo>
                    <a:pt x="2806" y="2242"/>
                    <a:pt x="2933" y="2419"/>
                    <a:pt x="2958" y="2419"/>
                  </a:cubicBezTo>
                  <a:cubicBezTo>
                    <a:pt x="2959" y="2419"/>
                    <a:pt x="2960" y="2419"/>
                    <a:pt x="2960" y="2419"/>
                  </a:cubicBezTo>
                  <a:cubicBezTo>
                    <a:pt x="2980" y="2409"/>
                    <a:pt x="2881" y="2210"/>
                    <a:pt x="2692" y="1893"/>
                  </a:cubicBezTo>
                  <a:cubicBezTo>
                    <a:pt x="2503" y="1595"/>
                    <a:pt x="2225" y="1167"/>
                    <a:pt x="1818" y="780"/>
                  </a:cubicBezTo>
                  <a:cubicBezTo>
                    <a:pt x="1411" y="392"/>
                    <a:pt x="944" y="144"/>
                    <a:pt x="587" y="65"/>
                  </a:cubicBezTo>
                  <a:cubicBezTo>
                    <a:pt x="408" y="15"/>
                    <a:pt x="261" y="0"/>
                    <a:pt x="159" y="0"/>
                  </a:cubicBezTo>
                  <a:close/>
                </a:path>
              </a:pathLst>
            </a:custGeom>
            <a:solidFill>
              <a:srgbClr val="C294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805;p50">
              <a:extLst>
                <a:ext uri="{FF2B5EF4-FFF2-40B4-BE49-F238E27FC236}">
                  <a16:creationId xmlns:a16="http://schemas.microsoft.com/office/drawing/2014/main" id="{EAF54F80-FEF0-4CD2-9010-D1255264BA37}"/>
                </a:ext>
              </a:extLst>
            </p:cNvPr>
            <p:cNvSpPr/>
            <p:nvPr/>
          </p:nvSpPr>
          <p:spPr>
            <a:xfrm>
              <a:off x="847136" y="3729312"/>
              <a:ext cx="36296" cy="13266"/>
            </a:xfrm>
            <a:custGeom>
              <a:avLst/>
              <a:gdLst/>
              <a:ahLst/>
              <a:cxnLst/>
              <a:rect l="l" t="t" r="r" b="b"/>
              <a:pathLst>
                <a:path w="1182" h="432" extrusionOk="0">
                  <a:moveTo>
                    <a:pt x="1036" y="1"/>
                  </a:moveTo>
                  <a:cubicBezTo>
                    <a:pt x="921" y="1"/>
                    <a:pt x="745" y="26"/>
                    <a:pt x="556" y="95"/>
                  </a:cubicBezTo>
                  <a:cubicBezTo>
                    <a:pt x="219" y="205"/>
                    <a:pt x="0" y="393"/>
                    <a:pt x="30" y="423"/>
                  </a:cubicBezTo>
                  <a:cubicBezTo>
                    <a:pt x="32" y="429"/>
                    <a:pt x="39" y="431"/>
                    <a:pt x="50" y="431"/>
                  </a:cubicBezTo>
                  <a:cubicBezTo>
                    <a:pt x="118" y="431"/>
                    <a:pt x="340" y="330"/>
                    <a:pt x="606" y="245"/>
                  </a:cubicBezTo>
                  <a:cubicBezTo>
                    <a:pt x="914" y="135"/>
                    <a:pt x="1182" y="75"/>
                    <a:pt x="1172" y="36"/>
                  </a:cubicBezTo>
                  <a:cubicBezTo>
                    <a:pt x="1172" y="15"/>
                    <a:pt x="1120" y="1"/>
                    <a:pt x="1036" y="1"/>
                  </a:cubicBezTo>
                  <a:close/>
                </a:path>
              </a:pathLst>
            </a:custGeom>
            <a:solidFill>
              <a:srgbClr val="C294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806;p50">
              <a:extLst>
                <a:ext uri="{FF2B5EF4-FFF2-40B4-BE49-F238E27FC236}">
                  <a16:creationId xmlns:a16="http://schemas.microsoft.com/office/drawing/2014/main" id="{39E0C43F-A9DA-4D18-B135-260B464A6DF1}"/>
                </a:ext>
              </a:extLst>
            </p:cNvPr>
            <p:cNvSpPr/>
            <p:nvPr/>
          </p:nvSpPr>
          <p:spPr>
            <a:xfrm>
              <a:off x="890433" y="3313471"/>
              <a:ext cx="563360" cy="638378"/>
            </a:xfrm>
            <a:custGeom>
              <a:avLst/>
              <a:gdLst/>
              <a:ahLst/>
              <a:cxnLst/>
              <a:rect l="l" t="t" r="r" b="b"/>
              <a:pathLst>
                <a:path w="18346" h="20789" extrusionOk="0">
                  <a:moveTo>
                    <a:pt x="8880" y="0"/>
                  </a:moveTo>
                  <a:cubicBezTo>
                    <a:pt x="3974" y="0"/>
                    <a:pt x="1" y="3973"/>
                    <a:pt x="1" y="8880"/>
                  </a:cubicBezTo>
                  <a:lnTo>
                    <a:pt x="1" y="13707"/>
                  </a:lnTo>
                  <a:cubicBezTo>
                    <a:pt x="1" y="17621"/>
                    <a:pt x="3169" y="20789"/>
                    <a:pt x="7082" y="20789"/>
                  </a:cubicBezTo>
                  <a:lnTo>
                    <a:pt x="11254" y="20789"/>
                  </a:lnTo>
                  <a:cubicBezTo>
                    <a:pt x="15167" y="20789"/>
                    <a:pt x="18346" y="17621"/>
                    <a:pt x="18346" y="13707"/>
                  </a:cubicBezTo>
                  <a:lnTo>
                    <a:pt x="18346" y="8880"/>
                  </a:lnTo>
                  <a:cubicBezTo>
                    <a:pt x="18346" y="3973"/>
                    <a:pt x="14363" y="0"/>
                    <a:pt x="9456" y="0"/>
                  </a:cubicBezTo>
                  <a:close/>
                </a:path>
              </a:pathLst>
            </a:custGeom>
            <a:solidFill>
              <a:srgbClr val="E7C5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807;p50">
              <a:extLst>
                <a:ext uri="{FF2B5EF4-FFF2-40B4-BE49-F238E27FC236}">
                  <a16:creationId xmlns:a16="http://schemas.microsoft.com/office/drawing/2014/main" id="{959B64D4-48E3-4056-80C5-F2DEB1BE4192}"/>
                </a:ext>
              </a:extLst>
            </p:cNvPr>
            <p:cNvSpPr/>
            <p:nvPr/>
          </p:nvSpPr>
          <p:spPr>
            <a:xfrm>
              <a:off x="979791" y="3726426"/>
              <a:ext cx="122953" cy="88499"/>
            </a:xfrm>
            <a:custGeom>
              <a:avLst/>
              <a:gdLst/>
              <a:ahLst/>
              <a:cxnLst/>
              <a:rect l="l" t="t" r="r" b="b"/>
              <a:pathLst>
                <a:path w="4004" h="2882" extrusionOk="0">
                  <a:moveTo>
                    <a:pt x="2225" y="1"/>
                  </a:moveTo>
                  <a:cubicBezTo>
                    <a:pt x="1232" y="1"/>
                    <a:pt x="130" y="537"/>
                    <a:pt x="51" y="1401"/>
                  </a:cubicBezTo>
                  <a:cubicBezTo>
                    <a:pt x="0" y="1957"/>
                    <a:pt x="418" y="2494"/>
                    <a:pt x="964" y="2722"/>
                  </a:cubicBezTo>
                  <a:cubicBezTo>
                    <a:pt x="1232" y="2831"/>
                    <a:pt x="1510" y="2881"/>
                    <a:pt x="1799" y="2881"/>
                  </a:cubicBezTo>
                  <a:cubicBezTo>
                    <a:pt x="2117" y="2881"/>
                    <a:pt x="2434" y="2822"/>
                    <a:pt x="2732" y="2712"/>
                  </a:cubicBezTo>
                  <a:cubicBezTo>
                    <a:pt x="2971" y="2633"/>
                    <a:pt x="3199" y="2524"/>
                    <a:pt x="3388" y="2374"/>
                  </a:cubicBezTo>
                  <a:cubicBezTo>
                    <a:pt x="3894" y="1948"/>
                    <a:pt x="4004" y="1182"/>
                    <a:pt x="3666" y="637"/>
                  </a:cubicBezTo>
                  <a:cubicBezTo>
                    <a:pt x="3388" y="199"/>
                    <a:pt x="2832" y="1"/>
                    <a:pt x="2225" y="1"/>
                  </a:cubicBezTo>
                  <a:close/>
                </a:path>
              </a:pathLst>
            </a:custGeom>
            <a:solidFill>
              <a:srgbClr val="E4BD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808;p50">
              <a:extLst>
                <a:ext uri="{FF2B5EF4-FFF2-40B4-BE49-F238E27FC236}">
                  <a16:creationId xmlns:a16="http://schemas.microsoft.com/office/drawing/2014/main" id="{746E58B6-2D49-41E9-AAB3-149403FCAE06}"/>
                </a:ext>
              </a:extLst>
            </p:cNvPr>
            <p:cNvSpPr/>
            <p:nvPr/>
          </p:nvSpPr>
          <p:spPr>
            <a:xfrm>
              <a:off x="1233862" y="3726426"/>
              <a:ext cx="122953" cy="88499"/>
            </a:xfrm>
            <a:custGeom>
              <a:avLst/>
              <a:gdLst/>
              <a:ahLst/>
              <a:cxnLst/>
              <a:rect l="l" t="t" r="r" b="b"/>
              <a:pathLst>
                <a:path w="4004" h="2882" extrusionOk="0">
                  <a:moveTo>
                    <a:pt x="1778" y="1"/>
                  </a:moveTo>
                  <a:cubicBezTo>
                    <a:pt x="1182" y="1"/>
                    <a:pt x="617" y="199"/>
                    <a:pt x="338" y="637"/>
                  </a:cubicBezTo>
                  <a:cubicBezTo>
                    <a:pt x="1" y="1182"/>
                    <a:pt x="110" y="1948"/>
                    <a:pt x="617" y="2374"/>
                  </a:cubicBezTo>
                  <a:cubicBezTo>
                    <a:pt x="805" y="2524"/>
                    <a:pt x="1034" y="2633"/>
                    <a:pt x="1272" y="2712"/>
                  </a:cubicBezTo>
                  <a:cubicBezTo>
                    <a:pt x="1570" y="2822"/>
                    <a:pt x="1897" y="2881"/>
                    <a:pt x="2215" y="2881"/>
                  </a:cubicBezTo>
                  <a:cubicBezTo>
                    <a:pt x="2493" y="2881"/>
                    <a:pt x="2782" y="2831"/>
                    <a:pt x="3040" y="2722"/>
                  </a:cubicBezTo>
                  <a:cubicBezTo>
                    <a:pt x="3586" y="2494"/>
                    <a:pt x="4003" y="1957"/>
                    <a:pt x="3954" y="1401"/>
                  </a:cubicBezTo>
                  <a:cubicBezTo>
                    <a:pt x="3874" y="537"/>
                    <a:pt x="2772" y="1"/>
                    <a:pt x="1778" y="1"/>
                  </a:cubicBezTo>
                  <a:close/>
                </a:path>
              </a:pathLst>
            </a:custGeom>
            <a:solidFill>
              <a:srgbClr val="E4BD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809;p50">
              <a:extLst>
                <a:ext uri="{FF2B5EF4-FFF2-40B4-BE49-F238E27FC236}">
                  <a16:creationId xmlns:a16="http://schemas.microsoft.com/office/drawing/2014/main" id="{1EFFF1D2-C73C-4982-8262-C998EDD9F375}"/>
                </a:ext>
              </a:extLst>
            </p:cNvPr>
            <p:cNvSpPr/>
            <p:nvPr/>
          </p:nvSpPr>
          <p:spPr>
            <a:xfrm>
              <a:off x="1060029" y="3649565"/>
              <a:ext cx="34485" cy="59204"/>
            </a:xfrm>
            <a:custGeom>
              <a:avLst/>
              <a:gdLst/>
              <a:ahLst/>
              <a:cxnLst/>
              <a:rect l="l" t="t" r="r" b="b"/>
              <a:pathLst>
                <a:path w="1123" h="1928" extrusionOk="0">
                  <a:moveTo>
                    <a:pt x="556" y="1"/>
                  </a:moveTo>
                  <a:cubicBezTo>
                    <a:pt x="248" y="1"/>
                    <a:pt x="0" y="428"/>
                    <a:pt x="0" y="964"/>
                  </a:cubicBezTo>
                  <a:cubicBezTo>
                    <a:pt x="0" y="1500"/>
                    <a:pt x="248" y="1928"/>
                    <a:pt x="556" y="1928"/>
                  </a:cubicBezTo>
                  <a:cubicBezTo>
                    <a:pt x="874" y="1928"/>
                    <a:pt x="1122" y="1500"/>
                    <a:pt x="1122" y="964"/>
                  </a:cubicBezTo>
                  <a:cubicBezTo>
                    <a:pt x="1122" y="428"/>
                    <a:pt x="874" y="1"/>
                    <a:pt x="556" y="1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810;p50">
              <a:extLst>
                <a:ext uri="{FF2B5EF4-FFF2-40B4-BE49-F238E27FC236}">
                  <a16:creationId xmlns:a16="http://schemas.microsoft.com/office/drawing/2014/main" id="{D517D5E7-B72C-434C-84F6-86C2B464DA40}"/>
                </a:ext>
              </a:extLst>
            </p:cNvPr>
            <p:cNvSpPr/>
            <p:nvPr/>
          </p:nvSpPr>
          <p:spPr>
            <a:xfrm>
              <a:off x="1240864" y="3649565"/>
              <a:ext cx="34515" cy="59204"/>
            </a:xfrm>
            <a:custGeom>
              <a:avLst/>
              <a:gdLst/>
              <a:ahLst/>
              <a:cxnLst/>
              <a:rect l="l" t="t" r="r" b="b"/>
              <a:pathLst>
                <a:path w="1124" h="1928" extrusionOk="0">
                  <a:moveTo>
                    <a:pt x="557" y="1"/>
                  </a:moveTo>
                  <a:cubicBezTo>
                    <a:pt x="250" y="1"/>
                    <a:pt x="1" y="428"/>
                    <a:pt x="1" y="964"/>
                  </a:cubicBezTo>
                  <a:cubicBezTo>
                    <a:pt x="1" y="1500"/>
                    <a:pt x="250" y="1928"/>
                    <a:pt x="557" y="1928"/>
                  </a:cubicBezTo>
                  <a:cubicBezTo>
                    <a:pt x="875" y="1928"/>
                    <a:pt x="1124" y="1500"/>
                    <a:pt x="1124" y="964"/>
                  </a:cubicBezTo>
                  <a:cubicBezTo>
                    <a:pt x="1124" y="428"/>
                    <a:pt x="875" y="1"/>
                    <a:pt x="557" y="1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811;p50">
              <a:extLst>
                <a:ext uri="{FF2B5EF4-FFF2-40B4-BE49-F238E27FC236}">
                  <a16:creationId xmlns:a16="http://schemas.microsoft.com/office/drawing/2014/main" id="{F6BBD0CA-30FF-470C-B5AE-7CE91E410202}"/>
                </a:ext>
              </a:extLst>
            </p:cNvPr>
            <p:cNvSpPr/>
            <p:nvPr/>
          </p:nvSpPr>
          <p:spPr>
            <a:xfrm>
              <a:off x="1135354" y="3559899"/>
              <a:ext cx="41486" cy="214492"/>
            </a:xfrm>
            <a:custGeom>
              <a:avLst/>
              <a:gdLst/>
              <a:ahLst/>
              <a:cxnLst/>
              <a:rect l="l" t="t" r="r" b="b"/>
              <a:pathLst>
                <a:path w="1351" h="6985" extrusionOk="0">
                  <a:moveTo>
                    <a:pt x="160" y="0"/>
                  </a:moveTo>
                  <a:cubicBezTo>
                    <a:pt x="160" y="0"/>
                    <a:pt x="159" y="0"/>
                    <a:pt x="159" y="1"/>
                  </a:cubicBezTo>
                  <a:cubicBezTo>
                    <a:pt x="130" y="10"/>
                    <a:pt x="278" y="418"/>
                    <a:pt x="487" y="1093"/>
                  </a:cubicBezTo>
                  <a:cubicBezTo>
                    <a:pt x="695" y="1758"/>
                    <a:pt x="944" y="2702"/>
                    <a:pt x="1103" y="3765"/>
                  </a:cubicBezTo>
                  <a:cubicBezTo>
                    <a:pt x="1143" y="4023"/>
                    <a:pt x="1202" y="4292"/>
                    <a:pt x="1083" y="4460"/>
                  </a:cubicBezTo>
                  <a:cubicBezTo>
                    <a:pt x="974" y="4639"/>
                    <a:pt x="715" y="4718"/>
                    <a:pt x="527" y="4877"/>
                  </a:cubicBezTo>
                  <a:cubicBezTo>
                    <a:pt x="130" y="5195"/>
                    <a:pt x="0" y="5682"/>
                    <a:pt x="40" y="6049"/>
                  </a:cubicBezTo>
                  <a:cubicBezTo>
                    <a:pt x="90" y="6417"/>
                    <a:pt x="278" y="6675"/>
                    <a:pt x="428" y="6814"/>
                  </a:cubicBezTo>
                  <a:cubicBezTo>
                    <a:pt x="562" y="6940"/>
                    <a:pt x="664" y="6984"/>
                    <a:pt x="683" y="6984"/>
                  </a:cubicBezTo>
                  <a:cubicBezTo>
                    <a:pt x="685" y="6984"/>
                    <a:pt x="686" y="6984"/>
                    <a:pt x="686" y="6983"/>
                  </a:cubicBezTo>
                  <a:cubicBezTo>
                    <a:pt x="695" y="6963"/>
                    <a:pt x="606" y="6903"/>
                    <a:pt x="477" y="6764"/>
                  </a:cubicBezTo>
                  <a:cubicBezTo>
                    <a:pt x="358" y="6616"/>
                    <a:pt x="209" y="6367"/>
                    <a:pt x="179" y="6029"/>
                  </a:cubicBezTo>
                  <a:cubicBezTo>
                    <a:pt x="149" y="5702"/>
                    <a:pt x="289" y="5285"/>
                    <a:pt x="636" y="5016"/>
                  </a:cubicBezTo>
                  <a:cubicBezTo>
                    <a:pt x="795" y="4877"/>
                    <a:pt x="1053" y="4818"/>
                    <a:pt x="1242" y="4559"/>
                  </a:cubicBezTo>
                  <a:cubicBezTo>
                    <a:pt x="1331" y="4440"/>
                    <a:pt x="1351" y="4281"/>
                    <a:pt x="1341" y="4142"/>
                  </a:cubicBezTo>
                  <a:cubicBezTo>
                    <a:pt x="1331" y="3994"/>
                    <a:pt x="1311" y="3864"/>
                    <a:pt x="1291" y="3735"/>
                  </a:cubicBezTo>
                  <a:cubicBezTo>
                    <a:pt x="1132" y="2663"/>
                    <a:pt x="854" y="1719"/>
                    <a:pt x="616" y="1053"/>
                  </a:cubicBezTo>
                  <a:cubicBezTo>
                    <a:pt x="381" y="396"/>
                    <a:pt x="184" y="0"/>
                    <a:pt x="160" y="0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812;p50">
              <a:extLst>
                <a:ext uri="{FF2B5EF4-FFF2-40B4-BE49-F238E27FC236}">
                  <a16:creationId xmlns:a16="http://schemas.microsoft.com/office/drawing/2014/main" id="{58A193C6-5F84-4F76-8AE5-1ACE3B37FAC7}"/>
                </a:ext>
              </a:extLst>
            </p:cNvPr>
            <p:cNvSpPr/>
            <p:nvPr/>
          </p:nvSpPr>
          <p:spPr>
            <a:xfrm>
              <a:off x="1166153" y="3750715"/>
              <a:ext cx="13757" cy="11239"/>
            </a:xfrm>
            <a:custGeom>
              <a:avLst/>
              <a:gdLst/>
              <a:ahLst/>
              <a:cxnLst/>
              <a:rect l="l" t="t" r="r" b="b"/>
              <a:pathLst>
                <a:path w="448" h="366" extrusionOk="0">
                  <a:moveTo>
                    <a:pt x="379" y="0"/>
                  </a:moveTo>
                  <a:cubicBezTo>
                    <a:pt x="327" y="0"/>
                    <a:pt x="245" y="45"/>
                    <a:pt x="169" y="113"/>
                  </a:cubicBezTo>
                  <a:cubicBezTo>
                    <a:pt x="60" y="203"/>
                    <a:pt x="1" y="312"/>
                    <a:pt x="40" y="352"/>
                  </a:cubicBezTo>
                  <a:cubicBezTo>
                    <a:pt x="47" y="361"/>
                    <a:pt x="60" y="366"/>
                    <a:pt x="75" y="366"/>
                  </a:cubicBezTo>
                  <a:cubicBezTo>
                    <a:pt x="126" y="366"/>
                    <a:pt x="213" y="321"/>
                    <a:pt x="288" y="252"/>
                  </a:cubicBezTo>
                  <a:cubicBezTo>
                    <a:pt x="398" y="163"/>
                    <a:pt x="447" y="54"/>
                    <a:pt x="418" y="14"/>
                  </a:cubicBezTo>
                  <a:cubicBezTo>
                    <a:pt x="408" y="5"/>
                    <a:pt x="395" y="0"/>
                    <a:pt x="379" y="0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13;p50">
              <a:extLst>
                <a:ext uri="{FF2B5EF4-FFF2-40B4-BE49-F238E27FC236}">
                  <a16:creationId xmlns:a16="http://schemas.microsoft.com/office/drawing/2014/main" id="{EF5DF5CD-6B02-4000-A705-E28539E39E5E}"/>
                </a:ext>
              </a:extLst>
            </p:cNvPr>
            <p:cNvSpPr/>
            <p:nvPr/>
          </p:nvSpPr>
          <p:spPr>
            <a:xfrm>
              <a:off x="1003589" y="3560482"/>
              <a:ext cx="85121" cy="48641"/>
            </a:xfrm>
            <a:custGeom>
              <a:avLst/>
              <a:gdLst/>
              <a:ahLst/>
              <a:cxnLst/>
              <a:rect l="l" t="t" r="r" b="b"/>
              <a:pathLst>
                <a:path w="2772" h="1584" extrusionOk="0">
                  <a:moveTo>
                    <a:pt x="2222" y="1"/>
                  </a:moveTo>
                  <a:cubicBezTo>
                    <a:pt x="1918" y="1"/>
                    <a:pt x="1506" y="84"/>
                    <a:pt x="1103" y="299"/>
                  </a:cubicBezTo>
                  <a:cubicBezTo>
                    <a:pt x="686" y="518"/>
                    <a:pt x="378" y="836"/>
                    <a:pt x="209" y="1104"/>
                  </a:cubicBezTo>
                  <a:cubicBezTo>
                    <a:pt x="40" y="1362"/>
                    <a:pt x="0" y="1551"/>
                    <a:pt x="40" y="1580"/>
                  </a:cubicBezTo>
                  <a:cubicBezTo>
                    <a:pt x="44" y="1582"/>
                    <a:pt x="48" y="1583"/>
                    <a:pt x="53" y="1583"/>
                  </a:cubicBezTo>
                  <a:cubicBezTo>
                    <a:pt x="170" y="1583"/>
                    <a:pt x="556" y="1000"/>
                    <a:pt x="1282" y="627"/>
                  </a:cubicBezTo>
                  <a:cubicBezTo>
                    <a:pt x="2037" y="220"/>
                    <a:pt x="2761" y="240"/>
                    <a:pt x="2761" y="130"/>
                  </a:cubicBezTo>
                  <a:cubicBezTo>
                    <a:pt x="2772" y="81"/>
                    <a:pt x="2593" y="11"/>
                    <a:pt x="2275" y="1"/>
                  </a:cubicBezTo>
                  <a:cubicBezTo>
                    <a:pt x="2258" y="1"/>
                    <a:pt x="2240" y="1"/>
                    <a:pt x="2222" y="1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814;p50">
              <a:extLst>
                <a:ext uri="{FF2B5EF4-FFF2-40B4-BE49-F238E27FC236}">
                  <a16:creationId xmlns:a16="http://schemas.microsoft.com/office/drawing/2014/main" id="{4C76499D-F108-47A1-91E6-F7BD3FF52C76}"/>
                </a:ext>
              </a:extLst>
            </p:cNvPr>
            <p:cNvSpPr/>
            <p:nvPr/>
          </p:nvSpPr>
          <p:spPr>
            <a:xfrm>
              <a:off x="1234169" y="3545773"/>
              <a:ext cx="106494" cy="40902"/>
            </a:xfrm>
            <a:custGeom>
              <a:avLst/>
              <a:gdLst/>
              <a:ahLst/>
              <a:cxnLst/>
              <a:rect l="l" t="t" r="r" b="b"/>
              <a:pathLst>
                <a:path w="3468" h="1332" extrusionOk="0">
                  <a:moveTo>
                    <a:pt x="1190" y="1"/>
                  </a:moveTo>
                  <a:cubicBezTo>
                    <a:pt x="928" y="1"/>
                    <a:pt x="692" y="44"/>
                    <a:pt x="507" y="113"/>
                  </a:cubicBezTo>
                  <a:cubicBezTo>
                    <a:pt x="159" y="232"/>
                    <a:pt x="0" y="401"/>
                    <a:pt x="30" y="441"/>
                  </a:cubicBezTo>
                  <a:cubicBezTo>
                    <a:pt x="35" y="452"/>
                    <a:pt x="48" y="456"/>
                    <a:pt x="70" y="456"/>
                  </a:cubicBezTo>
                  <a:cubicBezTo>
                    <a:pt x="146" y="456"/>
                    <a:pt x="322" y="402"/>
                    <a:pt x="576" y="371"/>
                  </a:cubicBezTo>
                  <a:cubicBezTo>
                    <a:pt x="684" y="354"/>
                    <a:pt x="807" y="344"/>
                    <a:pt x="941" y="344"/>
                  </a:cubicBezTo>
                  <a:cubicBezTo>
                    <a:pt x="1200" y="344"/>
                    <a:pt x="1500" y="382"/>
                    <a:pt x="1808" y="480"/>
                  </a:cubicBezTo>
                  <a:cubicBezTo>
                    <a:pt x="2275" y="620"/>
                    <a:pt x="2662" y="867"/>
                    <a:pt x="2940" y="1057"/>
                  </a:cubicBezTo>
                  <a:cubicBezTo>
                    <a:pt x="3182" y="1220"/>
                    <a:pt x="3342" y="1332"/>
                    <a:pt x="3405" y="1332"/>
                  </a:cubicBezTo>
                  <a:cubicBezTo>
                    <a:pt x="3415" y="1332"/>
                    <a:pt x="3422" y="1330"/>
                    <a:pt x="3427" y="1324"/>
                  </a:cubicBezTo>
                  <a:cubicBezTo>
                    <a:pt x="3467" y="1295"/>
                    <a:pt x="3358" y="1106"/>
                    <a:pt x="3110" y="848"/>
                  </a:cubicBezTo>
                  <a:cubicBezTo>
                    <a:pt x="2861" y="600"/>
                    <a:pt x="2454" y="291"/>
                    <a:pt x="1918" y="113"/>
                  </a:cubicBezTo>
                  <a:cubicBezTo>
                    <a:pt x="1667" y="34"/>
                    <a:pt x="1419" y="1"/>
                    <a:pt x="1190" y="1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815;p50">
              <a:extLst>
                <a:ext uri="{FF2B5EF4-FFF2-40B4-BE49-F238E27FC236}">
                  <a16:creationId xmlns:a16="http://schemas.microsoft.com/office/drawing/2014/main" id="{540D8B6B-E63E-471B-BBC0-FEF93D19B5DE}"/>
                </a:ext>
              </a:extLst>
            </p:cNvPr>
            <p:cNvSpPr/>
            <p:nvPr/>
          </p:nvSpPr>
          <p:spPr>
            <a:xfrm>
              <a:off x="1125282" y="3759989"/>
              <a:ext cx="83893" cy="37586"/>
            </a:xfrm>
            <a:custGeom>
              <a:avLst/>
              <a:gdLst/>
              <a:ahLst/>
              <a:cxnLst/>
              <a:rect l="l" t="t" r="r" b="b"/>
              <a:pathLst>
                <a:path w="2732" h="1224" extrusionOk="0">
                  <a:moveTo>
                    <a:pt x="2700" y="0"/>
                  </a:moveTo>
                  <a:cubicBezTo>
                    <a:pt x="2670" y="0"/>
                    <a:pt x="2628" y="205"/>
                    <a:pt x="2444" y="447"/>
                  </a:cubicBezTo>
                  <a:cubicBezTo>
                    <a:pt x="2265" y="705"/>
                    <a:pt x="1897" y="1003"/>
                    <a:pt x="1421" y="1033"/>
                  </a:cubicBezTo>
                  <a:cubicBezTo>
                    <a:pt x="1395" y="1035"/>
                    <a:pt x="1369" y="1036"/>
                    <a:pt x="1343" y="1036"/>
                  </a:cubicBezTo>
                  <a:cubicBezTo>
                    <a:pt x="901" y="1036"/>
                    <a:pt x="535" y="802"/>
                    <a:pt x="328" y="586"/>
                  </a:cubicBezTo>
                  <a:cubicBezTo>
                    <a:pt x="115" y="363"/>
                    <a:pt x="53" y="169"/>
                    <a:pt x="23" y="169"/>
                  </a:cubicBezTo>
                  <a:cubicBezTo>
                    <a:pt x="22" y="169"/>
                    <a:pt x="21" y="169"/>
                    <a:pt x="21" y="169"/>
                  </a:cubicBezTo>
                  <a:cubicBezTo>
                    <a:pt x="1" y="169"/>
                    <a:pt x="21" y="398"/>
                    <a:pt x="229" y="676"/>
                  </a:cubicBezTo>
                  <a:cubicBezTo>
                    <a:pt x="428" y="931"/>
                    <a:pt x="835" y="1224"/>
                    <a:pt x="1355" y="1224"/>
                  </a:cubicBezTo>
                  <a:cubicBezTo>
                    <a:pt x="1380" y="1224"/>
                    <a:pt x="1406" y="1223"/>
                    <a:pt x="1431" y="1222"/>
                  </a:cubicBezTo>
                  <a:cubicBezTo>
                    <a:pt x="1987" y="1182"/>
                    <a:pt x="2385" y="824"/>
                    <a:pt x="2553" y="526"/>
                  </a:cubicBezTo>
                  <a:cubicBezTo>
                    <a:pt x="2732" y="219"/>
                    <a:pt x="2722" y="0"/>
                    <a:pt x="2702" y="0"/>
                  </a:cubicBezTo>
                  <a:cubicBezTo>
                    <a:pt x="2702" y="0"/>
                    <a:pt x="2701" y="0"/>
                    <a:pt x="2700" y="0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816;p50">
              <a:extLst>
                <a:ext uri="{FF2B5EF4-FFF2-40B4-BE49-F238E27FC236}">
                  <a16:creationId xmlns:a16="http://schemas.microsoft.com/office/drawing/2014/main" id="{1F499F9C-A6C2-41AE-8A85-F76A6361F976}"/>
                </a:ext>
              </a:extLst>
            </p:cNvPr>
            <p:cNvSpPr/>
            <p:nvPr/>
          </p:nvSpPr>
          <p:spPr>
            <a:xfrm>
              <a:off x="1022812" y="3284790"/>
              <a:ext cx="457204" cy="390538"/>
            </a:xfrm>
            <a:custGeom>
              <a:avLst/>
              <a:gdLst/>
              <a:ahLst/>
              <a:cxnLst/>
              <a:rect l="l" t="t" r="r" b="b"/>
              <a:pathLst>
                <a:path w="14889" h="12718" extrusionOk="0">
                  <a:moveTo>
                    <a:pt x="3804" y="0"/>
                  </a:moveTo>
                  <a:cubicBezTo>
                    <a:pt x="2473" y="407"/>
                    <a:pt x="1182" y="914"/>
                    <a:pt x="0" y="1649"/>
                  </a:cubicBezTo>
                  <a:cubicBezTo>
                    <a:pt x="89" y="3775"/>
                    <a:pt x="1053" y="7728"/>
                    <a:pt x="6863" y="8373"/>
                  </a:cubicBezTo>
                  <a:cubicBezTo>
                    <a:pt x="7528" y="9600"/>
                    <a:pt x="8616" y="12718"/>
                    <a:pt x="12438" y="12718"/>
                  </a:cubicBezTo>
                  <a:cubicBezTo>
                    <a:pt x="13073" y="12718"/>
                    <a:pt x="13784" y="12631"/>
                    <a:pt x="14581" y="12436"/>
                  </a:cubicBezTo>
                  <a:cubicBezTo>
                    <a:pt x="14690" y="9863"/>
                    <a:pt x="14889" y="6546"/>
                    <a:pt x="14889" y="6546"/>
                  </a:cubicBezTo>
                  <a:cubicBezTo>
                    <a:pt x="14889" y="6546"/>
                    <a:pt x="13777" y="5145"/>
                    <a:pt x="12655" y="3526"/>
                  </a:cubicBezTo>
                  <a:cubicBezTo>
                    <a:pt x="11542" y="1907"/>
                    <a:pt x="12198" y="2672"/>
                    <a:pt x="11423" y="2086"/>
                  </a:cubicBezTo>
                  <a:cubicBezTo>
                    <a:pt x="10648" y="1510"/>
                    <a:pt x="9218" y="1212"/>
                    <a:pt x="9218" y="1212"/>
                  </a:cubicBezTo>
                  <a:lnTo>
                    <a:pt x="7976" y="884"/>
                  </a:lnTo>
                  <a:lnTo>
                    <a:pt x="3804" y="0"/>
                  </a:lnTo>
                  <a:close/>
                </a:path>
              </a:pathLst>
            </a:custGeom>
            <a:solidFill>
              <a:srgbClr val="2B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817;p50">
              <a:extLst>
                <a:ext uri="{FF2B5EF4-FFF2-40B4-BE49-F238E27FC236}">
                  <a16:creationId xmlns:a16="http://schemas.microsoft.com/office/drawing/2014/main" id="{EBAD38BB-2B4C-4499-9A75-EA3F38FB3F4A}"/>
                </a:ext>
              </a:extLst>
            </p:cNvPr>
            <p:cNvSpPr/>
            <p:nvPr/>
          </p:nvSpPr>
          <p:spPr>
            <a:xfrm>
              <a:off x="991091" y="4179976"/>
              <a:ext cx="388910" cy="495343"/>
            </a:xfrm>
            <a:custGeom>
              <a:avLst/>
              <a:gdLst/>
              <a:ahLst/>
              <a:cxnLst/>
              <a:rect l="l" t="t" r="r" b="b"/>
              <a:pathLst>
                <a:path w="12665" h="16131" extrusionOk="0">
                  <a:moveTo>
                    <a:pt x="20" y="0"/>
                  </a:moveTo>
                  <a:cubicBezTo>
                    <a:pt x="10" y="0"/>
                    <a:pt x="0" y="11"/>
                    <a:pt x="0" y="20"/>
                  </a:cubicBezTo>
                  <a:lnTo>
                    <a:pt x="0" y="16111"/>
                  </a:lnTo>
                  <a:cubicBezTo>
                    <a:pt x="0" y="16121"/>
                    <a:pt x="10" y="16131"/>
                    <a:pt x="20" y="16131"/>
                  </a:cubicBezTo>
                  <a:lnTo>
                    <a:pt x="12644" y="16131"/>
                  </a:lnTo>
                  <a:cubicBezTo>
                    <a:pt x="12655" y="16131"/>
                    <a:pt x="12664" y="16121"/>
                    <a:pt x="12664" y="16111"/>
                  </a:cubicBezTo>
                  <a:lnTo>
                    <a:pt x="12664" y="20"/>
                  </a:lnTo>
                  <a:cubicBezTo>
                    <a:pt x="12664" y="11"/>
                    <a:pt x="12655" y="0"/>
                    <a:pt x="12644" y="0"/>
                  </a:cubicBezTo>
                  <a:close/>
                </a:path>
              </a:pathLst>
            </a:custGeom>
            <a:solidFill>
              <a:srgbClr val="741B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818;p50">
              <a:extLst>
                <a:ext uri="{FF2B5EF4-FFF2-40B4-BE49-F238E27FC236}">
                  <a16:creationId xmlns:a16="http://schemas.microsoft.com/office/drawing/2014/main" id="{3B085232-EB15-4C0E-8248-F6AC760AFB5D}"/>
                </a:ext>
              </a:extLst>
            </p:cNvPr>
            <p:cNvSpPr/>
            <p:nvPr/>
          </p:nvSpPr>
          <p:spPr>
            <a:xfrm>
              <a:off x="1012433" y="4203160"/>
              <a:ext cx="346196" cy="448974"/>
            </a:xfrm>
            <a:custGeom>
              <a:avLst/>
              <a:gdLst/>
              <a:ahLst/>
              <a:cxnLst/>
              <a:rect l="l" t="t" r="r" b="b"/>
              <a:pathLst>
                <a:path w="11274" h="14621" extrusionOk="0">
                  <a:moveTo>
                    <a:pt x="10837" y="60"/>
                  </a:moveTo>
                  <a:cubicBezTo>
                    <a:pt x="11046" y="60"/>
                    <a:pt x="11205" y="229"/>
                    <a:pt x="11205" y="428"/>
                  </a:cubicBezTo>
                  <a:lnTo>
                    <a:pt x="11205" y="14194"/>
                  </a:lnTo>
                  <a:cubicBezTo>
                    <a:pt x="11205" y="14393"/>
                    <a:pt x="11046" y="14561"/>
                    <a:pt x="10837" y="14561"/>
                  </a:cubicBezTo>
                  <a:lnTo>
                    <a:pt x="438" y="14561"/>
                  </a:lnTo>
                  <a:cubicBezTo>
                    <a:pt x="229" y="14561"/>
                    <a:pt x="60" y="14393"/>
                    <a:pt x="60" y="14194"/>
                  </a:cubicBezTo>
                  <a:lnTo>
                    <a:pt x="60" y="428"/>
                  </a:lnTo>
                  <a:cubicBezTo>
                    <a:pt x="60" y="229"/>
                    <a:pt x="229" y="60"/>
                    <a:pt x="438" y="60"/>
                  </a:cubicBezTo>
                  <a:close/>
                  <a:moveTo>
                    <a:pt x="438" y="0"/>
                  </a:moveTo>
                  <a:cubicBezTo>
                    <a:pt x="189" y="0"/>
                    <a:pt x="1" y="189"/>
                    <a:pt x="1" y="428"/>
                  </a:cubicBezTo>
                  <a:lnTo>
                    <a:pt x="1" y="14194"/>
                  </a:lnTo>
                  <a:cubicBezTo>
                    <a:pt x="1" y="14433"/>
                    <a:pt x="189" y="14621"/>
                    <a:pt x="438" y="14621"/>
                  </a:cubicBezTo>
                  <a:lnTo>
                    <a:pt x="10837" y="14621"/>
                  </a:lnTo>
                  <a:cubicBezTo>
                    <a:pt x="11075" y="14621"/>
                    <a:pt x="11274" y="14433"/>
                    <a:pt x="11274" y="14194"/>
                  </a:cubicBezTo>
                  <a:lnTo>
                    <a:pt x="11274" y="428"/>
                  </a:lnTo>
                  <a:cubicBezTo>
                    <a:pt x="11274" y="189"/>
                    <a:pt x="11075" y="0"/>
                    <a:pt x="10837" y="0"/>
                  </a:cubicBezTo>
                  <a:close/>
                </a:path>
              </a:pathLst>
            </a:custGeom>
            <a:solidFill>
              <a:srgbClr val="AB8E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819;p50">
              <a:extLst>
                <a:ext uri="{FF2B5EF4-FFF2-40B4-BE49-F238E27FC236}">
                  <a16:creationId xmlns:a16="http://schemas.microsoft.com/office/drawing/2014/main" id="{9D70F0A0-2061-476D-B2D2-936A50F092A0}"/>
                </a:ext>
              </a:extLst>
            </p:cNvPr>
            <p:cNvSpPr/>
            <p:nvPr/>
          </p:nvSpPr>
          <p:spPr>
            <a:xfrm>
              <a:off x="1124360" y="4274831"/>
              <a:ext cx="122032" cy="206846"/>
            </a:xfrm>
            <a:custGeom>
              <a:avLst/>
              <a:gdLst/>
              <a:ahLst/>
              <a:cxnLst/>
              <a:rect l="l" t="t" r="r" b="b"/>
              <a:pathLst>
                <a:path w="3974" h="6736" extrusionOk="0">
                  <a:moveTo>
                    <a:pt x="1719" y="1"/>
                  </a:moveTo>
                  <a:lnTo>
                    <a:pt x="1719" y="1401"/>
                  </a:lnTo>
                  <a:lnTo>
                    <a:pt x="1" y="1401"/>
                  </a:lnTo>
                  <a:lnTo>
                    <a:pt x="1" y="1937"/>
                  </a:lnTo>
                  <a:lnTo>
                    <a:pt x="1719" y="1937"/>
                  </a:lnTo>
                  <a:lnTo>
                    <a:pt x="1719" y="6735"/>
                  </a:lnTo>
                  <a:lnTo>
                    <a:pt x="2256" y="6735"/>
                  </a:lnTo>
                  <a:lnTo>
                    <a:pt x="2256" y="1937"/>
                  </a:lnTo>
                  <a:lnTo>
                    <a:pt x="3974" y="1937"/>
                  </a:lnTo>
                  <a:lnTo>
                    <a:pt x="3974" y="1401"/>
                  </a:lnTo>
                  <a:lnTo>
                    <a:pt x="2256" y="140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" name="Google Shape;2820;p50">
              <a:extLst>
                <a:ext uri="{FF2B5EF4-FFF2-40B4-BE49-F238E27FC236}">
                  <a16:creationId xmlns:a16="http://schemas.microsoft.com/office/drawing/2014/main" id="{CFA15E9C-6AA8-4C69-A828-704A30CBA5A7}"/>
                </a:ext>
              </a:extLst>
            </p:cNvPr>
            <p:cNvSpPr/>
            <p:nvPr/>
          </p:nvSpPr>
          <p:spPr>
            <a:xfrm>
              <a:off x="710765" y="4278486"/>
              <a:ext cx="418820" cy="412125"/>
            </a:xfrm>
            <a:custGeom>
              <a:avLst/>
              <a:gdLst/>
              <a:ahLst/>
              <a:cxnLst/>
              <a:rect l="l" t="t" r="r" b="b"/>
              <a:pathLst>
                <a:path w="13639" h="13421" extrusionOk="0">
                  <a:moveTo>
                    <a:pt x="12834" y="1"/>
                  </a:moveTo>
                  <a:cubicBezTo>
                    <a:pt x="12258" y="388"/>
                    <a:pt x="12506" y="1689"/>
                    <a:pt x="12437" y="2266"/>
                  </a:cubicBezTo>
                  <a:cubicBezTo>
                    <a:pt x="12357" y="3030"/>
                    <a:pt x="12297" y="3338"/>
                    <a:pt x="11573" y="3597"/>
                  </a:cubicBezTo>
                  <a:cubicBezTo>
                    <a:pt x="9984" y="4153"/>
                    <a:pt x="8384" y="4689"/>
                    <a:pt x="6785" y="5235"/>
                  </a:cubicBezTo>
                  <a:cubicBezTo>
                    <a:pt x="5206" y="5782"/>
                    <a:pt x="3577" y="6347"/>
                    <a:pt x="2266" y="7400"/>
                  </a:cubicBezTo>
                  <a:cubicBezTo>
                    <a:pt x="1531" y="7996"/>
                    <a:pt x="826" y="8850"/>
                    <a:pt x="438" y="9715"/>
                  </a:cubicBezTo>
                  <a:cubicBezTo>
                    <a:pt x="1" y="10688"/>
                    <a:pt x="259" y="12198"/>
                    <a:pt x="567" y="13172"/>
                  </a:cubicBezTo>
                  <a:cubicBezTo>
                    <a:pt x="627" y="13360"/>
                    <a:pt x="1888" y="13400"/>
                    <a:pt x="2077" y="13410"/>
                  </a:cubicBezTo>
                  <a:cubicBezTo>
                    <a:pt x="2211" y="13417"/>
                    <a:pt x="2345" y="13421"/>
                    <a:pt x="2479" y="13421"/>
                  </a:cubicBezTo>
                  <a:cubicBezTo>
                    <a:pt x="2884" y="13421"/>
                    <a:pt x="3291" y="13388"/>
                    <a:pt x="3686" y="13320"/>
                  </a:cubicBezTo>
                  <a:cubicBezTo>
                    <a:pt x="5225" y="13062"/>
                    <a:pt x="6715" y="11691"/>
                    <a:pt x="7868" y="10728"/>
                  </a:cubicBezTo>
                  <a:cubicBezTo>
                    <a:pt x="8315" y="10351"/>
                    <a:pt x="8801" y="10082"/>
                    <a:pt x="9209" y="9665"/>
                  </a:cubicBezTo>
                  <a:cubicBezTo>
                    <a:pt x="9527" y="9338"/>
                    <a:pt x="9834" y="9000"/>
                    <a:pt x="10143" y="8652"/>
                  </a:cubicBezTo>
                  <a:cubicBezTo>
                    <a:pt x="10331" y="8433"/>
                    <a:pt x="10529" y="8215"/>
                    <a:pt x="10719" y="7996"/>
                  </a:cubicBezTo>
                  <a:cubicBezTo>
                    <a:pt x="11364" y="7241"/>
                    <a:pt x="12010" y="6487"/>
                    <a:pt x="12606" y="5702"/>
                  </a:cubicBezTo>
                  <a:cubicBezTo>
                    <a:pt x="13003" y="5186"/>
                    <a:pt x="13539" y="4540"/>
                    <a:pt x="13609" y="3884"/>
                  </a:cubicBezTo>
                  <a:cubicBezTo>
                    <a:pt x="13639" y="3646"/>
                    <a:pt x="13609" y="3398"/>
                    <a:pt x="13589" y="3159"/>
                  </a:cubicBezTo>
                  <a:cubicBezTo>
                    <a:pt x="13480" y="2275"/>
                    <a:pt x="13480" y="686"/>
                    <a:pt x="12834" y="1"/>
                  </a:cubicBezTo>
                  <a:close/>
                </a:path>
              </a:pathLst>
            </a:custGeom>
            <a:solidFill>
              <a:srgbClr val="E7C5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821;p50">
              <a:extLst>
                <a:ext uri="{FF2B5EF4-FFF2-40B4-BE49-F238E27FC236}">
                  <a16:creationId xmlns:a16="http://schemas.microsoft.com/office/drawing/2014/main" id="{38480D20-32A0-4538-87BE-D8AC7B0ADF40}"/>
                </a:ext>
              </a:extLst>
            </p:cNvPr>
            <p:cNvSpPr/>
            <p:nvPr/>
          </p:nvSpPr>
          <p:spPr>
            <a:xfrm>
              <a:off x="1250936" y="4278486"/>
              <a:ext cx="418820" cy="412125"/>
            </a:xfrm>
            <a:custGeom>
              <a:avLst/>
              <a:gdLst/>
              <a:ahLst/>
              <a:cxnLst/>
              <a:rect l="l" t="t" r="r" b="b"/>
              <a:pathLst>
                <a:path w="13639" h="13421" extrusionOk="0">
                  <a:moveTo>
                    <a:pt x="796" y="1"/>
                  </a:moveTo>
                  <a:cubicBezTo>
                    <a:pt x="160" y="686"/>
                    <a:pt x="150" y="2275"/>
                    <a:pt x="50" y="3159"/>
                  </a:cubicBezTo>
                  <a:cubicBezTo>
                    <a:pt x="21" y="3398"/>
                    <a:pt x="1" y="3646"/>
                    <a:pt x="21" y="3884"/>
                  </a:cubicBezTo>
                  <a:cubicBezTo>
                    <a:pt x="100" y="4540"/>
                    <a:pt x="637" y="5186"/>
                    <a:pt x="1024" y="5702"/>
                  </a:cubicBezTo>
                  <a:cubicBezTo>
                    <a:pt x="1620" y="6487"/>
                    <a:pt x="2275" y="7241"/>
                    <a:pt x="2921" y="7996"/>
                  </a:cubicBezTo>
                  <a:cubicBezTo>
                    <a:pt x="3109" y="8215"/>
                    <a:pt x="3299" y="8433"/>
                    <a:pt x="3497" y="8652"/>
                  </a:cubicBezTo>
                  <a:cubicBezTo>
                    <a:pt x="3805" y="9000"/>
                    <a:pt x="4113" y="9338"/>
                    <a:pt x="4431" y="9665"/>
                  </a:cubicBezTo>
                  <a:cubicBezTo>
                    <a:pt x="4838" y="10082"/>
                    <a:pt x="5325" y="10351"/>
                    <a:pt x="5771" y="10728"/>
                  </a:cubicBezTo>
                  <a:cubicBezTo>
                    <a:pt x="6924" y="11691"/>
                    <a:pt x="8414" y="13062"/>
                    <a:pt x="9943" y="13320"/>
                  </a:cubicBezTo>
                  <a:cubicBezTo>
                    <a:pt x="10346" y="13388"/>
                    <a:pt x="10749" y="13421"/>
                    <a:pt x="11156" y="13421"/>
                  </a:cubicBezTo>
                  <a:cubicBezTo>
                    <a:pt x="11291" y="13421"/>
                    <a:pt x="11426" y="13417"/>
                    <a:pt x="11563" y="13410"/>
                  </a:cubicBezTo>
                  <a:cubicBezTo>
                    <a:pt x="11741" y="13400"/>
                    <a:pt x="13013" y="13360"/>
                    <a:pt x="13062" y="13172"/>
                  </a:cubicBezTo>
                  <a:cubicBezTo>
                    <a:pt x="13370" y="12198"/>
                    <a:pt x="13638" y="10688"/>
                    <a:pt x="13201" y="9715"/>
                  </a:cubicBezTo>
                  <a:cubicBezTo>
                    <a:pt x="12804" y="8850"/>
                    <a:pt x="12099" y="7996"/>
                    <a:pt x="11364" y="7400"/>
                  </a:cubicBezTo>
                  <a:cubicBezTo>
                    <a:pt x="10053" y="6347"/>
                    <a:pt x="8433" y="5782"/>
                    <a:pt x="6844" y="5235"/>
                  </a:cubicBezTo>
                  <a:cubicBezTo>
                    <a:pt x="5255" y="4689"/>
                    <a:pt x="3656" y="4153"/>
                    <a:pt x="2067" y="3597"/>
                  </a:cubicBezTo>
                  <a:cubicBezTo>
                    <a:pt x="1332" y="3338"/>
                    <a:pt x="1272" y="3030"/>
                    <a:pt x="1193" y="2266"/>
                  </a:cubicBezTo>
                  <a:cubicBezTo>
                    <a:pt x="1133" y="1689"/>
                    <a:pt x="1372" y="388"/>
                    <a:pt x="796" y="1"/>
                  </a:cubicBezTo>
                  <a:close/>
                </a:path>
              </a:pathLst>
            </a:custGeom>
            <a:solidFill>
              <a:srgbClr val="E7C5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822;p50">
              <a:extLst>
                <a:ext uri="{FF2B5EF4-FFF2-40B4-BE49-F238E27FC236}">
                  <a16:creationId xmlns:a16="http://schemas.microsoft.com/office/drawing/2014/main" id="{5CC6B738-FF66-440C-BF58-B02BC9FB95D2}"/>
                </a:ext>
              </a:extLst>
            </p:cNvPr>
            <p:cNvSpPr/>
            <p:nvPr/>
          </p:nvSpPr>
          <p:spPr>
            <a:xfrm>
              <a:off x="1043846" y="4036940"/>
              <a:ext cx="272406" cy="98418"/>
            </a:xfrm>
            <a:custGeom>
              <a:avLst/>
              <a:gdLst/>
              <a:ahLst/>
              <a:cxnLst/>
              <a:rect l="l" t="t" r="r" b="b"/>
              <a:pathLst>
                <a:path w="8871" h="3205" extrusionOk="0">
                  <a:moveTo>
                    <a:pt x="2464" y="0"/>
                  </a:moveTo>
                  <a:cubicBezTo>
                    <a:pt x="2464" y="0"/>
                    <a:pt x="1411" y="308"/>
                    <a:pt x="0" y="804"/>
                  </a:cubicBezTo>
                  <a:cubicBezTo>
                    <a:pt x="289" y="1380"/>
                    <a:pt x="944" y="1927"/>
                    <a:pt x="1342" y="2235"/>
                  </a:cubicBezTo>
                  <a:cubicBezTo>
                    <a:pt x="1748" y="2553"/>
                    <a:pt x="2205" y="2841"/>
                    <a:pt x="2692" y="3009"/>
                  </a:cubicBezTo>
                  <a:cubicBezTo>
                    <a:pt x="3114" y="3150"/>
                    <a:pt x="3558" y="3204"/>
                    <a:pt x="4003" y="3204"/>
                  </a:cubicBezTo>
                  <a:cubicBezTo>
                    <a:pt x="4283" y="3204"/>
                    <a:pt x="4562" y="3183"/>
                    <a:pt x="4838" y="3148"/>
                  </a:cubicBezTo>
                  <a:cubicBezTo>
                    <a:pt x="5503" y="3059"/>
                    <a:pt x="6178" y="2901"/>
                    <a:pt x="6794" y="2612"/>
                  </a:cubicBezTo>
                  <a:cubicBezTo>
                    <a:pt x="7450" y="2294"/>
                    <a:pt x="8046" y="1837"/>
                    <a:pt x="8523" y="1281"/>
                  </a:cubicBezTo>
                  <a:cubicBezTo>
                    <a:pt x="8602" y="1192"/>
                    <a:pt x="8731" y="1043"/>
                    <a:pt x="8871" y="864"/>
                  </a:cubicBezTo>
                  <a:cubicBezTo>
                    <a:pt x="7410" y="328"/>
                    <a:pt x="6298" y="0"/>
                    <a:pt x="6298" y="0"/>
                  </a:cubicBezTo>
                  <a:close/>
                </a:path>
              </a:pathLst>
            </a:custGeom>
            <a:solidFill>
              <a:srgbClr val="E7C5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2823;p50">
              <a:extLst>
                <a:ext uri="{FF2B5EF4-FFF2-40B4-BE49-F238E27FC236}">
                  <a16:creationId xmlns:a16="http://schemas.microsoft.com/office/drawing/2014/main" id="{FFE6683E-F64D-451E-AAE2-9BF73C73C324}"/>
                </a:ext>
              </a:extLst>
            </p:cNvPr>
            <p:cNvSpPr/>
            <p:nvPr/>
          </p:nvSpPr>
          <p:spPr>
            <a:xfrm>
              <a:off x="869368" y="3343625"/>
              <a:ext cx="162627" cy="320924"/>
            </a:xfrm>
            <a:custGeom>
              <a:avLst/>
              <a:gdLst/>
              <a:ahLst/>
              <a:cxnLst/>
              <a:rect l="l" t="t" r="r" b="b"/>
              <a:pathLst>
                <a:path w="5296" h="10451" extrusionOk="0">
                  <a:moveTo>
                    <a:pt x="4997" y="1"/>
                  </a:moveTo>
                  <a:cubicBezTo>
                    <a:pt x="3885" y="468"/>
                    <a:pt x="2762" y="1005"/>
                    <a:pt x="1918" y="1879"/>
                  </a:cubicBezTo>
                  <a:cubicBezTo>
                    <a:pt x="1034" y="2792"/>
                    <a:pt x="528" y="4024"/>
                    <a:pt x="279" y="5265"/>
                  </a:cubicBezTo>
                  <a:cubicBezTo>
                    <a:pt x="31" y="6517"/>
                    <a:pt x="21" y="7798"/>
                    <a:pt x="11" y="9070"/>
                  </a:cubicBezTo>
                  <a:cubicBezTo>
                    <a:pt x="11" y="9408"/>
                    <a:pt x="1" y="9745"/>
                    <a:pt x="111" y="10073"/>
                  </a:cubicBezTo>
                  <a:lnTo>
                    <a:pt x="160" y="10450"/>
                  </a:lnTo>
                  <a:cubicBezTo>
                    <a:pt x="795" y="10033"/>
                    <a:pt x="1203" y="9368"/>
                    <a:pt x="1600" y="8712"/>
                  </a:cubicBezTo>
                  <a:cubicBezTo>
                    <a:pt x="2226" y="7679"/>
                    <a:pt x="2852" y="6646"/>
                    <a:pt x="3477" y="5603"/>
                  </a:cubicBezTo>
                  <a:cubicBezTo>
                    <a:pt x="3994" y="4749"/>
                    <a:pt x="4521" y="3885"/>
                    <a:pt x="4848" y="2941"/>
                  </a:cubicBezTo>
                  <a:cubicBezTo>
                    <a:pt x="5166" y="1998"/>
                    <a:pt x="5295" y="955"/>
                    <a:pt x="4997" y="1"/>
                  </a:cubicBezTo>
                  <a:close/>
                </a:path>
              </a:pathLst>
            </a:custGeom>
            <a:solidFill>
              <a:srgbClr val="2B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824;p50">
              <a:extLst>
                <a:ext uri="{FF2B5EF4-FFF2-40B4-BE49-F238E27FC236}">
                  <a16:creationId xmlns:a16="http://schemas.microsoft.com/office/drawing/2014/main" id="{CA1DE7CA-2114-477C-9DC5-3A182966AD1A}"/>
                </a:ext>
              </a:extLst>
            </p:cNvPr>
            <p:cNvSpPr/>
            <p:nvPr/>
          </p:nvSpPr>
          <p:spPr>
            <a:xfrm>
              <a:off x="855058" y="4695125"/>
              <a:ext cx="641756" cy="65315"/>
            </a:xfrm>
            <a:custGeom>
              <a:avLst/>
              <a:gdLst/>
              <a:ahLst/>
              <a:cxnLst/>
              <a:rect l="l" t="t" r="r" b="b"/>
              <a:pathLst>
                <a:path w="20899" h="2127" extrusionOk="0">
                  <a:moveTo>
                    <a:pt x="20839" y="1"/>
                  </a:moveTo>
                  <a:cubicBezTo>
                    <a:pt x="17322" y="1476"/>
                    <a:pt x="13838" y="1968"/>
                    <a:pt x="10757" y="1968"/>
                  </a:cubicBezTo>
                  <a:cubicBezTo>
                    <a:pt x="4650" y="1968"/>
                    <a:pt x="126" y="37"/>
                    <a:pt x="60" y="10"/>
                  </a:cubicBezTo>
                  <a:lnTo>
                    <a:pt x="0" y="149"/>
                  </a:lnTo>
                  <a:cubicBezTo>
                    <a:pt x="70" y="180"/>
                    <a:pt x="4619" y="2126"/>
                    <a:pt x="10767" y="2126"/>
                  </a:cubicBezTo>
                  <a:cubicBezTo>
                    <a:pt x="13866" y="2126"/>
                    <a:pt x="17363" y="1630"/>
                    <a:pt x="20899" y="149"/>
                  </a:cubicBezTo>
                  <a:lnTo>
                    <a:pt x="20839" y="1"/>
                  </a:lnTo>
                  <a:close/>
                </a:path>
              </a:pathLst>
            </a:custGeom>
            <a:solidFill>
              <a:srgbClr val="F8ED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04029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" grpId="0"/>
      <p:bldP spid="3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34B4150-31C5-4796-A898-3B5F0E9091D0}"/>
              </a:ext>
            </a:extLst>
          </p:cNvPr>
          <p:cNvSpPr/>
          <p:nvPr/>
        </p:nvSpPr>
        <p:spPr>
          <a:xfrm>
            <a:off x="720000" y="1020772"/>
            <a:ext cx="7551162" cy="27820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37" name="Google Shape;837;p34"/>
          <p:cNvSpPr txBox="1">
            <a:spLocks noGrp="1"/>
          </p:cNvSpPr>
          <p:nvPr>
            <p:ph type="title"/>
          </p:nvPr>
        </p:nvSpPr>
        <p:spPr>
          <a:xfrm>
            <a:off x="720000" y="36135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ID" dirty="0"/>
              <a:t>Peran </a:t>
            </a:r>
            <a:r>
              <a:rPr lang="en-ID" dirty="0" err="1"/>
              <a:t>Gereja</a:t>
            </a:r>
            <a:r>
              <a:rPr lang="en-ID" dirty="0"/>
              <a:t> </a:t>
            </a:r>
            <a:r>
              <a:rPr lang="en-ID" dirty="0" err="1"/>
              <a:t>Katolik</a:t>
            </a:r>
            <a:endParaRPr dirty="0"/>
          </a:p>
        </p:txBody>
      </p:sp>
      <p:sp>
        <p:nvSpPr>
          <p:cNvPr id="839" name="Google Shape;839;p34"/>
          <p:cNvSpPr txBox="1">
            <a:spLocks noGrp="1"/>
          </p:cNvSpPr>
          <p:nvPr>
            <p:ph type="subTitle" idx="2"/>
          </p:nvPr>
        </p:nvSpPr>
        <p:spPr>
          <a:xfrm>
            <a:off x="720000" y="1020772"/>
            <a:ext cx="7379763" cy="24384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/>
            <a:r>
              <a:rPr lang="en-ID" dirty="0" err="1"/>
              <a:t>Gereja</a:t>
            </a:r>
            <a:r>
              <a:rPr lang="en-ID" dirty="0"/>
              <a:t> </a:t>
            </a:r>
            <a:r>
              <a:rPr lang="en-ID" dirty="0" err="1"/>
              <a:t>Katolik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mengupayakan</a:t>
            </a:r>
            <a:r>
              <a:rPr lang="en-ID" dirty="0"/>
              <a:t> </a:t>
            </a:r>
            <a:r>
              <a:rPr lang="en-ID" dirty="0" err="1"/>
              <a:t>toleransi</a:t>
            </a:r>
            <a:r>
              <a:rPr lang="en-ID" dirty="0"/>
              <a:t> dan </a:t>
            </a:r>
            <a:r>
              <a:rPr lang="en-ID" dirty="0" err="1"/>
              <a:t>kerukunan</a:t>
            </a:r>
            <a:r>
              <a:rPr lang="en-ID" dirty="0"/>
              <a:t> </a:t>
            </a:r>
            <a:r>
              <a:rPr lang="en-ID" dirty="0" err="1"/>
              <a:t>umat</a:t>
            </a:r>
            <a:r>
              <a:rPr lang="en-ID" dirty="0"/>
              <a:t> </a:t>
            </a:r>
            <a:r>
              <a:rPr lang="en-ID" dirty="0" err="1"/>
              <a:t>beragama</a:t>
            </a:r>
            <a:r>
              <a:rPr lang="en-ID" dirty="0"/>
              <a:t>.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ditegaskan</a:t>
            </a:r>
            <a:r>
              <a:rPr lang="en-ID" dirty="0"/>
              <a:t> pada </a:t>
            </a:r>
            <a:r>
              <a:rPr lang="en-ID" dirty="0" err="1"/>
              <a:t>Konsili</a:t>
            </a:r>
            <a:r>
              <a:rPr lang="en-ID" dirty="0"/>
              <a:t> </a:t>
            </a:r>
            <a:r>
              <a:rPr lang="en-ID" dirty="0" err="1"/>
              <a:t>Vatikan</a:t>
            </a:r>
            <a:r>
              <a:rPr lang="en-ID" dirty="0"/>
              <a:t> II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dokumen</a:t>
            </a:r>
            <a:r>
              <a:rPr lang="en-ID" dirty="0"/>
              <a:t> </a:t>
            </a:r>
            <a:r>
              <a:rPr lang="en-ID" i="1" dirty="0"/>
              <a:t>Nostra Aetate </a:t>
            </a:r>
            <a:r>
              <a:rPr lang="en-ID" dirty="0" err="1"/>
              <a:t>poin</a:t>
            </a:r>
            <a:r>
              <a:rPr lang="en-ID" dirty="0"/>
              <a:t> ke-5 yang </a:t>
            </a:r>
            <a:r>
              <a:rPr lang="en-ID" dirty="0" err="1"/>
              <a:t>menyatakan</a:t>
            </a:r>
            <a:r>
              <a:rPr lang="en-ID" dirty="0"/>
              <a:t> : </a:t>
            </a:r>
          </a:p>
          <a:p>
            <a:pPr marL="0" lvl="0" indent="0" algn="just"/>
            <a:endParaRPr lang="en-ID" dirty="0"/>
          </a:p>
          <a:p>
            <a:pPr marL="0" lvl="0" indent="0" algn="just"/>
            <a:r>
              <a:rPr lang="en-ID" dirty="0"/>
              <a:t>Kita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menyerukan</a:t>
            </a:r>
            <a:r>
              <a:rPr lang="en-ID" dirty="0"/>
              <a:t> </a:t>
            </a:r>
            <a:r>
              <a:rPr lang="en-ID" dirty="0" err="1"/>
              <a:t>nama</a:t>
            </a:r>
            <a:r>
              <a:rPr lang="en-ID" dirty="0"/>
              <a:t> Allah, </a:t>
            </a:r>
            <a:r>
              <a:rPr lang="en-ID" dirty="0" err="1"/>
              <a:t>Bapa</a:t>
            </a:r>
            <a:r>
              <a:rPr lang="en-ID" dirty="0"/>
              <a:t> </a:t>
            </a:r>
            <a:r>
              <a:rPr lang="en-ID" dirty="0" err="1"/>
              <a:t>segala</a:t>
            </a:r>
            <a:r>
              <a:rPr lang="en-ID" dirty="0"/>
              <a:t> </a:t>
            </a:r>
            <a:r>
              <a:rPr lang="en-ID" dirty="0" err="1"/>
              <a:t>bangsa</a:t>
            </a:r>
            <a:r>
              <a:rPr lang="en-ID" dirty="0"/>
              <a:t>,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mau</a:t>
            </a:r>
            <a:r>
              <a:rPr lang="en-ID" dirty="0"/>
              <a:t> </a:t>
            </a:r>
            <a:r>
              <a:rPr lang="en-ID" dirty="0" err="1"/>
              <a:t>bersikap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saudara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orang-orang </a:t>
            </a:r>
            <a:r>
              <a:rPr lang="en-ID" dirty="0" err="1"/>
              <a:t>tertentu</a:t>
            </a:r>
            <a:r>
              <a:rPr lang="en-ID" dirty="0"/>
              <a:t>, yang </a:t>
            </a:r>
            <a:r>
              <a:rPr lang="en-ID" dirty="0" err="1"/>
              <a:t>diciptakan</a:t>
            </a:r>
            <a:r>
              <a:rPr lang="en-ID" dirty="0"/>
              <a:t> </a:t>
            </a:r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citra</a:t>
            </a:r>
            <a:r>
              <a:rPr lang="en-ID" dirty="0"/>
              <a:t> Allah.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Allah </a:t>
            </a:r>
            <a:r>
              <a:rPr lang="en-ID" dirty="0" err="1"/>
              <a:t>Bapa</a:t>
            </a:r>
            <a:r>
              <a:rPr lang="en-ID" dirty="0"/>
              <a:t> dan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sesamanya</a:t>
            </a:r>
            <a:r>
              <a:rPr lang="en-ID" dirty="0"/>
              <a:t> </a:t>
            </a:r>
            <a:r>
              <a:rPr lang="en-ID" dirty="0" err="1"/>
              <a:t>begitu</a:t>
            </a:r>
            <a:r>
              <a:rPr lang="en-ID" dirty="0"/>
              <a:t> </a:t>
            </a:r>
            <a:r>
              <a:rPr lang="en-ID" dirty="0" err="1"/>
              <a:t>erat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Allah </a:t>
            </a:r>
            <a:r>
              <a:rPr lang="en-ID" dirty="0" err="1"/>
              <a:t>berkata</a:t>
            </a:r>
            <a:r>
              <a:rPr lang="en-ID" dirty="0"/>
              <a:t>, “</a:t>
            </a:r>
            <a:r>
              <a:rPr lang="en-ID" dirty="0" err="1"/>
              <a:t>Barangsiapa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mengasihi</a:t>
            </a:r>
            <a:r>
              <a:rPr lang="en-ID" dirty="0"/>
              <a:t>, </a:t>
            </a:r>
            <a:r>
              <a:rPr lang="en-ID" dirty="0" err="1"/>
              <a:t>ia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mengenal</a:t>
            </a:r>
            <a:r>
              <a:rPr lang="en-ID" dirty="0"/>
              <a:t> Allah, </a:t>
            </a:r>
            <a:r>
              <a:rPr lang="en-ID" dirty="0" err="1"/>
              <a:t>sebab</a:t>
            </a:r>
            <a:r>
              <a:rPr lang="en-ID" dirty="0"/>
              <a:t> Allah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kasih</a:t>
            </a:r>
            <a:r>
              <a:rPr lang="en-ID" dirty="0"/>
              <a:t>” (1 Yoh 4:8).  </a:t>
            </a:r>
            <a:r>
              <a:rPr lang="en-ID" dirty="0" err="1"/>
              <a:t>Gereja</a:t>
            </a:r>
            <a:r>
              <a:rPr lang="en-ID" dirty="0"/>
              <a:t> </a:t>
            </a:r>
            <a:r>
              <a:rPr lang="en-ID" dirty="0" err="1"/>
              <a:t>mengecam</a:t>
            </a:r>
            <a:r>
              <a:rPr lang="en-ID" dirty="0"/>
              <a:t> </a:t>
            </a:r>
            <a:r>
              <a:rPr lang="en-ID" dirty="0" err="1"/>
              <a:t>segala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diskriminasi</a:t>
            </a:r>
            <a:r>
              <a:rPr lang="en-ID" dirty="0"/>
              <a:t> dan </a:t>
            </a:r>
            <a:r>
              <a:rPr lang="en-ID" dirty="0" err="1"/>
              <a:t>penganiayaan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keturunan</a:t>
            </a:r>
            <a:r>
              <a:rPr lang="en-ID" dirty="0"/>
              <a:t>, </a:t>
            </a:r>
            <a:r>
              <a:rPr lang="en-ID" dirty="0" err="1"/>
              <a:t>warna</a:t>
            </a:r>
            <a:r>
              <a:rPr lang="en-ID" dirty="0"/>
              <a:t> </a:t>
            </a:r>
            <a:r>
              <a:rPr lang="en-ID" dirty="0" err="1"/>
              <a:t>kulit</a:t>
            </a:r>
            <a:r>
              <a:rPr lang="en-ID" dirty="0"/>
              <a:t>, </a:t>
            </a:r>
            <a:r>
              <a:rPr lang="en-ID" dirty="0" err="1"/>
              <a:t>keadaan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, </a:t>
            </a:r>
            <a:r>
              <a:rPr lang="en-ID" dirty="0" err="1"/>
              <a:t>ataupun</a:t>
            </a:r>
            <a:r>
              <a:rPr lang="en-ID" dirty="0"/>
              <a:t> agama. Oleh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, </a:t>
            </a:r>
            <a:r>
              <a:rPr lang="en-ID" dirty="0" err="1"/>
              <a:t>mengikuti</a:t>
            </a:r>
            <a:r>
              <a:rPr lang="en-ID" dirty="0"/>
              <a:t> </a:t>
            </a:r>
            <a:r>
              <a:rPr lang="en-ID" dirty="0" err="1"/>
              <a:t>jejak</a:t>
            </a:r>
            <a:r>
              <a:rPr lang="en-ID" dirty="0"/>
              <a:t> </a:t>
            </a:r>
            <a:r>
              <a:rPr lang="en-ID" dirty="0" err="1"/>
              <a:t>rasul</a:t>
            </a:r>
            <a:r>
              <a:rPr lang="en-ID" dirty="0"/>
              <a:t> Petrus dan Paulus, </a:t>
            </a:r>
            <a:r>
              <a:rPr lang="en-ID" dirty="0" err="1"/>
              <a:t>Konsili</a:t>
            </a:r>
            <a:r>
              <a:rPr lang="en-ID" dirty="0"/>
              <a:t> </a:t>
            </a:r>
            <a:r>
              <a:rPr lang="en-ID" dirty="0" err="1"/>
              <a:t>meminta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umat</a:t>
            </a:r>
            <a:r>
              <a:rPr lang="en-ID" dirty="0"/>
              <a:t> Kristen </a:t>
            </a:r>
            <a:r>
              <a:rPr lang="en-ID" dirty="0" err="1"/>
              <a:t>supaya</a:t>
            </a:r>
            <a:r>
              <a:rPr lang="en-ID" dirty="0"/>
              <a:t> “</a:t>
            </a:r>
            <a:r>
              <a:rPr lang="en-ID" dirty="0" err="1"/>
              <a:t>Milikilah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 yang </a:t>
            </a:r>
            <a:r>
              <a:rPr lang="en-ID" dirty="0" err="1"/>
              <a:t>baik</a:t>
            </a:r>
            <a:r>
              <a:rPr lang="en-ID" dirty="0"/>
              <a:t> di </a:t>
            </a:r>
            <a:r>
              <a:rPr lang="en-ID" dirty="0" err="1"/>
              <a:t>tengah-tengah</a:t>
            </a:r>
            <a:r>
              <a:rPr lang="en-ID" dirty="0"/>
              <a:t> </a:t>
            </a:r>
            <a:r>
              <a:rPr lang="en-ID" dirty="0" err="1"/>
              <a:t>bangsa-bangsa</a:t>
            </a:r>
            <a:r>
              <a:rPr lang="en-ID" dirty="0"/>
              <a:t> </a:t>
            </a:r>
            <a:r>
              <a:rPr lang="en-ID" dirty="0" err="1"/>
              <a:t>bukan</a:t>
            </a:r>
            <a:r>
              <a:rPr lang="en-ID" dirty="0"/>
              <a:t> </a:t>
            </a:r>
            <a:r>
              <a:rPr lang="en-ID" dirty="0" err="1"/>
              <a:t>Yahudi</a:t>
            </a:r>
            <a:r>
              <a:rPr lang="en-ID" dirty="0"/>
              <a:t>” (1 </a:t>
            </a:r>
            <a:r>
              <a:rPr lang="en-ID" dirty="0" err="1"/>
              <a:t>Ptr</a:t>
            </a:r>
            <a:r>
              <a:rPr lang="en-ID" dirty="0"/>
              <a:t> 2:12), dan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memungkinkan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 </a:t>
            </a:r>
            <a:r>
              <a:rPr lang="en-ID" dirty="0" err="1"/>
              <a:t>berdamai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orang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anak-anak</a:t>
            </a:r>
            <a:r>
              <a:rPr lang="en-ID" dirty="0"/>
              <a:t> Allah di </a:t>
            </a:r>
            <a:r>
              <a:rPr lang="en-ID" dirty="0" err="1"/>
              <a:t>surga</a:t>
            </a:r>
            <a:r>
              <a:rPr lang="en-ID" dirty="0"/>
              <a:t>.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23DBC6C-72D5-4901-BCDA-41586A75B8CD}"/>
              </a:ext>
            </a:extLst>
          </p:cNvPr>
          <p:cNvGrpSpPr/>
          <p:nvPr/>
        </p:nvGrpSpPr>
        <p:grpSpPr>
          <a:xfrm>
            <a:off x="720000" y="3803321"/>
            <a:ext cx="648900" cy="1259379"/>
            <a:chOff x="816087" y="3240475"/>
            <a:chExt cx="648900" cy="1259379"/>
          </a:xfrm>
        </p:grpSpPr>
        <p:sp>
          <p:nvSpPr>
            <p:cNvPr id="835" name="Google Shape;835;p34"/>
            <p:cNvSpPr/>
            <p:nvPr/>
          </p:nvSpPr>
          <p:spPr>
            <a:xfrm>
              <a:off x="816087" y="3708475"/>
              <a:ext cx="648900" cy="648900"/>
            </a:xfrm>
            <a:prstGeom prst="ellipse">
              <a:avLst/>
            </a:prstGeom>
            <a:solidFill>
              <a:srgbClr val="FCA0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36" name="Google Shape;836;p34"/>
            <p:cNvCxnSpPr>
              <a:stCxn id="835" idx="0"/>
            </p:cNvCxnSpPr>
            <p:nvPr/>
          </p:nvCxnSpPr>
          <p:spPr>
            <a:xfrm rot="10800000">
              <a:off x="1140537" y="3240475"/>
              <a:ext cx="0" cy="468000"/>
            </a:xfrm>
            <a:prstGeom prst="straightConnector1">
              <a:avLst/>
            </a:prstGeom>
            <a:noFill/>
            <a:ln w="19050" cap="flat" cmpd="sng">
              <a:solidFill>
                <a:srgbClr val="434343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grpSp>
          <p:nvGrpSpPr>
            <p:cNvPr id="842" name="Google Shape;842;p34"/>
            <p:cNvGrpSpPr/>
            <p:nvPr/>
          </p:nvGrpSpPr>
          <p:grpSpPr>
            <a:xfrm>
              <a:off x="917733" y="3929764"/>
              <a:ext cx="445593" cy="570090"/>
              <a:chOff x="3387575" y="4114069"/>
              <a:chExt cx="427920" cy="574803"/>
            </a:xfrm>
          </p:grpSpPr>
          <p:sp>
            <p:nvSpPr>
              <p:cNvPr id="843" name="Google Shape;843;p34"/>
              <p:cNvSpPr/>
              <p:nvPr/>
            </p:nvSpPr>
            <p:spPr>
              <a:xfrm>
                <a:off x="3452721" y="4114069"/>
                <a:ext cx="362764" cy="476690"/>
              </a:xfrm>
              <a:custGeom>
                <a:avLst/>
                <a:gdLst/>
                <a:ahLst/>
                <a:cxnLst/>
                <a:rect l="l" t="t" r="r" b="b"/>
                <a:pathLst>
                  <a:path w="9489" h="12469" extrusionOk="0">
                    <a:moveTo>
                      <a:pt x="0" y="1"/>
                    </a:moveTo>
                    <a:lnTo>
                      <a:pt x="0" y="12468"/>
                    </a:lnTo>
                    <a:lnTo>
                      <a:pt x="9489" y="12468"/>
                    </a:lnTo>
                    <a:lnTo>
                      <a:pt x="9489" y="458"/>
                    </a:lnTo>
                    <a:cubicBezTo>
                      <a:pt x="9489" y="205"/>
                      <a:pt x="9285" y="1"/>
                      <a:pt x="9032" y="1"/>
                    </a:cubicBezTo>
                    <a:close/>
                  </a:path>
                </a:pathLst>
              </a:custGeom>
              <a:solidFill>
                <a:srgbClr val="575F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4" name="Google Shape;844;p34"/>
              <p:cNvSpPr/>
              <p:nvPr/>
            </p:nvSpPr>
            <p:spPr>
              <a:xfrm>
                <a:off x="3758456" y="4114069"/>
                <a:ext cx="57039" cy="476690"/>
              </a:xfrm>
              <a:custGeom>
                <a:avLst/>
                <a:gdLst/>
                <a:ahLst/>
                <a:cxnLst/>
                <a:rect l="l" t="t" r="r" b="b"/>
                <a:pathLst>
                  <a:path w="1492" h="12469" extrusionOk="0">
                    <a:moveTo>
                      <a:pt x="0" y="1"/>
                    </a:moveTo>
                    <a:cubicBezTo>
                      <a:pt x="253" y="1"/>
                      <a:pt x="457" y="205"/>
                      <a:pt x="457" y="458"/>
                    </a:cubicBezTo>
                    <a:lnTo>
                      <a:pt x="457" y="12468"/>
                    </a:lnTo>
                    <a:lnTo>
                      <a:pt x="1492" y="12468"/>
                    </a:lnTo>
                    <a:lnTo>
                      <a:pt x="1492" y="458"/>
                    </a:lnTo>
                    <a:cubicBezTo>
                      <a:pt x="1492" y="205"/>
                      <a:pt x="1288" y="1"/>
                      <a:pt x="1039" y="1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5" name="Google Shape;845;p34"/>
              <p:cNvSpPr/>
              <p:nvPr/>
            </p:nvSpPr>
            <p:spPr>
              <a:xfrm>
                <a:off x="3388416" y="4114069"/>
                <a:ext cx="64341" cy="503795"/>
              </a:xfrm>
              <a:custGeom>
                <a:avLst/>
                <a:gdLst/>
                <a:ahLst/>
                <a:cxnLst/>
                <a:rect l="l" t="t" r="r" b="b"/>
                <a:pathLst>
                  <a:path w="1683" h="13178" extrusionOk="0">
                    <a:moveTo>
                      <a:pt x="458" y="1"/>
                    </a:moveTo>
                    <a:cubicBezTo>
                      <a:pt x="209" y="1"/>
                      <a:pt x="1" y="205"/>
                      <a:pt x="1" y="458"/>
                    </a:cubicBezTo>
                    <a:lnTo>
                      <a:pt x="1" y="12942"/>
                    </a:lnTo>
                    <a:cubicBezTo>
                      <a:pt x="1" y="13024"/>
                      <a:pt x="14" y="13101"/>
                      <a:pt x="32" y="13178"/>
                    </a:cubicBezTo>
                    <a:cubicBezTo>
                      <a:pt x="136" y="12767"/>
                      <a:pt x="512" y="12477"/>
                      <a:pt x="936" y="12477"/>
                    </a:cubicBezTo>
                    <a:lnTo>
                      <a:pt x="1682" y="12477"/>
                    </a:lnTo>
                    <a:lnTo>
                      <a:pt x="168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6" name="Google Shape;846;p34"/>
              <p:cNvSpPr/>
              <p:nvPr/>
            </p:nvSpPr>
            <p:spPr>
              <a:xfrm>
                <a:off x="3426456" y="4114069"/>
                <a:ext cx="26302" cy="476690"/>
              </a:xfrm>
              <a:custGeom>
                <a:avLst/>
                <a:gdLst/>
                <a:ahLst/>
                <a:cxnLst/>
                <a:rect l="l" t="t" r="r" b="b"/>
                <a:pathLst>
                  <a:path w="688" h="12469" extrusionOk="0">
                    <a:moveTo>
                      <a:pt x="1" y="1"/>
                    </a:moveTo>
                    <a:lnTo>
                      <a:pt x="1" y="12468"/>
                    </a:lnTo>
                    <a:lnTo>
                      <a:pt x="687" y="12468"/>
                    </a:lnTo>
                    <a:lnTo>
                      <a:pt x="687" y="1"/>
                    </a:lnTo>
                    <a:close/>
                  </a:path>
                </a:pathLst>
              </a:custGeom>
              <a:solidFill>
                <a:srgbClr val="FFB50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7" name="Google Shape;847;p34"/>
              <p:cNvSpPr/>
              <p:nvPr/>
            </p:nvSpPr>
            <p:spPr>
              <a:xfrm>
                <a:off x="3387575" y="4573264"/>
                <a:ext cx="427908" cy="71414"/>
              </a:xfrm>
              <a:custGeom>
                <a:avLst/>
                <a:gdLst/>
                <a:ahLst/>
                <a:cxnLst/>
                <a:rect l="l" t="t" r="r" b="b"/>
                <a:pathLst>
                  <a:path w="11193" h="1868" extrusionOk="0">
                    <a:moveTo>
                      <a:pt x="922" y="0"/>
                    </a:moveTo>
                    <a:cubicBezTo>
                      <a:pt x="407" y="9"/>
                      <a:pt x="0" y="434"/>
                      <a:pt x="9" y="950"/>
                    </a:cubicBezTo>
                    <a:cubicBezTo>
                      <a:pt x="18" y="1460"/>
                      <a:pt x="434" y="1868"/>
                      <a:pt x="942" y="1868"/>
                    </a:cubicBezTo>
                    <a:cubicBezTo>
                      <a:pt x="947" y="1868"/>
                      <a:pt x="953" y="1868"/>
                      <a:pt x="958" y="1868"/>
                    </a:cubicBezTo>
                    <a:lnTo>
                      <a:pt x="10736" y="1868"/>
                    </a:lnTo>
                    <a:cubicBezTo>
                      <a:pt x="10989" y="1868"/>
                      <a:pt x="11193" y="1664"/>
                      <a:pt x="11193" y="1411"/>
                    </a:cubicBezTo>
                    <a:lnTo>
                      <a:pt x="11193" y="0"/>
                    </a:lnTo>
                    <a:close/>
                  </a:path>
                </a:pathLst>
              </a:custGeom>
              <a:solidFill>
                <a:srgbClr val="EFE2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8" name="Google Shape;848;p34"/>
              <p:cNvSpPr/>
              <p:nvPr/>
            </p:nvSpPr>
            <p:spPr>
              <a:xfrm>
                <a:off x="3758456" y="4573264"/>
                <a:ext cx="57039" cy="71414"/>
              </a:xfrm>
              <a:custGeom>
                <a:avLst/>
                <a:gdLst/>
                <a:ahLst/>
                <a:cxnLst/>
                <a:rect l="l" t="t" r="r" b="b"/>
                <a:pathLst>
                  <a:path w="1492" h="1868" extrusionOk="0">
                    <a:moveTo>
                      <a:pt x="461" y="0"/>
                    </a:moveTo>
                    <a:lnTo>
                      <a:pt x="461" y="1411"/>
                    </a:lnTo>
                    <a:cubicBezTo>
                      <a:pt x="457" y="1664"/>
                      <a:pt x="253" y="1868"/>
                      <a:pt x="0" y="1868"/>
                    </a:cubicBezTo>
                    <a:lnTo>
                      <a:pt x="1039" y="1868"/>
                    </a:lnTo>
                    <a:cubicBezTo>
                      <a:pt x="1288" y="1868"/>
                      <a:pt x="1492" y="1659"/>
                      <a:pt x="1492" y="1411"/>
                    </a:cubicBezTo>
                    <a:lnTo>
                      <a:pt x="1492" y="0"/>
                    </a:lnTo>
                    <a:close/>
                  </a:path>
                </a:pathLst>
              </a:custGeom>
              <a:solidFill>
                <a:srgbClr val="E1D3C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9" name="Google Shape;849;p34"/>
              <p:cNvSpPr/>
              <p:nvPr/>
            </p:nvSpPr>
            <p:spPr>
              <a:xfrm>
                <a:off x="3530139" y="4201504"/>
                <a:ext cx="207933" cy="284355"/>
              </a:xfrm>
              <a:custGeom>
                <a:avLst/>
                <a:gdLst/>
                <a:ahLst/>
                <a:cxnLst/>
                <a:rect l="l" t="t" r="r" b="b"/>
                <a:pathLst>
                  <a:path w="5439" h="7438" extrusionOk="0">
                    <a:moveTo>
                      <a:pt x="2175" y="1"/>
                    </a:moveTo>
                    <a:cubicBezTo>
                      <a:pt x="2089" y="1"/>
                      <a:pt x="2021" y="69"/>
                      <a:pt x="2021" y="155"/>
                    </a:cubicBezTo>
                    <a:lnTo>
                      <a:pt x="2021" y="1465"/>
                    </a:lnTo>
                    <a:cubicBezTo>
                      <a:pt x="2021" y="1552"/>
                      <a:pt x="1954" y="1619"/>
                      <a:pt x="1867" y="1619"/>
                    </a:cubicBezTo>
                    <a:lnTo>
                      <a:pt x="154" y="1619"/>
                    </a:lnTo>
                    <a:cubicBezTo>
                      <a:pt x="68" y="1619"/>
                      <a:pt x="1" y="1688"/>
                      <a:pt x="1" y="1773"/>
                    </a:cubicBezTo>
                    <a:lnTo>
                      <a:pt x="1" y="2867"/>
                    </a:lnTo>
                    <a:cubicBezTo>
                      <a:pt x="1" y="2953"/>
                      <a:pt x="68" y="3021"/>
                      <a:pt x="154" y="3021"/>
                    </a:cubicBezTo>
                    <a:lnTo>
                      <a:pt x="1867" y="3021"/>
                    </a:lnTo>
                    <a:cubicBezTo>
                      <a:pt x="1954" y="3021"/>
                      <a:pt x="2021" y="3088"/>
                      <a:pt x="2021" y="3170"/>
                    </a:cubicBezTo>
                    <a:lnTo>
                      <a:pt x="2021" y="7288"/>
                    </a:lnTo>
                    <a:cubicBezTo>
                      <a:pt x="2021" y="7369"/>
                      <a:pt x="2089" y="7438"/>
                      <a:pt x="2175" y="7438"/>
                    </a:cubicBezTo>
                    <a:lnTo>
                      <a:pt x="3269" y="7438"/>
                    </a:lnTo>
                    <a:cubicBezTo>
                      <a:pt x="3354" y="7438"/>
                      <a:pt x="3423" y="7369"/>
                      <a:pt x="3423" y="7288"/>
                    </a:cubicBezTo>
                    <a:lnTo>
                      <a:pt x="3423" y="3170"/>
                    </a:lnTo>
                    <a:cubicBezTo>
                      <a:pt x="3423" y="3088"/>
                      <a:pt x="3490" y="3021"/>
                      <a:pt x="3571" y="3021"/>
                    </a:cubicBezTo>
                    <a:lnTo>
                      <a:pt x="5290" y="3021"/>
                    </a:lnTo>
                    <a:cubicBezTo>
                      <a:pt x="5371" y="3021"/>
                      <a:pt x="5438" y="2953"/>
                      <a:pt x="5438" y="2867"/>
                    </a:cubicBezTo>
                    <a:lnTo>
                      <a:pt x="5438" y="1773"/>
                    </a:lnTo>
                    <a:cubicBezTo>
                      <a:pt x="5438" y="1688"/>
                      <a:pt x="5371" y="1619"/>
                      <a:pt x="5290" y="1619"/>
                    </a:cubicBezTo>
                    <a:lnTo>
                      <a:pt x="3571" y="1619"/>
                    </a:lnTo>
                    <a:cubicBezTo>
                      <a:pt x="3490" y="1619"/>
                      <a:pt x="3423" y="1552"/>
                      <a:pt x="3423" y="1465"/>
                    </a:cubicBezTo>
                    <a:lnTo>
                      <a:pt x="3423" y="155"/>
                    </a:lnTo>
                    <a:cubicBezTo>
                      <a:pt x="3423" y="69"/>
                      <a:pt x="3354" y="1"/>
                      <a:pt x="3269" y="1"/>
                    </a:cubicBezTo>
                    <a:close/>
                  </a:path>
                </a:pathLst>
              </a:custGeom>
              <a:solidFill>
                <a:srgbClr val="EFE2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0" name="Google Shape;850;p34"/>
              <p:cNvSpPr/>
              <p:nvPr/>
            </p:nvSpPr>
            <p:spPr>
              <a:xfrm>
                <a:off x="3607366" y="4201504"/>
                <a:ext cx="130708" cy="115493"/>
              </a:xfrm>
              <a:custGeom>
                <a:avLst/>
                <a:gdLst/>
                <a:ahLst/>
                <a:cxnLst/>
                <a:rect l="l" t="t" r="r" b="b"/>
                <a:pathLst>
                  <a:path w="3419" h="3021" extrusionOk="0">
                    <a:moveTo>
                      <a:pt x="155" y="1"/>
                    </a:moveTo>
                    <a:cubicBezTo>
                      <a:pt x="69" y="1"/>
                      <a:pt x="1" y="69"/>
                      <a:pt x="1" y="155"/>
                    </a:cubicBezTo>
                    <a:lnTo>
                      <a:pt x="1" y="702"/>
                    </a:lnTo>
                    <a:lnTo>
                      <a:pt x="756" y="702"/>
                    </a:lnTo>
                    <a:cubicBezTo>
                      <a:pt x="819" y="702"/>
                      <a:pt x="873" y="756"/>
                      <a:pt x="873" y="824"/>
                    </a:cubicBezTo>
                    <a:lnTo>
                      <a:pt x="873" y="2198"/>
                    </a:lnTo>
                    <a:cubicBezTo>
                      <a:pt x="873" y="2266"/>
                      <a:pt x="927" y="2320"/>
                      <a:pt x="996" y="2320"/>
                    </a:cubicBezTo>
                    <a:lnTo>
                      <a:pt x="2772" y="2320"/>
                    </a:lnTo>
                    <a:cubicBezTo>
                      <a:pt x="2840" y="2320"/>
                      <a:pt x="2894" y="2374"/>
                      <a:pt x="2894" y="2437"/>
                    </a:cubicBezTo>
                    <a:lnTo>
                      <a:pt x="2894" y="3021"/>
                    </a:lnTo>
                    <a:lnTo>
                      <a:pt x="3270" y="3021"/>
                    </a:lnTo>
                    <a:cubicBezTo>
                      <a:pt x="3351" y="3021"/>
                      <a:pt x="3418" y="2953"/>
                      <a:pt x="3418" y="2867"/>
                    </a:cubicBezTo>
                    <a:lnTo>
                      <a:pt x="3418" y="1773"/>
                    </a:lnTo>
                    <a:lnTo>
                      <a:pt x="3418" y="1769"/>
                    </a:lnTo>
                    <a:cubicBezTo>
                      <a:pt x="3418" y="1688"/>
                      <a:pt x="3351" y="1619"/>
                      <a:pt x="3270" y="1619"/>
                    </a:cubicBezTo>
                    <a:lnTo>
                      <a:pt x="1403" y="1619"/>
                    </a:lnTo>
                    <a:lnTo>
                      <a:pt x="1403" y="155"/>
                    </a:lnTo>
                    <a:cubicBezTo>
                      <a:pt x="1403" y="69"/>
                      <a:pt x="1334" y="1"/>
                      <a:pt x="1249" y="1"/>
                    </a:cubicBezTo>
                    <a:close/>
                  </a:path>
                </a:pathLst>
              </a:custGeom>
              <a:solidFill>
                <a:srgbClr val="E1D3C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1" name="Google Shape;851;p34"/>
              <p:cNvSpPr/>
              <p:nvPr/>
            </p:nvSpPr>
            <p:spPr>
              <a:xfrm>
                <a:off x="3435593" y="4609010"/>
                <a:ext cx="59524" cy="79862"/>
              </a:xfrm>
              <a:custGeom>
                <a:avLst/>
                <a:gdLst/>
                <a:ahLst/>
                <a:cxnLst/>
                <a:rect l="l" t="t" r="r" b="b"/>
                <a:pathLst>
                  <a:path w="1557" h="2089" extrusionOk="0">
                    <a:moveTo>
                      <a:pt x="0" y="1"/>
                    </a:moveTo>
                    <a:lnTo>
                      <a:pt x="0" y="1986"/>
                    </a:lnTo>
                    <a:cubicBezTo>
                      <a:pt x="0" y="2040"/>
                      <a:pt x="50" y="2089"/>
                      <a:pt x="105" y="2089"/>
                    </a:cubicBezTo>
                    <a:cubicBezTo>
                      <a:pt x="123" y="2089"/>
                      <a:pt x="141" y="2085"/>
                      <a:pt x="159" y="2076"/>
                    </a:cubicBezTo>
                    <a:lnTo>
                      <a:pt x="770" y="1736"/>
                    </a:lnTo>
                    <a:cubicBezTo>
                      <a:pt x="784" y="1726"/>
                      <a:pt x="801" y="1722"/>
                      <a:pt x="818" y="1722"/>
                    </a:cubicBezTo>
                    <a:cubicBezTo>
                      <a:pt x="837" y="1722"/>
                      <a:pt x="857" y="1727"/>
                      <a:pt x="874" y="1736"/>
                    </a:cubicBezTo>
                    <a:lnTo>
                      <a:pt x="1398" y="2062"/>
                    </a:lnTo>
                    <a:cubicBezTo>
                      <a:pt x="1415" y="2073"/>
                      <a:pt x="1434" y="2078"/>
                      <a:pt x="1453" y="2078"/>
                    </a:cubicBezTo>
                    <a:cubicBezTo>
                      <a:pt x="1488" y="2078"/>
                      <a:pt x="1521" y="2060"/>
                      <a:pt x="1542" y="2030"/>
                    </a:cubicBezTo>
                    <a:cubicBezTo>
                      <a:pt x="1552" y="2013"/>
                      <a:pt x="1556" y="1995"/>
                      <a:pt x="1556" y="1976"/>
                    </a:cubicBezTo>
                    <a:lnTo>
                      <a:pt x="1556" y="1"/>
                    </a:lnTo>
                    <a:close/>
                  </a:path>
                </a:pathLst>
              </a:custGeom>
              <a:solidFill>
                <a:srgbClr val="FF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2" name="Google Shape;852;p34"/>
              <p:cNvSpPr/>
              <p:nvPr/>
            </p:nvSpPr>
            <p:spPr>
              <a:xfrm>
                <a:off x="3480018" y="4609010"/>
                <a:ext cx="15101" cy="79404"/>
              </a:xfrm>
              <a:custGeom>
                <a:avLst/>
                <a:gdLst/>
                <a:ahLst/>
                <a:cxnLst/>
                <a:rect l="l" t="t" r="r" b="b"/>
                <a:pathLst>
                  <a:path w="395" h="2077" extrusionOk="0">
                    <a:moveTo>
                      <a:pt x="0" y="1"/>
                    </a:moveTo>
                    <a:lnTo>
                      <a:pt x="0" y="1918"/>
                    </a:lnTo>
                    <a:lnTo>
                      <a:pt x="236" y="2062"/>
                    </a:lnTo>
                    <a:cubicBezTo>
                      <a:pt x="249" y="2072"/>
                      <a:pt x="271" y="2076"/>
                      <a:pt x="290" y="2076"/>
                    </a:cubicBezTo>
                    <a:cubicBezTo>
                      <a:pt x="292" y="2076"/>
                      <a:pt x="295" y="2076"/>
                      <a:pt x="297" y="2076"/>
                    </a:cubicBezTo>
                    <a:cubicBezTo>
                      <a:pt x="352" y="2076"/>
                      <a:pt x="394" y="2028"/>
                      <a:pt x="394" y="1972"/>
                    </a:cubicBezTo>
                    <a:lnTo>
                      <a:pt x="394" y="1"/>
                    </a:lnTo>
                    <a:close/>
                  </a:path>
                </a:pathLst>
              </a:custGeom>
              <a:solidFill>
                <a:srgbClr val="F72C2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Google Shape;839;p34"/>
          <p:cNvSpPr txBox="1">
            <a:spLocks noGrp="1"/>
          </p:cNvSpPr>
          <p:nvPr>
            <p:ph type="subTitle" idx="2"/>
          </p:nvPr>
        </p:nvSpPr>
        <p:spPr>
          <a:xfrm>
            <a:off x="720000" y="1020318"/>
            <a:ext cx="7551161" cy="2724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/>
            <a:r>
              <a:rPr lang="en-ID" dirty="0" err="1"/>
              <a:t>Toleransi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luas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sikap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perilaku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menyimpang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norma-norma</a:t>
            </a:r>
            <a:r>
              <a:rPr lang="en-ID" dirty="0"/>
              <a:t> agama, </a:t>
            </a:r>
            <a:r>
              <a:rPr lang="en-ID" dirty="0" err="1"/>
              <a:t>hukum</a:t>
            </a:r>
            <a:r>
              <a:rPr lang="en-ID" dirty="0"/>
              <a:t>, </a:t>
            </a:r>
            <a:r>
              <a:rPr lang="en-ID" dirty="0" err="1"/>
              <a:t>budaya</a:t>
            </a:r>
            <a:r>
              <a:rPr lang="en-ID" dirty="0"/>
              <a:t>, di mana </a:t>
            </a:r>
            <a:r>
              <a:rPr lang="en-ID" dirty="0" err="1"/>
              <a:t>seseorang</a:t>
            </a:r>
            <a:r>
              <a:rPr lang="en-ID" dirty="0"/>
              <a:t> </a:t>
            </a:r>
            <a:r>
              <a:rPr lang="en-ID" dirty="0" err="1"/>
              <a:t>menghargai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menghormati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yang orang lain </a:t>
            </a:r>
            <a:r>
              <a:rPr lang="en-ID" dirty="0" err="1"/>
              <a:t>lakukan</a:t>
            </a:r>
            <a:r>
              <a:rPr lang="en-ID" dirty="0"/>
              <a:t>. Langkah </a:t>
            </a:r>
            <a:r>
              <a:rPr lang="en-ID" dirty="0" err="1"/>
              <a:t>pertama</a:t>
            </a:r>
            <a:r>
              <a:rPr lang="en-ID" dirty="0"/>
              <a:t> yang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lakukan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mewujudkan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menumbuhkan</a:t>
            </a:r>
            <a:r>
              <a:rPr lang="en-ID" dirty="0"/>
              <a:t> </a:t>
            </a:r>
            <a:r>
              <a:rPr lang="en-ID" dirty="0" err="1"/>
              <a:t>sikap</a:t>
            </a:r>
            <a:r>
              <a:rPr lang="en-ID" dirty="0"/>
              <a:t> </a:t>
            </a:r>
            <a:r>
              <a:rPr lang="en-ID" dirty="0" err="1"/>
              <a:t>toleransi</a:t>
            </a:r>
            <a:r>
              <a:rPr lang="en-ID" dirty="0"/>
              <a:t> pada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mengetahui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memahami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toleransi</a:t>
            </a:r>
            <a:r>
              <a:rPr lang="en-ID" dirty="0"/>
              <a:t>. </a:t>
            </a:r>
          </a:p>
          <a:p>
            <a:pPr marL="0" lvl="0" indent="0" algn="just"/>
            <a:endParaRPr lang="en-ID" dirty="0"/>
          </a:p>
          <a:p>
            <a:pPr marL="0" lvl="0" indent="0" algn="just"/>
            <a:r>
              <a:rPr lang="en-ID" dirty="0" err="1"/>
              <a:t>Contoh</a:t>
            </a:r>
            <a:r>
              <a:rPr lang="en-ID" dirty="0"/>
              <a:t>:</a:t>
            </a:r>
          </a:p>
          <a:p>
            <a:pPr marL="285750" lvl="0" indent="-285750" algn="just">
              <a:buFont typeface="Courier New" panose="02070309020205020404" pitchFamily="49" charset="0"/>
              <a:buChar char="o"/>
            </a:pP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membeda-bedakan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agama yang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yang lain,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begitu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saling</a:t>
            </a:r>
            <a:r>
              <a:rPr lang="en-ID" dirty="0"/>
              <a:t> </a:t>
            </a:r>
            <a:r>
              <a:rPr lang="en-ID" dirty="0" err="1"/>
              <a:t>menghormati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yang </a:t>
            </a:r>
            <a:r>
              <a:rPr lang="en-ID" dirty="0" err="1"/>
              <a:t>beragama</a:t>
            </a:r>
            <a:r>
              <a:rPr lang="en-ID" dirty="0"/>
              <a:t>.</a:t>
            </a:r>
          </a:p>
          <a:p>
            <a:pPr marL="285750" lvl="0" indent="-285750" algn="just">
              <a:buFont typeface="Courier New" panose="02070309020205020404" pitchFamily="49" charset="0"/>
              <a:buChar char="o"/>
            </a:pP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menyinggung</a:t>
            </a:r>
            <a:r>
              <a:rPr lang="en-ID" dirty="0"/>
              <a:t> orang lain yang </a:t>
            </a:r>
            <a:r>
              <a:rPr lang="en-ID" dirty="0" err="1"/>
              <a:t>berkaitan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SARA (</a:t>
            </a:r>
            <a:r>
              <a:rPr lang="en-ID" dirty="0" err="1"/>
              <a:t>suku</a:t>
            </a:r>
            <a:r>
              <a:rPr lang="en-ID" dirty="0"/>
              <a:t> Ras dan Agama),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sangat</a:t>
            </a:r>
            <a:r>
              <a:rPr lang="en-ID" dirty="0"/>
              <a:t> di </a:t>
            </a:r>
            <a:r>
              <a:rPr lang="en-ID" dirty="0" err="1"/>
              <a:t>perhatikan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menyinggung</a:t>
            </a:r>
            <a:r>
              <a:rPr lang="en-ID" dirty="0"/>
              <a:t> </a:t>
            </a:r>
            <a:r>
              <a:rPr lang="en-ID" dirty="0" err="1"/>
              <a:t>perasaan</a:t>
            </a:r>
            <a:r>
              <a:rPr lang="en-ID" dirty="0"/>
              <a:t> yang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saja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menimbulkan</a:t>
            </a:r>
            <a:r>
              <a:rPr lang="en-ID" dirty="0"/>
              <a:t> </a:t>
            </a:r>
            <a:r>
              <a:rPr lang="en-ID" dirty="0" err="1"/>
              <a:t>perpecah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bermasyrakat</a:t>
            </a:r>
            <a:r>
              <a:rPr lang="en-ID" dirty="0"/>
              <a:t>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berdampingan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menghormati</a:t>
            </a:r>
            <a:r>
              <a:rPr lang="en-US" dirty="0"/>
              <a:t> dan </a:t>
            </a:r>
            <a:r>
              <a:rPr lang="en-US" dirty="0" err="1"/>
              <a:t>menghargai</a:t>
            </a:r>
            <a:r>
              <a:rPr lang="en-US" dirty="0"/>
              <a:t> 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lain.</a:t>
            </a:r>
            <a:endParaRPr lang="en-ID" dirty="0"/>
          </a:p>
          <a:p>
            <a:pPr marL="0" lvl="0" indent="0" algn="just"/>
            <a:endParaRPr lang="en-ID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4B4150-31C5-4796-A898-3B5F0E9091D0}"/>
              </a:ext>
            </a:extLst>
          </p:cNvPr>
          <p:cNvSpPr/>
          <p:nvPr/>
        </p:nvSpPr>
        <p:spPr>
          <a:xfrm>
            <a:off x="720000" y="1020772"/>
            <a:ext cx="7551162" cy="27820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37" name="Google Shape;837;p34"/>
          <p:cNvSpPr txBox="1">
            <a:spLocks noGrp="1"/>
          </p:cNvSpPr>
          <p:nvPr>
            <p:ph type="title"/>
          </p:nvPr>
        </p:nvSpPr>
        <p:spPr>
          <a:xfrm>
            <a:off x="720000" y="36135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ID" dirty="0" err="1"/>
              <a:t>Menanamkan</a:t>
            </a:r>
            <a:r>
              <a:rPr lang="en-ID" dirty="0"/>
              <a:t> </a:t>
            </a:r>
            <a:r>
              <a:rPr lang="en-ID" dirty="0" err="1"/>
              <a:t>sikap</a:t>
            </a:r>
            <a:r>
              <a:rPr lang="en-ID" dirty="0"/>
              <a:t> </a:t>
            </a:r>
            <a:r>
              <a:rPr lang="en-ID" dirty="0" err="1"/>
              <a:t>toleransi</a:t>
            </a:r>
            <a:endParaRPr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23DBC6C-72D5-4901-BCDA-41586A75B8CD}"/>
              </a:ext>
            </a:extLst>
          </p:cNvPr>
          <p:cNvGrpSpPr/>
          <p:nvPr/>
        </p:nvGrpSpPr>
        <p:grpSpPr>
          <a:xfrm>
            <a:off x="7622262" y="3803321"/>
            <a:ext cx="648900" cy="1259379"/>
            <a:chOff x="816087" y="3240475"/>
            <a:chExt cx="648900" cy="1259379"/>
          </a:xfrm>
        </p:grpSpPr>
        <p:sp>
          <p:nvSpPr>
            <p:cNvPr id="835" name="Google Shape;835;p34"/>
            <p:cNvSpPr/>
            <p:nvPr/>
          </p:nvSpPr>
          <p:spPr>
            <a:xfrm>
              <a:off x="816087" y="3708475"/>
              <a:ext cx="648900" cy="648900"/>
            </a:xfrm>
            <a:prstGeom prst="ellipse">
              <a:avLst/>
            </a:prstGeom>
            <a:solidFill>
              <a:srgbClr val="FCA0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36" name="Google Shape;836;p34"/>
            <p:cNvCxnSpPr>
              <a:stCxn id="835" idx="0"/>
            </p:cNvCxnSpPr>
            <p:nvPr/>
          </p:nvCxnSpPr>
          <p:spPr>
            <a:xfrm rot="10800000">
              <a:off x="1140537" y="3240475"/>
              <a:ext cx="0" cy="468000"/>
            </a:xfrm>
            <a:prstGeom prst="straightConnector1">
              <a:avLst/>
            </a:prstGeom>
            <a:noFill/>
            <a:ln w="19050" cap="flat" cmpd="sng">
              <a:solidFill>
                <a:srgbClr val="434343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grpSp>
          <p:nvGrpSpPr>
            <p:cNvPr id="842" name="Google Shape;842;p34"/>
            <p:cNvGrpSpPr/>
            <p:nvPr/>
          </p:nvGrpSpPr>
          <p:grpSpPr>
            <a:xfrm>
              <a:off x="917733" y="3929764"/>
              <a:ext cx="445593" cy="570090"/>
              <a:chOff x="3387575" y="4114069"/>
              <a:chExt cx="427920" cy="574803"/>
            </a:xfrm>
          </p:grpSpPr>
          <p:sp>
            <p:nvSpPr>
              <p:cNvPr id="843" name="Google Shape;843;p34"/>
              <p:cNvSpPr/>
              <p:nvPr/>
            </p:nvSpPr>
            <p:spPr>
              <a:xfrm>
                <a:off x="3452721" y="4114069"/>
                <a:ext cx="362764" cy="476690"/>
              </a:xfrm>
              <a:custGeom>
                <a:avLst/>
                <a:gdLst/>
                <a:ahLst/>
                <a:cxnLst/>
                <a:rect l="l" t="t" r="r" b="b"/>
                <a:pathLst>
                  <a:path w="9489" h="12469" extrusionOk="0">
                    <a:moveTo>
                      <a:pt x="0" y="1"/>
                    </a:moveTo>
                    <a:lnTo>
                      <a:pt x="0" y="12468"/>
                    </a:lnTo>
                    <a:lnTo>
                      <a:pt x="9489" y="12468"/>
                    </a:lnTo>
                    <a:lnTo>
                      <a:pt x="9489" y="458"/>
                    </a:lnTo>
                    <a:cubicBezTo>
                      <a:pt x="9489" y="205"/>
                      <a:pt x="9285" y="1"/>
                      <a:pt x="9032" y="1"/>
                    </a:cubicBezTo>
                    <a:close/>
                  </a:path>
                </a:pathLst>
              </a:custGeom>
              <a:solidFill>
                <a:srgbClr val="575F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4" name="Google Shape;844;p34"/>
              <p:cNvSpPr/>
              <p:nvPr/>
            </p:nvSpPr>
            <p:spPr>
              <a:xfrm>
                <a:off x="3758456" y="4114069"/>
                <a:ext cx="57039" cy="476690"/>
              </a:xfrm>
              <a:custGeom>
                <a:avLst/>
                <a:gdLst/>
                <a:ahLst/>
                <a:cxnLst/>
                <a:rect l="l" t="t" r="r" b="b"/>
                <a:pathLst>
                  <a:path w="1492" h="12469" extrusionOk="0">
                    <a:moveTo>
                      <a:pt x="0" y="1"/>
                    </a:moveTo>
                    <a:cubicBezTo>
                      <a:pt x="253" y="1"/>
                      <a:pt x="457" y="205"/>
                      <a:pt x="457" y="458"/>
                    </a:cubicBezTo>
                    <a:lnTo>
                      <a:pt x="457" y="12468"/>
                    </a:lnTo>
                    <a:lnTo>
                      <a:pt x="1492" y="12468"/>
                    </a:lnTo>
                    <a:lnTo>
                      <a:pt x="1492" y="458"/>
                    </a:lnTo>
                    <a:cubicBezTo>
                      <a:pt x="1492" y="205"/>
                      <a:pt x="1288" y="1"/>
                      <a:pt x="1039" y="1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5" name="Google Shape;845;p34"/>
              <p:cNvSpPr/>
              <p:nvPr/>
            </p:nvSpPr>
            <p:spPr>
              <a:xfrm>
                <a:off x="3388416" y="4114069"/>
                <a:ext cx="64341" cy="503795"/>
              </a:xfrm>
              <a:custGeom>
                <a:avLst/>
                <a:gdLst/>
                <a:ahLst/>
                <a:cxnLst/>
                <a:rect l="l" t="t" r="r" b="b"/>
                <a:pathLst>
                  <a:path w="1683" h="13178" extrusionOk="0">
                    <a:moveTo>
                      <a:pt x="458" y="1"/>
                    </a:moveTo>
                    <a:cubicBezTo>
                      <a:pt x="209" y="1"/>
                      <a:pt x="1" y="205"/>
                      <a:pt x="1" y="458"/>
                    </a:cubicBezTo>
                    <a:lnTo>
                      <a:pt x="1" y="12942"/>
                    </a:lnTo>
                    <a:cubicBezTo>
                      <a:pt x="1" y="13024"/>
                      <a:pt x="14" y="13101"/>
                      <a:pt x="32" y="13178"/>
                    </a:cubicBezTo>
                    <a:cubicBezTo>
                      <a:pt x="136" y="12767"/>
                      <a:pt x="512" y="12477"/>
                      <a:pt x="936" y="12477"/>
                    </a:cubicBezTo>
                    <a:lnTo>
                      <a:pt x="1682" y="12477"/>
                    </a:lnTo>
                    <a:lnTo>
                      <a:pt x="168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6" name="Google Shape;846;p34"/>
              <p:cNvSpPr/>
              <p:nvPr/>
            </p:nvSpPr>
            <p:spPr>
              <a:xfrm>
                <a:off x="3426456" y="4114069"/>
                <a:ext cx="26302" cy="476690"/>
              </a:xfrm>
              <a:custGeom>
                <a:avLst/>
                <a:gdLst/>
                <a:ahLst/>
                <a:cxnLst/>
                <a:rect l="l" t="t" r="r" b="b"/>
                <a:pathLst>
                  <a:path w="688" h="12469" extrusionOk="0">
                    <a:moveTo>
                      <a:pt x="1" y="1"/>
                    </a:moveTo>
                    <a:lnTo>
                      <a:pt x="1" y="12468"/>
                    </a:lnTo>
                    <a:lnTo>
                      <a:pt x="687" y="12468"/>
                    </a:lnTo>
                    <a:lnTo>
                      <a:pt x="687" y="1"/>
                    </a:lnTo>
                    <a:close/>
                  </a:path>
                </a:pathLst>
              </a:custGeom>
              <a:solidFill>
                <a:srgbClr val="FFB50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7" name="Google Shape;847;p34"/>
              <p:cNvSpPr/>
              <p:nvPr/>
            </p:nvSpPr>
            <p:spPr>
              <a:xfrm>
                <a:off x="3387575" y="4573264"/>
                <a:ext cx="427908" cy="71414"/>
              </a:xfrm>
              <a:custGeom>
                <a:avLst/>
                <a:gdLst/>
                <a:ahLst/>
                <a:cxnLst/>
                <a:rect l="l" t="t" r="r" b="b"/>
                <a:pathLst>
                  <a:path w="11193" h="1868" extrusionOk="0">
                    <a:moveTo>
                      <a:pt x="922" y="0"/>
                    </a:moveTo>
                    <a:cubicBezTo>
                      <a:pt x="407" y="9"/>
                      <a:pt x="0" y="434"/>
                      <a:pt x="9" y="950"/>
                    </a:cubicBezTo>
                    <a:cubicBezTo>
                      <a:pt x="18" y="1460"/>
                      <a:pt x="434" y="1868"/>
                      <a:pt x="942" y="1868"/>
                    </a:cubicBezTo>
                    <a:cubicBezTo>
                      <a:pt x="947" y="1868"/>
                      <a:pt x="953" y="1868"/>
                      <a:pt x="958" y="1868"/>
                    </a:cubicBezTo>
                    <a:lnTo>
                      <a:pt x="10736" y="1868"/>
                    </a:lnTo>
                    <a:cubicBezTo>
                      <a:pt x="10989" y="1868"/>
                      <a:pt x="11193" y="1664"/>
                      <a:pt x="11193" y="1411"/>
                    </a:cubicBezTo>
                    <a:lnTo>
                      <a:pt x="11193" y="0"/>
                    </a:lnTo>
                    <a:close/>
                  </a:path>
                </a:pathLst>
              </a:custGeom>
              <a:solidFill>
                <a:srgbClr val="EFE2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8" name="Google Shape;848;p34"/>
              <p:cNvSpPr/>
              <p:nvPr/>
            </p:nvSpPr>
            <p:spPr>
              <a:xfrm>
                <a:off x="3758456" y="4573264"/>
                <a:ext cx="57039" cy="71414"/>
              </a:xfrm>
              <a:custGeom>
                <a:avLst/>
                <a:gdLst/>
                <a:ahLst/>
                <a:cxnLst/>
                <a:rect l="l" t="t" r="r" b="b"/>
                <a:pathLst>
                  <a:path w="1492" h="1868" extrusionOk="0">
                    <a:moveTo>
                      <a:pt x="461" y="0"/>
                    </a:moveTo>
                    <a:lnTo>
                      <a:pt x="461" y="1411"/>
                    </a:lnTo>
                    <a:cubicBezTo>
                      <a:pt x="457" y="1664"/>
                      <a:pt x="253" y="1868"/>
                      <a:pt x="0" y="1868"/>
                    </a:cubicBezTo>
                    <a:lnTo>
                      <a:pt x="1039" y="1868"/>
                    </a:lnTo>
                    <a:cubicBezTo>
                      <a:pt x="1288" y="1868"/>
                      <a:pt x="1492" y="1659"/>
                      <a:pt x="1492" y="1411"/>
                    </a:cubicBezTo>
                    <a:lnTo>
                      <a:pt x="1492" y="0"/>
                    </a:lnTo>
                    <a:close/>
                  </a:path>
                </a:pathLst>
              </a:custGeom>
              <a:solidFill>
                <a:srgbClr val="E1D3C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9" name="Google Shape;849;p34"/>
              <p:cNvSpPr/>
              <p:nvPr/>
            </p:nvSpPr>
            <p:spPr>
              <a:xfrm>
                <a:off x="3530139" y="4201504"/>
                <a:ext cx="207933" cy="284355"/>
              </a:xfrm>
              <a:custGeom>
                <a:avLst/>
                <a:gdLst/>
                <a:ahLst/>
                <a:cxnLst/>
                <a:rect l="l" t="t" r="r" b="b"/>
                <a:pathLst>
                  <a:path w="5439" h="7438" extrusionOk="0">
                    <a:moveTo>
                      <a:pt x="2175" y="1"/>
                    </a:moveTo>
                    <a:cubicBezTo>
                      <a:pt x="2089" y="1"/>
                      <a:pt x="2021" y="69"/>
                      <a:pt x="2021" y="155"/>
                    </a:cubicBezTo>
                    <a:lnTo>
                      <a:pt x="2021" y="1465"/>
                    </a:lnTo>
                    <a:cubicBezTo>
                      <a:pt x="2021" y="1552"/>
                      <a:pt x="1954" y="1619"/>
                      <a:pt x="1867" y="1619"/>
                    </a:cubicBezTo>
                    <a:lnTo>
                      <a:pt x="154" y="1619"/>
                    </a:lnTo>
                    <a:cubicBezTo>
                      <a:pt x="68" y="1619"/>
                      <a:pt x="1" y="1688"/>
                      <a:pt x="1" y="1773"/>
                    </a:cubicBezTo>
                    <a:lnTo>
                      <a:pt x="1" y="2867"/>
                    </a:lnTo>
                    <a:cubicBezTo>
                      <a:pt x="1" y="2953"/>
                      <a:pt x="68" y="3021"/>
                      <a:pt x="154" y="3021"/>
                    </a:cubicBezTo>
                    <a:lnTo>
                      <a:pt x="1867" y="3021"/>
                    </a:lnTo>
                    <a:cubicBezTo>
                      <a:pt x="1954" y="3021"/>
                      <a:pt x="2021" y="3088"/>
                      <a:pt x="2021" y="3170"/>
                    </a:cubicBezTo>
                    <a:lnTo>
                      <a:pt x="2021" y="7288"/>
                    </a:lnTo>
                    <a:cubicBezTo>
                      <a:pt x="2021" y="7369"/>
                      <a:pt x="2089" y="7438"/>
                      <a:pt x="2175" y="7438"/>
                    </a:cubicBezTo>
                    <a:lnTo>
                      <a:pt x="3269" y="7438"/>
                    </a:lnTo>
                    <a:cubicBezTo>
                      <a:pt x="3354" y="7438"/>
                      <a:pt x="3423" y="7369"/>
                      <a:pt x="3423" y="7288"/>
                    </a:cubicBezTo>
                    <a:lnTo>
                      <a:pt x="3423" y="3170"/>
                    </a:lnTo>
                    <a:cubicBezTo>
                      <a:pt x="3423" y="3088"/>
                      <a:pt x="3490" y="3021"/>
                      <a:pt x="3571" y="3021"/>
                    </a:cubicBezTo>
                    <a:lnTo>
                      <a:pt x="5290" y="3021"/>
                    </a:lnTo>
                    <a:cubicBezTo>
                      <a:pt x="5371" y="3021"/>
                      <a:pt x="5438" y="2953"/>
                      <a:pt x="5438" y="2867"/>
                    </a:cubicBezTo>
                    <a:lnTo>
                      <a:pt x="5438" y="1773"/>
                    </a:lnTo>
                    <a:cubicBezTo>
                      <a:pt x="5438" y="1688"/>
                      <a:pt x="5371" y="1619"/>
                      <a:pt x="5290" y="1619"/>
                    </a:cubicBezTo>
                    <a:lnTo>
                      <a:pt x="3571" y="1619"/>
                    </a:lnTo>
                    <a:cubicBezTo>
                      <a:pt x="3490" y="1619"/>
                      <a:pt x="3423" y="1552"/>
                      <a:pt x="3423" y="1465"/>
                    </a:cubicBezTo>
                    <a:lnTo>
                      <a:pt x="3423" y="155"/>
                    </a:lnTo>
                    <a:cubicBezTo>
                      <a:pt x="3423" y="69"/>
                      <a:pt x="3354" y="1"/>
                      <a:pt x="3269" y="1"/>
                    </a:cubicBezTo>
                    <a:close/>
                  </a:path>
                </a:pathLst>
              </a:custGeom>
              <a:solidFill>
                <a:srgbClr val="EFE2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0" name="Google Shape;850;p34"/>
              <p:cNvSpPr/>
              <p:nvPr/>
            </p:nvSpPr>
            <p:spPr>
              <a:xfrm>
                <a:off x="3607366" y="4201504"/>
                <a:ext cx="130708" cy="115493"/>
              </a:xfrm>
              <a:custGeom>
                <a:avLst/>
                <a:gdLst/>
                <a:ahLst/>
                <a:cxnLst/>
                <a:rect l="l" t="t" r="r" b="b"/>
                <a:pathLst>
                  <a:path w="3419" h="3021" extrusionOk="0">
                    <a:moveTo>
                      <a:pt x="155" y="1"/>
                    </a:moveTo>
                    <a:cubicBezTo>
                      <a:pt x="69" y="1"/>
                      <a:pt x="1" y="69"/>
                      <a:pt x="1" y="155"/>
                    </a:cubicBezTo>
                    <a:lnTo>
                      <a:pt x="1" y="702"/>
                    </a:lnTo>
                    <a:lnTo>
                      <a:pt x="756" y="702"/>
                    </a:lnTo>
                    <a:cubicBezTo>
                      <a:pt x="819" y="702"/>
                      <a:pt x="873" y="756"/>
                      <a:pt x="873" y="824"/>
                    </a:cubicBezTo>
                    <a:lnTo>
                      <a:pt x="873" y="2198"/>
                    </a:lnTo>
                    <a:cubicBezTo>
                      <a:pt x="873" y="2266"/>
                      <a:pt x="927" y="2320"/>
                      <a:pt x="996" y="2320"/>
                    </a:cubicBezTo>
                    <a:lnTo>
                      <a:pt x="2772" y="2320"/>
                    </a:lnTo>
                    <a:cubicBezTo>
                      <a:pt x="2840" y="2320"/>
                      <a:pt x="2894" y="2374"/>
                      <a:pt x="2894" y="2437"/>
                    </a:cubicBezTo>
                    <a:lnTo>
                      <a:pt x="2894" y="3021"/>
                    </a:lnTo>
                    <a:lnTo>
                      <a:pt x="3270" y="3021"/>
                    </a:lnTo>
                    <a:cubicBezTo>
                      <a:pt x="3351" y="3021"/>
                      <a:pt x="3418" y="2953"/>
                      <a:pt x="3418" y="2867"/>
                    </a:cubicBezTo>
                    <a:lnTo>
                      <a:pt x="3418" y="1773"/>
                    </a:lnTo>
                    <a:lnTo>
                      <a:pt x="3418" y="1769"/>
                    </a:lnTo>
                    <a:cubicBezTo>
                      <a:pt x="3418" y="1688"/>
                      <a:pt x="3351" y="1619"/>
                      <a:pt x="3270" y="1619"/>
                    </a:cubicBezTo>
                    <a:lnTo>
                      <a:pt x="1403" y="1619"/>
                    </a:lnTo>
                    <a:lnTo>
                      <a:pt x="1403" y="155"/>
                    </a:lnTo>
                    <a:cubicBezTo>
                      <a:pt x="1403" y="69"/>
                      <a:pt x="1334" y="1"/>
                      <a:pt x="1249" y="1"/>
                    </a:cubicBezTo>
                    <a:close/>
                  </a:path>
                </a:pathLst>
              </a:custGeom>
              <a:solidFill>
                <a:srgbClr val="E1D3C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1" name="Google Shape;851;p34"/>
              <p:cNvSpPr/>
              <p:nvPr/>
            </p:nvSpPr>
            <p:spPr>
              <a:xfrm>
                <a:off x="3435593" y="4609010"/>
                <a:ext cx="59524" cy="79862"/>
              </a:xfrm>
              <a:custGeom>
                <a:avLst/>
                <a:gdLst/>
                <a:ahLst/>
                <a:cxnLst/>
                <a:rect l="l" t="t" r="r" b="b"/>
                <a:pathLst>
                  <a:path w="1557" h="2089" extrusionOk="0">
                    <a:moveTo>
                      <a:pt x="0" y="1"/>
                    </a:moveTo>
                    <a:lnTo>
                      <a:pt x="0" y="1986"/>
                    </a:lnTo>
                    <a:cubicBezTo>
                      <a:pt x="0" y="2040"/>
                      <a:pt x="50" y="2089"/>
                      <a:pt x="105" y="2089"/>
                    </a:cubicBezTo>
                    <a:cubicBezTo>
                      <a:pt x="123" y="2089"/>
                      <a:pt x="141" y="2085"/>
                      <a:pt x="159" y="2076"/>
                    </a:cubicBezTo>
                    <a:lnTo>
                      <a:pt x="770" y="1736"/>
                    </a:lnTo>
                    <a:cubicBezTo>
                      <a:pt x="784" y="1726"/>
                      <a:pt x="801" y="1722"/>
                      <a:pt x="818" y="1722"/>
                    </a:cubicBezTo>
                    <a:cubicBezTo>
                      <a:pt x="837" y="1722"/>
                      <a:pt x="857" y="1727"/>
                      <a:pt x="874" y="1736"/>
                    </a:cubicBezTo>
                    <a:lnTo>
                      <a:pt x="1398" y="2062"/>
                    </a:lnTo>
                    <a:cubicBezTo>
                      <a:pt x="1415" y="2073"/>
                      <a:pt x="1434" y="2078"/>
                      <a:pt x="1453" y="2078"/>
                    </a:cubicBezTo>
                    <a:cubicBezTo>
                      <a:pt x="1488" y="2078"/>
                      <a:pt x="1521" y="2060"/>
                      <a:pt x="1542" y="2030"/>
                    </a:cubicBezTo>
                    <a:cubicBezTo>
                      <a:pt x="1552" y="2013"/>
                      <a:pt x="1556" y="1995"/>
                      <a:pt x="1556" y="1976"/>
                    </a:cubicBezTo>
                    <a:lnTo>
                      <a:pt x="1556" y="1"/>
                    </a:lnTo>
                    <a:close/>
                  </a:path>
                </a:pathLst>
              </a:custGeom>
              <a:solidFill>
                <a:srgbClr val="FF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2" name="Google Shape;852;p34"/>
              <p:cNvSpPr/>
              <p:nvPr/>
            </p:nvSpPr>
            <p:spPr>
              <a:xfrm>
                <a:off x="3480018" y="4609010"/>
                <a:ext cx="15101" cy="79404"/>
              </a:xfrm>
              <a:custGeom>
                <a:avLst/>
                <a:gdLst/>
                <a:ahLst/>
                <a:cxnLst/>
                <a:rect l="l" t="t" r="r" b="b"/>
                <a:pathLst>
                  <a:path w="395" h="2077" extrusionOk="0">
                    <a:moveTo>
                      <a:pt x="0" y="1"/>
                    </a:moveTo>
                    <a:lnTo>
                      <a:pt x="0" y="1918"/>
                    </a:lnTo>
                    <a:lnTo>
                      <a:pt x="236" y="2062"/>
                    </a:lnTo>
                    <a:cubicBezTo>
                      <a:pt x="249" y="2072"/>
                      <a:pt x="271" y="2076"/>
                      <a:pt x="290" y="2076"/>
                    </a:cubicBezTo>
                    <a:cubicBezTo>
                      <a:pt x="292" y="2076"/>
                      <a:pt x="295" y="2076"/>
                      <a:pt x="297" y="2076"/>
                    </a:cubicBezTo>
                    <a:cubicBezTo>
                      <a:pt x="352" y="2076"/>
                      <a:pt x="394" y="2028"/>
                      <a:pt x="394" y="1972"/>
                    </a:cubicBezTo>
                    <a:lnTo>
                      <a:pt x="394" y="1"/>
                    </a:lnTo>
                    <a:close/>
                  </a:path>
                </a:pathLst>
              </a:custGeom>
              <a:solidFill>
                <a:srgbClr val="F72C2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8656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" grpId="0" build="p"/>
      <p:bldP spid="9" grpId="0" animBg="1"/>
      <p:bldP spid="8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Google Shape;839;p34"/>
          <p:cNvSpPr txBox="1">
            <a:spLocks noGrp="1"/>
          </p:cNvSpPr>
          <p:nvPr>
            <p:ph type="subTitle" idx="2"/>
          </p:nvPr>
        </p:nvSpPr>
        <p:spPr>
          <a:xfrm>
            <a:off x="720000" y="1020772"/>
            <a:ext cx="7551161" cy="27820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/>
            <a:r>
              <a:rPr lang="en-ID" dirty="0" err="1"/>
              <a:t>Penistaan</a:t>
            </a:r>
            <a:r>
              <a:rPr lang="en-ID" dirty="0"/>
              <a:t> Agama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dianjurkan</a:t>
            </a:r>
            <a:r>
              <a:rPr lang="en-ID" dirty="0"/>
              <a:t> pada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ajaran-ajaran</a:t>
            </a:r>
            <a:r>
              <a:rPr lang="en-ID" dirty="0"/>
              <a:t> agama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selain</a:t>
            </a:r>
            <a:r>
              <a:rPr lang="en-ID" dirty="0"/>
              <a:t> </a:t>
            </a:r>
            <a:r>
              <a:rPr lang="en-ID" dirty="0" err="1"/>
              <a:t>merusak</a:t>
            </a:r>
            <a:r>
              <a:rPr lang="en-ID" dirty="0"/>
              <a:t> </a:t>
            </a:r>
            <a:r>
              <a:rPr lang="en-ID" dirty="0" err="1"/>
              <a:t>iman</a:t>
            </a:r>
            <a:r>
              <a:rPr lang="en-ID" dirty="0"/>
              <a:t> juga </a:t>
            </a:r>
            <a:r>
              <a:rPr lang="en-ID" dirty="0" err="1"/>
              <a:t>merusak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perdamaian</a:t>
            </a:r>
            <a:r>
              <a:rPr lang="en-ID" dirty="0"/>
              <a:t>, </a:t>
            </a:r>
            <a:r>
              <a:rPr lang="en-ID" dirty="0" err="1"/>
              <a:t>keharmonisan</a:t>
            </a:r>
            <a:r>
              <a:rPr lang="en-ID" dirty="0"/>
              <a:t> dan </a:t>
            </a:r>
            <a:r>
              <a:rPr lang="en-ID" dirty="0" err="1"/>
              <a:t>sikap</a:t>
            </a:r>
            <a:r>
              <a:rPr lang="en-ID" dirty="0"/>
              <a:t> </a:t>
            </a:r>
            <a:r>
              <a:rPr lang="en-ID" dirty="0" err="1"/>
              <a:t>toleransi</a:t>
            </a:r>
            <a:r>
              <a:rPr lang="en-ID" dirty="0"/>
              <a:t> </a:t>
            </a:r>
            <a:r>
              <a:rPr lang="en-ID" dirty="0" err="1"/>
              <a:t>antar</a:t>
            </a:r>
            <a:r>
              <a:rPr lang="en-ID" dirty="0"/>
              <a:t> </a:t>
            </a:r>
            <a:r>
              <a:rPr lang="en-ID" dirty="0" err="1"/>
              <a:t>umat</a:t>
            </a:r>
            <a:r>
              <a:rPr lang="en-ID" dirty="0"/>
              <a:t> </a:t>
            </a:r>
            <a:r>
              <a:rPr lang="en-ID" dirty="0" err="1"/>
              <a:t>beragama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negara Indonesia </a:t>
            </a:r>
            <a:r>
              <a:rPr lang="en-ID" dirty="0" err="1"/>
              <a:t>maupun</a:t>
            </a:r>
            <a:r>
              <a:rPr lang="en-ID" dirty="0"/>
              <a:t> negara lain.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pertama</a:t>
            </a:r>
            <a:r>
              <a:rPr lang="en-ID" dirty="0"/>
              <a:t> </a:t>
            </a:r>
            <a:r>
              <a:rPr lang="en-ID" dirty="0" err="1"/>
              <a:t>Gereja</a:t>
            </a:r>
            <a:r>
              <a:rPr lang="en-ID" dirty="0"/>
              <a:t> </a:t>
            </a:r>
            <a:r>
              <a:rPr lang="en-ID" dirty="0" err="1"/>
              <a:t>Katolik</a:t>
            </a:r>
            <a:r>
              <a:rPr lang="en-ID" dirty="0"/>
              <a:t> </a:t>
            </a:r>
            <a:r>
              <a:rPr lang="en-ID" dirty="0" err="1"/>
              <a:t>menerapakan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Kasih: “1 </a:t>
            </a:r>
            <a:r>
              <a:rPr lang="en-ID" dirty="0" err="1"/>
              <a:t>Kor</a:t>
            </a:r>
            <a:r>
              <a:rPr lang="en-ID" dirty="0"/>
              <a:t> 13”. </a:t>
            </a:r>
            <a:r>
              <a:rPr lang="en-ID" dirty="0" err="1"/>
              <a:t>Sikap</a:t>
            </a:r>
            <a:r>
              <a:rPr lang="en-ID" dirty="0"/>
              <a:t> </a:t>
            </a:r>
            <a:r>
              <a:rPr lang="en-ID" dirty="0" err="1"/>
              <a:t>Gereja</a:t>
            </a:r>
            <a:r>
              <a:rPr lang="en-ID" dirty="0"/>
              <a:t> </a:t>
            </a:r>
            <a:r>
              <a:rPr lang="en-ID" dirty="0" err="1"/>
              <a:t>Katolik</a:t>
            </a:r>
            <a:r>
              <a:rPr lang="en-ID" dirty="0"/>
              <a:t> dan juga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anggotan</a:t>
            </a:r>
            <a:r>
              <a:rPr lang="en-ID" dirty="0"/>
              <a:t> </a:t>
            </a:r>
            <a:r>
              <a:rPr lang="en-ID" dirty="0" err="1"/>
              <a:t>Gereja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orang lain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sikap</a:t>
            </a:r>
            <a:r>
              <a:rPr lang="en-ID" dirty="0"/>
              <a:t> </a:t>
            </a:r>
            <a:r>
              <a:rPr lang="en-ID" dirty="0" err="1"/>
              <a:t>Kristus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orang lain,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kasih</a:t>
            </a:r>
            <a:r>
              <a:rPr lang="en-ID" dirty="0"/>
              <a:t>. </a:t>
            </a:r>
            <a:r>
              <a:rPr lang="en-ID" dirty="0" err="1"/>
              <a:t>Sikap</a:t>
            </a:r>
            <a:r>
              <a:rPr lang="en-ID" dirty="0"/>
              <a:t> </a:t>
            </a:r>
            <a:r>
              <a:rPr lang="en-ID" dirty="0" err="1"/>
              <a:t>kasih</a:t>
            </a:r>
            <a:r>
              <a:rPr lang="en-ID" dirty="0"/>
              <a:t> </a:t>
            </a:r>
            <a:r>
              <a:rPr lang="en-ID" dirty="0" err="1"/>
              <a:t>inilah</a:t>
            </a:r>
            <a:r>
              <a:rPr lang="en-ID" dirty="0"/>
              <a:t> yang </a:t>
            </a:r>
            <a:r>
              <a:rPr lang="en-ID" dirty="0" err="1"/>
              <a:t>dituntut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Gereja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masing-masing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saksi</a:t>
            </a:r>
            <a:r>
              <a:rPr lang="en-ID" dirty="0"/>
              <a:t> yang </a:t>
            </a:r>
            <a:r>
              <a:rPr lang="en-ID" dirty="0" err="1"/>
              <a:t>hidup</a:t>
            </a:r>
            <a:r>
              <a:rPr lang="en-ID" dirty="0"/>
              <a:t>.</a:t>
            </a:r>
          </a:p>
          <a:p>
            <a:pPr marL="0" lvl="0" indent="0" algn="just"/>
            <a:r>
              <a:rPr lang="en-US" dirty="0"/>
              <a:t>Dari </a:t>
            </a:r>
            <a:r>
              <a:rPr lang="en-US" dirty="0" err="1"/>
              <a:t>ujung</a:t>
            </a:r>
            <a:r>
              <a:rPr lang="en-US" dirty="0"/>
              <a:t> </a:t>
            </a:r>
            <a:r>
              <a:rPr lang="en-US" dirty="0" err="1"/>
              <a:t>timur</a:t>
            </a:r>
            <a:r>
              <a:rPr lang="en-US" dirty="0"/>
              <a:t> Indonesia, Pater Anton </a:t>
            </a:r>
            <a:r>
              <a:rPr lang="en-US" dirty="0" err="1"/>
              <a:t>Manehat</a:t>
            </a:r>
            <a:r>
              <a:rPr lang="en-US" dirty="0"/>
              <a:t> </a:t>
            </a:r>
            <a:r>
              <a:rPr lang="en-US" dirty="0" err="1"/>
              <a:t>meng-ajak</a:t>
            </a:r>
            <a:r>
              <a:rPr lang="en-US" dirty="0"/>
              <a:t> </a:t>
            </a:r>
            <a:r>
              <a:rPr lang="en-US" dirty="0" err="1"/>
              <a:t>umat</a:t>
            </a:r>
            <a:r>
              <a:rPr lang="en-US" dirty="0"/>
              <a:t> di </a:t>
            </a:r>
            <a:r>
              <a:rPr lang="en-US" dirty="0" err="1"/>
              <a:t>Gereja</a:t>
            </a:r>
            <a:r>
              <a:rPr lang="en-US" dirty="0"/>
              <a:t> </a:t>
            </a:r>
            <a:r>
              <a:rPr lang="en-US" dirty="0" err="1"/>
              <a:t>Paroki</a:t>
            </a:r>
            <a:r>
              <a:rPr lang="en-US" dirty="0"/>
              <a:t> Arnold Janssen, Kota </a:t>
            </a:r>
            <a:r>
              <a:rPr lang="en-US" dirty="0" err="1"/>
              <a:t>Sorong</a:t>
            </a:r>
            <a:r>
              <a:rPr lang="en-US" dirty="0"/>
              <a:t>, Papua Barat,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luwes</a:t>
            </a:r>
            <a:r>
              <a:rPr lang="en-US" dirty="0"/>
              <a:t> </a:t>
            </a:r>
            <a:r>
              <a:rPr lang="en-US" dirty="0" err="1"/>
              <a:t>bergaul</a:t>
            </a:r>
            <a:r>
              <a:rPr lang="en-US" dirty="0"/>
              <a:t>. “</a:t>
            </a:r>
            <a:r>
              <a:rPr lang="en-US" dirty="0" err="1"/>
              <a:t>Bergaul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 </a:t>
            </a:r>
            <a:r>
              <a:rPr lang="en-US" dirty="0" err="1"/>
              <a:t>Yesus</a:t>
            </a:r>
            <a:r>
              <a:rPr lang="en-US" dirty="0"/>
              <a:t> yang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menyelamatkan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orang </a:t>
            </a:r>
            <a:r>
              <a:rPr lang="en-US" dirty="0" err="1"/>
              <a:t>percaya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orang </a:t>
            </a:r>
            <a:r>
              <a:rPr lang="en-US" dirty="0" err="1"/>
              <a:t>tertentu</a:t>
            </a:r>
            <a:r>
              <a:rPr lang="en-US" dirty="0"/>
              <a:t>,” </a:t>
            </a:r>
            <a:r>
              <a:rPr lang="en-US" dirty="0" err="1"/>
              <a:t>tandasnya</a:t>
            </a:r>
            <a:r>
              <a:rPr lang="en-US" dirty="0"/>
              <a:t>.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Gereja</a:t>
            </a:r>
            <a:r>
              <a:rPr lang="en-US" dirty="0"/>
              <a:t> Santo Antonius, Kota </a:t>
            </a:r>
            <a:r>
              <a:rPr lang="en-US" dirty="0" err="1"/>
              <a:t>Baru</a:t>
            </a:r>
            <a:r>
              <a:rPr lang="en-US" dirty="0"/>
              <a:t>, Yogyakarta, Romo </a:t>
            </a:r>
            <a:r>
              <a:rPr lang="en-US" dirty="0" err="1"/>
              <a:t>Maharsono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mengajak</a:t>
            </a:r>
            <a:r>
              <a:rPr lang="en-US" dirty="0"/>
              <a:t> </a:t>
            </a:r>
            <a:r>
              <a:rPr lang="en-US" dirty="0" err="1"/>
              <a:t>umatnya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kerendahan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. “Natal </a:t>
            </a:r>
            <a:r>
              <a:rPr lang="en-US" dirty="0" err="1"/>
              <a:t>mengingatkan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dan </a:t>
            </a:r>
            <a:r>
              <a:rPr lang="en-US" dirty="0" err="1"/>
              <a:t>lemah</a:t>
            </a:r>
            <a:r>
              <a:rPr lang="en-US" dirty="0"/>
              <a:t>. Karena </a:t>
            </a:r>
            <a:r>
              <a:rPr lang="en-US" dirty="0" err="1"/>
              <a:t>lemah</a:t>
            </a:r>
            <a:r>
              <a:rPr lang="en-US" dirty="0"/>
              <a:t> </a:t>
            </a:r>
            <a:r>
              <a:rPr lang="en-US" dirty="0" err="1"/>
              <a:t>itulah</a:t>
            </a:r>
            <a:r>
              <a:rPr lang="en-US" dirty="0"/>
              <a:t>, Allah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menolong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.” </a:t>
            </a:r>
            <a:endParaRPr lang="en-ID" dirty="0"/>
          </a:p>
          <a:p>
            <a:pPr marL="0" lvl="0" indent="0" algn="just"/>
            <a:endParaRPr lang="en-ID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4B4150-31C5-4796-A898-3B5F0E9091D0}"/>
              </a:ext>
            </a:extLst>
          </p:cNvPr>
          <p:cNvSpPr/>
          <p:nvPr/>
        </p:nvSpPr>
        <p:spPr>
          <a:xfrm>
            <a:off x="720000" y="1020772"/>
            <a:ext cx="7551162" cy="27820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37" name="Google Shape;837;p34"/>
          <p:cNvSpPr txBox="1">
            <a:spLocks noGrp="1"/>
          </p:cNvSpPr>
          <p:nvPr>
            <p:ph type="title"/>
          </p:nvPr>
        </p:nvSpPr>
        <p:spPr>
          <a:xfrm>
            <a:off x="720000" y="36135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/>
            <a:r>
              <a:rPr lang="sv-SE" dirty="0"/>
              <a:t>Sikap Gereja Dalam Menangani Kurangnya Toleransi</a:t>
            </a:r>
            <a:endParaRPr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23DBC6C-72D5-4901-BCDA-41586A75B8CD}"/>
              </a:ext>
            </a:extLst>
          </p:cNvPr>
          <p:cNvGrpSpPr/>
          <p:nvPr/>
        </p:nvGrpSpPr>
        <p:grpSpPr>
          <a:xfrm>
            <a:off x="4171130" y="3803321"/>
            <a:ext cx="648900" cy="1259379"/>
            <a:chOff x="816087" y="3240475"/>
            <a:chExt cx="648900" cy="1259379"/>
          </a:xfrm>
        </p:grpSpPr>
        <p:sp>
          <p:nvSpPr>
            <p:cNvPr id="835" name="Google Shape;835;p34"/>
            <p:cNvSpPr/>
            <p:nvPr/>
          </p:nvSpPr>
          <p:spPr>
            <a:xfrm>
              <a:off x="816087" y="3708475"/>
              <a:ext cx="648900" cy="648900"/>
            </a:xfrm>
            <a:prstGeom prst="ellipse">
              <a:avLst/>
            </a:prstGeom>
            <a:solidFill>
              <a:srgbClr val="FCA0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36" name="Google Shape;836;p34"/>
            <p:cNvCxnSpPr>
              <a:stCxn id="835" idx="0"/>
            </p:cNvCxnSpPr>
            <p:nvPr/>
          </p:nvCxnSpPr>
          <p:spPr>
            <a:xfrm rot="10800000">
              <a:off x="1140537" y="3240475"/>
              <a:ext cx="0" cy="468000"/>
            </a:xfrm>
            <a:prstGeom prst="straightConnector1">
              <a:avLst/>
            </a:prstGeom>
            <a:noFill/>
            <a:ln w="19050" cap="flat" cmpd="sng">
              <a:solidFill>
                <a:srgbClr val="434343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grpSp>
          <p:nvGrpSpPr>
            <p:cNvPr id="842" name="Google Shape;842;p34"/>
            <p:cNvGrpSpPr/>
            <p:nvPr/>
          </p:nvGrpSpPr>
          <p:grpSpPr>
            <a:xfrm>
              <a:off x="917733" y="3929764"/>
              <a:ext cx="445593" cy="570090"/>
              <a:chOff x="3387575" y="4114069"/>
              <a:chExt cx="427920" cy="574803"/>
            </a:xfrm>
          </p:grpSpPr>
          <p:sp>
            <p:nvSpPr>
              <p:cNvPr id="843" name="Google Shape;843;p34"/>
              <p:cNvSpPr/>
              <p:nvPr/>
            </p:nvSpPr>
            <p:spPr>
              <a:xfrm>
                <a:off x="3452721" y="4114069"/>
                <a:ext cx="362764" cy="476690"/>
              </a:xfrm>
              <a:custGeom>
                <a:avLst/>
                <a:gdLst/>
                <a:ahLst/>
                <a:cxnLst/>
                <a:rect l="l" t="t" r="r" b="b"/>
                <a:pathLst>
                  <a:path w="9489" h="12469" extrusionOk="0">
                    <a:moveTo>
                      <a:pt x="0" y="1"/>
                    </a:moveTo>
                    <a:lnTo>
                      <a:pt x="0" y="12468"/>
                    </a:lnTo>
                    <a:lnTo>
                      <a:pt x="9489" y="12468"/>
                    </a:lnTo>
                    <a:lnTo>
                      <a:pt x="9489" y="458"/>
                    </a:lnTo>
                    <a:cubicBezTo>
                      <a:pt x="9489" y="205"/>
                      <a:pt x="9285" y="1"/>
                      <a:pt x="9032" y="1"/>
                    </a:cubicBezTo>
                    <a:close/>
                  </a:path>
                </a:pathLst>
              </a:custGeom>
              <a:solidFill>
                <a:srgbClr val="575F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4" name="Google Shape;844;p34"/>
              <p:cNvSpPr/>
              <p:nvPr/>
            </p:nvSpPr>
            <p:spPr>
              <a:xfrm>
                <a:off x="3758456" y="4114069"/>
                <a:ext cx="57039" cy="476690"/>
              </a:xfrm>
              <a:custGeom>
                <a:avLst/>
                <a:gdLst/>
                <a:ahLst/>
                <a:cxnLst/>
                <a:rect l="l" t="t" r="r" b="b"/>
                <a:pathLst>
                  <a:path w="1492" h="12469" extrusionOk="0">
                    <a:moveTo>
                      <a:pt x="0" y="1"/>
                    </a:moveTo>
                    <a:cubicBezTo>
                      <a:pt x="253" y="1"/>
                      <a:pt x="457" y="205"/>
                      <a:pt x="457" y="458"/>
                    </a:cubicBezTo>
                    <a:lnTo>
                      <a:pt x="457" y="12468"/>
                    </a:lnTo>
                    <a:lnTo>
                      <a:pt x="1492" y="12468"/>
                    </a:lnTo>
                    <a:lnTo>
                      <a:pt x="1492" y="458"/>
                    </a:lnTo>
                    <a:cubicBezTo>
                      <a:pt x="1492" y="205"/>
                      <a:pt x="1288" y="1"/>
                      <a:pt x="1039" y="1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5" name="Google Shape;845;p34"/>
              <p:cNvSpPr/>
              <p:nvPr/>
            </p:nvSpPr>
            <p:spPr>
              <a:xfrm>
                <a:off x="3388416" y="4114069"/>
                <a:ext cx="64341" cy="503795"/>
              </a:xfrm>
              <a:custGeom>
                <a:avLst/>
                <a:gdLst/>
                <a:ahLst/>
                <a:cxnLst/>
                <a:rect l="l" t="t" r="r" b="b"/>
                <a:pathLst>
                  <a:path w="1683" h="13178" extrusionOk="0">
                    <a:moveTo>
                      <a:pt x="458" y="1"/>
                    </a:moveTo>
                    <a:cubicBezTo>
                      <a:pt x="209" y="1"/>
                      <a:pt x="1" y="205"/>
                      <a:pt x="1" y="458"/>
                    </a:cubicBezTo>
                    <a:lnTo>
                      <a:pt x="1" y="12942"/>
                    </a:lnTo>
                    <a:cubicBezTo>
                      <a:pt x="1" y="13024"/>
                      <a:pt x="14" y="13101"/>
                      <a:pt x="32" y="13178"/>
                    </a:cubicBezTo>
                    <a:cubicBezTo>
                      <a:pt x="136" y="12767"/>
                      <a:pt x="512" y="12477"/>
                      <a:pt x="936" y="12477"/>
                    </a:cubicBezTo>
                    <a:lnTo>
                      <a:pt x="1682" y="12477"/>
                    </a:lnTo>
                    <a:lnTo>
                      <a:pt x="168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6" name="Google Shape;846;p34"/>
              <p:cNvSpPr/>
              <p:nvPr/>
            </p:nvSpPr>
            <p:spPr>
              <a:xfrm>
                <a:off x="3426456" y="4114069"/>
                <a:ext cx="26302" cy="476690"/>
              </a:xfrm>
              <a:custGeom>
                <a:avLst/>
                <a:gdLst/>
                <a:ahLst/>
                <a:cxnLst/>
                <a:rect l="l" t="t" r="r" b="b"/>
                <a:pathLst>
                  <a:path w="688" h="12469" extrusionOk="0">
                    <a:moveTo>
                      <a:pt x="1" y="1"/>
                    </a:moveTo>
                    <a:lnTo>
                      <a:pt x="1" y="12468"/>
                    </a:lnTo>
                    <a:lnTo>
                      <a:pt x="687" y="12468"/>
                    </a:lnTo>
                    <a:lnTo>
                      <a:pt x="687" y="1"/>
                    </a:lnTo>
                    <a:close/>
                  </a:path>
                </a:pathLst>
              </a:custGeom>
              <a:solidFill>
                <a:srgbClr val="FFB50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7" name="Google Shape;847;p34"/>
              <p:cNvSpPr/>
              <p:nvPr/>
            </p:nvSpPr>
            <p:spPr>
              <a:xfrm>
                <a:off x="3387575" y="4573264"/>
                <a:ext cx="427908" cy="71414"/>
              </a:xfrm>
              <a:custGeom>
                <a:avLst/>
                <a:gdLst/>
                <a:ahLst/>
                <a:cxnLst/>
                <a:rect l="l" t="t" r="r" b="b"/>
                <a:pathLst>
                  <a:path w="11193" h="1868" extrusionOk="0">
                    <a:moveTo>
                      <a:pt x="922" y="0"/>
                    </a:moveTo>
                    <a:cubicBezTo>
                      <a:pt x="407" y="9"/>
                      <a:pt x="0" y="434"/>
                      <a:pt x="9" y="950"/>
                    </a:cubicBezTo>
                    <a:cubicBezTo>
                      <a:pt x="18" y="1460"/>
                      <a:pt x="434" y="1868"/>
                      <a:pt x="942" y="1868"/>
                    </a:cubicBezTo>
                    <a:cubicBezTo>
                      <a:pt x="947" y="1868"/>
                      <a:pt x="953" y="1868"/>
                      <a:pt x="958" y="1868"/>
                    </a:cubicBezTo>
                    <a:lnTo>
                      <a:pt x="10736" y="1868"/>
                    </a:lnTo>
                    <a:cubicBezTo>
                      <a:pt x="10989" y="1868"/>
                      <a:pt x="11193" y="1664"/>
                      <a:pt x="11193" y="1411"/>
                    </a:cubicBezTo>
                    <a:lnTo>
                      <a:pt x="11193" y="0"/>
                    </a:lnTo>
                    <a:close/>
                  </a:path>
                </a:pathLst>
              </a:custGeom>
              <a:solidFill>
                <a:srgbClr val="EFE2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8" name="Google Shape;848;p34"/>
              <p:cNvSpPr/>
              <p:nvPr/>
            </p:nvSpPr>
            <p:spPr>
              <a:xfrm>
                <a:off x="3758456" y="4573264"/>
                <a:ext cx="57039" cy="71414"/>
              </a:xfrm>
              <a:custGeom>
                <a:avLst/>
                <a:gdLst/>
                <a:ahLst/>
                <a:cxnLst/>
                <a:rect l="l" t="t" r="r" b="b"/>
                <a:pathLst>
                  <a:path w="1492" h="1868" extrusionOk="0">
                    <a:moveTo>
                      <a:pt x="461" y="0"/>
                    </a:moveTo>
                    <a:lnTo>
                      <a:pt x="461" y="1411"/>
                    </a:lnTo>
                    <a:cubicBezTo>
                      <a:pt x="457" y="1664"/>
                      <a:pt x="253" y="1868"/>
                      <a:pt x="0" y="1868"/>
                    </a:cubicBezTo>
                    <a:lnTo>
                      <a:pt x="1039" y="1868"/>
                    </a:lnTo>
                    <a:cubicBezTo>
                      <a:pt x="1288" y="1868"/>
                      <a:pt x="1492" y="1659"/>
                      <a:pt x="1492" y="1411"/>
                    </a:cubicBezTo>
                    <a:lnTo>
                      <a:pt x="1492" y="0"/>
                    </a:lnTo>
                    <a:close/>
                  </a:path>
                </a:pathLst>
              </a:custGeom>
              <a:solidFill>
                <a:srgbClr val="E1D3C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9" name="Google Shape;849;p34"/>
              <p:cNvSpPr/>
              <p:nvPr/>
            </p:nvSpPr>
            <p:spPr>
              <a:xfrm>
                <a:off x="3530139" y="4201504"/>
                <a:ext cx="207933" cy="284355"/>
              </a:xfrm>
              <a:custGeom>
                <a:avLst/>
                <a:gdLst/>
                <a:ahLst/>
                <a:cxnLst/>
                <a:rect l="l" t="t" r="r" b="b"/>
                <a:pathLst>
                  <a:path w="5439" h="7438" extrusionOk="0">
                    <a:moveTo>
                      <a:pt x="2175" y="1"/>
                    </a:moveTo>
                    <a:cubicBezTo>
                      <a:pt x="2089" y="1"/>
                      <a:pt x="2021" y="69"/>
                      <a:pt x="2021" y="155"/>
                    </a:cubicBezTo>
                    <a:lnTo>
                      <a:pt x="2021" y="1465"/>
                    </a:lnTo>
                    <a:cubicBezTo>
                      <a:pt x="2021" y="1552"/>
                      <a:pt x="1954" y="1619"/>
                      <a:pt x="1867" y="1619"/>
                    </a:cubicBezTo>
                    <a:lnTo>
                      <a:pt x="154" y="1619"/>
                    </a:lnTo>
                    <a:cubicBezTo>
                      <a:pt x="68" y="1619"/>
                      <a:pt x="1" y="1688"/>
                      <a:pt x="1" y="1773"/>
                    </a:cubicBezTo>
                    <a:lnTo>
                      <a:pt x="1" y="2867"/>
                    </a:lnTo>
                    <a:cubicBezTo>
                      <a:pt x="1" y="2953"/>
                      <a:pt x="68" y="3021"/>
                      <a:pt x="154" y="3021"/>
                    </a:cubicBezTo>
                    <a:lnTo>
                      <a:pt x="1867" y="3021"/>
                    </a:lnTo>
                    <a:cubicBezTo>
                      <a:pt x="1954" y="3021"/>
                      <a:pt x="2021" y="3088"/>
                      <a:pt x="2021" y="3170"/>
                    </a:cubicBezTo>
                    <a:lnTo>
                      <a:pt x="2021" y="7288"/>
                    </a:lnTo>
                    <a:cubicBezTo>
                      <a:pt x="2021" y="7369"/>
                      <a:pt x="2089" y="7438"/>
                      <a:pt x="2175" y="7438"/>
                    </a:cubicBezTo>
                    <a:lnTo>
                      <a:pt x="3269" y="7438"/>
                    </a:lnTo>
                    <a:cubicBezTo>
                      <a:pt x="3354" y="7438"/>
                      <a:pt x="3423" y="7369"/>
                      <a:pt x="3423" y="7288"/>
                    </a:cubicBezTo>
                    <a:lnTo>
                      <a:pt x="3423" y="3170"/>
                    </a:lnTo>
                    <a:cubicBezTo>
                      <a:pt x="3423" y="3088"/>
                      <a:pt x="3490" y="3021"/>
                      <a:pt x="3571" y="3021"/>
                    </a:cubicBezTo>
                    <a:lnTo>
                      <a:pt x="5290" y="3021"/>
                    </a:lnTo>
                    <a:cubicBezTo>
                      <a:pt x="5371" y="3021"/>
                      <a:pt x="5438" y="2953"/>
                      <a:pt x="5438" y="2867"/>
                    </a:cubicBezTo>
                    <a:lnTo>
                      <a:pt x="5438" y="1773"/>
                    </a:lnTo>
                    <a:cubicBezTo>
                      <a:pt x="5438" y="1688"/>
                      <a:pt x="5371" y="1619"/>
                      <a:pt x="5290" y="1619"/>
                    </a:cubicBezTo>
                    <a:lnTo>
                      <a:pt x="3571" y="1619"/>
                    </a:lnTo>
                    <a:cubicBezTo>
                      <a:pt x="3490" y="1619"/>
                      <a:pt x="3423" y="1552"/>
                      <a:pt x="3423" y="1465"/>
                    </a:cubicBezTo>
                    <a:lnTo>
                      <a:pt x="3423" y="155"/>
                    </a:lnTo>
                    <a:cubicBezTo>
                      <a:pt x="3423" y="69"/>
                      <a:pt x="3354" y="1"/>
                      <a:pt x="3269" y="1"/>
                    </a:cubicBezTo>
                    <a:close/>
                  </a:path>
                </a:pathLst>
              </a:custGeom>
              <a:solidFill>
                <a:srgbClr val="EFE2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0" name="Google Shape;850;p34"/>
              <p:cNvSpPr/>
              <p:nvPr/>
            </p:nvSpPr>
            <p:spPr>
              <a:xfrm>
                <a:off x="3607366" y="4201504"/>
                <a:ext cx="130708" cy="115493"/>
              </a:xfrm>
              <a:custGeom>
                <a:avLst/>
                <a:gdLst/>
                <a:ahLst/>
                <a:cxnLst/>
                <a:rect l="l" t="t" r="r" b="b"/>
                <a:pathLst>
                  <a:path w="3419" h="3021" extrusionOk="0">
                    <a:moveTo>
                      <a:pt x="155" y="1"/>
                    </a:moveTo>
                    <a:cubicBezTo>
                      <a:pt x="69" y="1"/>
                      <a:pt x="1" y="69"/>
                      <a:pt x="1" y="155"/>
                    </a:cubicBezTo>
                    <a:lnTo>
                      <a:pt x="1" y="702"/>
                    </a:lnTo>
                    <a:lnTo>
                      <a:pt x="756" y="702"/>
                    </a:lnTo>
                    <a:cubicBezTo>
                      <a:pt x="819" y="702"/>
                      <a:pt x="873" y="756"/>
                      <a:pt x="873" y="824"/>
                    </a:cubicBezTo>
                    <a:lnTo>
                      <a:pt x="873" y="2198"/>
                    </a:lnTo>
                    <a:cubicBezTo>
                      <a:pt x="873" y="2266"/>
                      <a:pt x="927" y="2320"/>
                      <a:pt x="996" y="2320"/>
                    </a:cubicBezTo>
                    <a:lnTo>
                      <a:pt x="2772" y="2320"/>
                    </a:lnTo>
                    <a:cubicBezTo>
                      <a:pt x="2840" y="2320"/>
                      <a:pt x="2894" y="2374"/>
                      <a:pt x="2894" y="2437"/>
                    </a:cubicBezTo>
                    <a:lnTo>
                      <a:pt x="2894" y="3021"/>
                    </a:lnTo>
                    <a:lnTo>
                      <a:pt x="3270" y="3021"/>
                    </a:lnTo>
                    <a:cubicBezTo>
                      <a:pt x="3351" y="3021"/>
                      <a:pt x="3418" y="2953"/>
                      <a:pt x="3418" y="2867"/>
                    </a:cubicBezTo>
                    <a:lnTo>
                      <a:pt x="3418" y="1773"/>
                    </a:lnTo>
                    <a:lnTo>
                      <a:pt x="3418" y="1769"/>
                    </a:lnTo>
                    <a:cubicBezTo>
                      <a:pt x="3418" y="1688"/>
                      <a:pt x="3351" y="1619"/>
                      <a:pt x="3270" y="1619"/>
                    </a:cubicBezTo>
                    <a:lnTo>
                      <a:pt x="1403" y="1619"/>
                    </a:lnTo>
                    <a:lnTo>
                      <a:pt x="1403" y="155"/>
                    </a:lnTo>
                    <a:cubicBezTo>
                      <a:pt x="1403" y="69"/>
                      <a:pt x="1334" y="1"/>
                      <a:pt x="1249" y="1"/>
                    </a:cubicBezTo>
                    <a:close/>
                  </a:path>
                </a:pathLst>
              </a:custGeom>
              <a:solidFill>
                <a:srgbClr val="E1D3C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1" name="Google Shape;851;p34"/>
              <p:cNvSpPr/>
              <p:nvPr/>
            </p:nvSpPr>
            <p:spPr>
              <a:xfrm>
                <a:off x="3435593" y="4609010"/>
                <a:ext cx="59524" cy="79862"/>
              </a:xfrm>
              <a:custGeom>
                <a:avLst/>
                <a:gdLst/>
                <a:ahLst/>
                <a:cxnLst/>
                <a:rect l="l" t="t" r="r" b="b"/>
                <a:pathLst>
                  <a:path w="1557" h="2089" extrusionOk="0">
                    <a:moveTo>
                      <a:pt x="0" y="1"/>
                    </a:moveTo>
                    <a:lnTo>
                      <a:pt x="0" y="1986"/>
                    </a:lnTo>
                    <a:cubicBezTo>
                      <a:pt x="0" y="2040"/>
                      <a:pt x="50" y="2089"/>
                      <a:pt x="105" y="2089"/>
                    </a:cubicBezTo>
                    <a:cubicBezTo>
                      <a:pt x="123" y="2089"/>
                      <a:pt x="141" y="2085"/>
                      <a:pt x="159" y="2076"/>
                    </a:cubicBezTo>
                    <a:lnTo>
                      <a:pt x="770" y="1736"/>
                    </a:lnTo>
                    <a:cubicBezTo>
                      <a:pt x="784" y="1726"/>
                      <a:pt x="801" y="1722"/>
                      <a:pt x="818" y="1722"/>
                    </a:cubicBezTo>
                    <a:cubicBezTo>
                      <a:pt x="837" y="1722"/>
                      <a:pt x="857" y="1727"/>
                      <a:pt x="874" y="1736"/>
                    </a:cubicBezTo>
                    <a:lnTo>
                      <a:pt x="1398" y="2062"/>
                    </a:lnTo>
                    <a:cubicBezTo>
                      <a:pt x="1415" y="2073"/>
                      <a:pt x="1434" y="2078"/>
                      <a:pt x="1453" y="2078"/>
                    </a:cubicBezTo>
                    <a:cubicBezTo>
                      <a:pt x="1488" y="2078"/>
                      <a:pt x="1521" y="2060"/>
                      <a:pt x="1542" y="2030"/>
                    </a:cubicBezTo>
                    <a:cubicBezTo>
                      <a:pt x="1552" y="2013"/>
                      <a:pt x="1556" y="1995"/>
                      <a:pt x="1556" y="1976"/>
                    </a:cubicBezTo>
                    <a:lnTo>
                      <a:pt x="1556" y="1"/>
                    </a:lnTo>
                    <a:close/>
                  </a:path>
                </a:pathLst>
              </a:custGeom>
              <a:solidFill>
                <a:srgbClr val="FF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2" name="Google Shape;852;p34"/>
              <p:cNvSpPr/>
              <p:nvPr/>
            </p:nvSpPr>
            <p:spPr>
              <a:xfrm>
                <a:off x="3480018" y="4609010"/>
                <a:ext cx="15101" cy="79404"/>
              </a:xfrm>
              <a:custGeom>
                <a:avLst/>
                <a:gdLst/>
                <a:ahLst/>
                <a:cxnLst/>
                <a:rect l="l" t="t" r="r" b="b"/>
                <a:pathLst>
                  <a:path w="395" h="2077" extrusionOk="0">
                    <a:moveTo>
                      <a:pt x="0" y="1"/>
                    </a:moveTo>
                    <a:lnTo>
                      <a:pt x="0" y="1918"/>
                    </a:lnTo>
                    <a:lnTo>
                      <a:pt x="236" y="2062"/>
                    </a:lnTo>
                    <a:cubicBezTo>
                      <a:pt x="249" y="2072"/>
                      <a:pt x="271" y="2076"/>
                      <a:pt x="290" y="2076"/>
                    </a:cubicBezTo>
                    <a:cubicBezTo>
                      <a:pt x="292" y="2076"/>
                      <a:pt x="295" y="2076"/>
                      <a:pt x="297" y="2076"/>
                    </a:cubicBezTo>
                    <a:cubicBezTo>
                      <a:pt x="352" y="2076"/>
                      <a:pt x="394" y="2028"/>
                      <a:pt x="394" y="1972"/>
                    </a:cubicBezTo>
                    <a:lnTo>
                      <a:pt x="394" y="1"/>
                    </a:lnTo>
                    <a:close/>
                  </a:path>
                </a:pathLst>
              </a:custGeom>
              <a:solidFill>
                <a:srgbClr val="F72C2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939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" grpId="0" build="p"/>
      <p:bldP spid="9" grpId="0" animBg="1"/>
      <p:bldP spid="8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40"/>
          <p:cNvSpPr/>
          <p:nvPr/>
        </p:nvSpPr>
        <p:spPr>
          <a:xfrm>
            <a:off x="4247550" y="3970882"/>
            <a:ext cx="648900" cy="648900"/>
          </a:xfrm>
          <a:prstGeom prst="ellipse">
            <a:avLst/>
          </a:prstGeom>
          <a:solidFill>
            <a:srgbClr val="FCA08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7" name="Google Shape;1167;p40"/>
          <p:cNvSpPr/>
          <p:nvPr/>
        </p:nvSpPr>
        <p:spPr>
          <a:xfrm>
            <a:off x="7038375" y="3218900"/>
            <a:ext cx="648900" cy="648900"/>
          </a:xfrm>
          <a:prstGeom prst="ellipse">
            <a:avLst/>
          </a:prstGeom>
          <a:solidFill>
            <a:srgbClr val="FCA08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8" name="Google Shape;1168;p40"/>
          <p:cNvSpPr/>
          <p:nvPr/>
        </p:nvSpPr>
        <p:spPr>
          <a:xfrm>
            <a:off x="1495500" y="3218900"/>
            <a:ext cx="648900" cy="648900"/>
          </a:xfrm>
          <a:prstGeom prst="ellipse">
            <a:avLst/>
          </a:prstGeom>
          <a:solidFill>
            <a:srgbClr val="FCA08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9" name="Google Shape;1169;p40"/>
          <p:cNvSpPr txBox="1">
            <a:spLocks noGrp="1"/>
          </p:cNvSpPr>
          <p:nvPr>
            <p:ph type="title"/>
          </p:nvPr>
        </p:nvSpPr>
        <p:spPr>
          <a:xfrm>
            <a:off x="720000" y="36135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 err="1"/>
              <a:t>kesimpulan</a:t>
            </a:r>
            <a:endParaRPr dirty="0"/>
          </a:p>
        </p:txBody>
      </p:sp>
      <p:sp>
        <p:nvSpPr>
          <p:cNvPr id="1170" name="Google Shape;1170;p40"/>
          <p:cNvSpPr txBox="1">
            <a:spLocks noGrp="1"/>
          </p:cNvSpPr>
          <p:nvPr>
            <p:ph type="subTitle" idx="1"/>
          </p:nvPr>
        </p:nvSpPr>
        <p:spPr>
          <a:xfrm>
            <a:off x="720000" y="602673"/>
            <a:ext cx="2199900" cy="21482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/>
            <a:r>
              <a:rPr lang="en-ID" sz="1400" dirty="0" err="1"/>
              <a:t>Gereja</a:t>
            </a:r>
            <a:r>
              <a:rPr lang="en-ID" sz="1400" dirty="0"/>
              <a:t> </a:t>
            </a:r>
            <a:r>
              <a:rPr lang="en-ID" sz="1400" dirty="0" err="1"/>
              <a:t>turut</a:t>
            </a:r>
            <a:r>
              <a:rPr lang="en-ID" sz="1400" dirty="0"/>
              <a:t> </a:t>
            </a:r>
            <a:r>
              <a:rPr lang="en-ID" sz="1400" dirty="0" err="1"/>
              <a:t>andil</a:t>
            </a:r>
            <a:r>
              <a:rPr lang="en-ID" sz="1400" dirty="0"/>
              <a:t>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menanamkan</a:t>
            </a:r>
            <a:r>
              <a:rPr lang="en-ID" sz="1400" dirty="0"/>
              <a:t> </a:t>
            </a:r>
            <a:r>
              <a:rPr lang="en-ID" sz="1400" dirty="0" err="1"/>
              <a:t>toleransi</a:t>
            </a:r>
            <a:r>
              <a:rPr lang="en-ID" sz="1400" dirty="0"/>
              <a:t> di Indonesia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cara</a:t>
            </a:r>
            <a:r>
              <a:rPr lang="en-ID" sz="1400" dirty="0"/>
              <a:t> </a:t>
            </a:r>
            <a:r>
              <a:rPr lang="en-ID" sz="1400" dirty="0" err="1"/>
              <a:t>mengajarkan</a:t>
            </a:r>
            <a:r>
              <a:rPr lang="en-ID" sz="1400" dirty="0"/>
              <a:t> </a:t>
            </a:r>
            <a:r>
              <a:rPr lang="en-ID" sz="1400" dirty="0" err="1"/>
              <a:t>prinsip-prinsip</a:t>
            </a:r>
            <a:r>
              <a:rPr lang="en-ID" sz="1400" dirty="0"/>
              <a:t> </a:t>
            </a:r>
            <a:r>
              <a:rPr lang="en-ID" sz="1400" dirty="0" err="1"/>
              <a:t>toleransi</a:t>
            </a:r>
            <a:r>
              <a:rPr lang="en-ID" sz="1400" dirty="0"/>
              <a:t> </a:t>
            </a:r>
            <a:r>
              <a:rPr lang="en-ID" sz="1400" dirty="0" err="1"/>
              <a:t>kepada</a:t>
            </a:r>
            <a:r>
              <a:rPr lang="en-ID" sz="1400" dirty="0"/>
              <a:t> </a:t>
            </a:r>
            <a:r>
              <a:rPr lang="en-ID" sz="1400" dirty="0" err="1"/>
              <a:t>umat-umatnya</a:t>
            </a:r>
            <a:r>
              <a:rPr lang="en-ID" sz="1400" dirty="0"/>
              <a:t> dan juga </a:t>
            </a:r>
            <a:r>
              <a:rPr lang="en-ID" sz="1400" dirty="0" err="1"/>
              <a:t>membuat</a:t>
            </a:r>
            <a:r>
              <a:rPr lang="en-ID" sz="1400" dirty="0"/>
              <a:t> </a:t>
            </a:r>
            <a:r>
              <a:rPr lang="en-ID" sz="1400" dirty="0" err="1"/>
              <a:t>berbagai</a:t>
            </a:r>
            <a:r>
              <a:rPr lang="en-ID" sz="1400" dirty="0"/>
              <a:t> </a:t>
            </a:r>
            <a:r>
              <a:rPr lang="en-ID" sz="1400" dirty="0" err="1"/>
              <a:t>kegiatan</a:t>
            </a:r>
            <a:r>
              <a:rPr lang="en-ID" sz="1400" dirty="0"/>
              <a:t> yang </a:t>
            </a:r>
            <a:r>
              <a:rPr lang="en-ID" sz="1400" dirty="0" err="1"/>
              <a:t>mendukung</a:t>
            </a:r>
            <a:r>
              <a:rPr lang="en-ID" sz="1400" dirty="0"/>
              <a:t> </a:t>
            </a:r>
            <a:r>
              <a:rPr lang="en-ID" sz="1400" dirty="0" err="1"/>
              <a:t>atau</a:t>
            </a:r>
            <a:r>
              <a:rPr lang="en-ID" sz="1400" dirty="0"/>
              <a:t> </a:t>
            </a:r>
            <a:r>
              <a:rPr lang="en-ID" sz="1400" dirty="0" err="1"/>
              <a:t>membantu</a:t>
            </a:r>
            <a:r>
              <a:rPr lang="en-ID" sz="1400" dirty="0"/>
              <a:t> </a:t>
            </a:r>
            <a:r>
              <a:rPr lang="en-ID" sz="1400" dirty="0" err="1"/>
              <a:t>tumbuhnya</a:t>
            </a:r>
            <a:r>
              <a:rPr lang="en-ID" sz="1400" dirty="0"/>
              <a:t> rasa </a:t>
            </a:r>
            <a:r>
              <a:rPr lang="en-ID" sz="1400" dirty="0" err="1"/>
              <a:t>toleransi</a:t>
            </a:r>
            <a:r>
              <a:rPr lang="en-ID" sz="1400" dirty="0"/>
              <a:t>, </a:t>
            </a:r>
            <a:endParaRPr sz="1400" dirty="0"/>
          </a:p>
        </p:txBody>
      </p:sp>
      <p:sp>
        <p:nvSpPr>
          <p:cNvPr id="1171" name="Google Shape;1171;p40"/>
          <p:cNvSpPr txBox="1">
            <a:spLocks noGrp="1"/>
          </p:cNvSpPr>
          <p:nvPr>
            <p:ph type="subTitle" idx="2"/>
          </p:nvPr>
        </p:nvSpPr>
        <p:spPr>
          <a:xfrm>
            <a:off x="791100" y="3541663"/>
            <a:ext cx="2057700" cy="48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latin typeface="Staatliches"/>
                <a:ea typeface="Staatliches"/>
                <a:cs typeface="Staatliches"/>
                <a:sym typeface="Staatliches"/>
              </a:rPr>
              <a:t>A</a:t>
            </a:r>
            <a:endParaRPr sz="6000" dirty="0">
              <a:latin typeface="Staatliches"/>
              <a:ea typeface="Staatliches"/>
              <a:cs typeface="Staatliches"/>
              <a:sym typeface="Staatliches"/>
            </a:endParaRPr>
          </a:p>
        </p:txBody>
      </p:sp>
      <p:sp>
        <p:nvSpPr>
          <p:cNvPr id="1172" name="Google Shape;1172;p40"/>
          <p:cNvSpPr txBox="1">
            <a:spLocks noGrp="1"/>
          </p:cNvSpPr>
          <p:nvPr>
            <p:ph type="subTitle" idx="3"/>
          </p:nvPr>
        </p:nvSpPr>
        <p:spPr>
          <a:xfrm>
            <a:off x="3384879" y="1558796"/>
            <a:ext cx="2294923" cy="21482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/>
            <a:r>
              <a:rPr lang="en-ID" sz="1400" dirty="0" err="1"/>
              <a:t>Untuk</a:t>
            </a:r>
            <a:r>
              <a:rPr lang="en-ID" sz="1400" dirty="0"/>
              <a:t> </a:t>
            </a:r>
            <a:r>
              <a:rPr lang="en-ID" sz="1400" dirty="0" err="1"/>
              <a:t>membangun</a:t>
            </a:r>
            <a:r>
              <a:rPr lang="en-ID" sz="1400" dirty="0"/>
              <a:t> Indonesia yang </a:t>
            </a:r>
            <a:r>
              <a:rPr lang="en-ID" sz="1400" dirty="0" err="1"/>
              <a:t>tinggi</a:t>
            </a:r>
            <a:r>
              <a:rPr lang="en-ID" sz="1400" dirty="0"/>
              <a:t> </a:t>
            </a:r>
            <a:r>
              <a:rPr lang="en-ID" sz="1400" dirty="0" err="1"/>
              <a:t>toleransi</a:t>
            </a:r>
            <a:r>
              <a:rPr lang="en-ID" sz="1400" dirty="0"/>
              <a:t>, </a:t>
            </a:r>
            <a:r>
              <a:rPr lang="en-ID" sz="1400" dirty="0" err="1"/>
              <a:t>kita</a:t>
            </a:r>
            <a:r>
              <a:rPr lang="en-ID" sz="1400" dirty="0"/>
              <a:t> </a:t>
            </a:r>
            <a:r>
              <a:rPr lang="en-ID" sz="1400" dirty="0" err="1"/>
              <a:t>sebagai</a:t>
            </a:r>
            <a:r>
              <a:rPr lang="en-ID" sz="1400" dirty="0"/>
              <a:t> </a:t>
            </a:r>
            <a:r>
              <a:rPr lang="en-ID" sz="1400" dirty="0" err="1"/>
              <a:t>masyarakatnya</a:t>
            </a:r>
            <a:r>
              <a:rPr lang="en-ID" sz="1400" dirty="0"/>
              <a:t> </a:t>
            </a:r>
            <a:r>
              <a:rPr lang="en-ID" sz="1400" dirty="0" err="1"/>
              <a:t>harus</a:t>
            </a:r>
            <a:r>
              <a:rPr lang="en-ID" sz="1400" dirty="0"/>
              <a:t> </a:t>
            </a:r>
            <a:r>
              <a:rPr lang="en-ID" sz="1400" dirty="0" err="1"/>
              <a:t>tahu</a:t>
            </a:r>
            <a:r>
              <a:rPr lang="en-ID" sz="1400" dirty="0"/>
              <a:t> dan </a:t>
            </a:r>
            <a:r>
              <a:rPr lang="en-ID" sz="1400" dirty="0" err="1"/>
              <a:t>memahami</a:t>
            </a:r>
            <a:r>
              <a:rPr lang="en-ID" sz="1400" dirty="0"/>
              <a:t> </a:t>
            </a:r>
            <a:r>
              <a:rPr lang="en-ID" sz="1400" dirty="0" err="1"/>
              <a:t>dulu</a:t>
            </a:r>
            <a:r>
              <a:rPr lang="en-ID" sz="1400" dirty="0"/>
              <a:t> </a:t>
            </a:r>
            <a:r>
              <a:rPr lang="en-ID" sz="1400" dirty="0" err="1"/>
              <a:t>apa</a:t>
            </a:r>
            <a:r>
              <a:rPr lang="en-ID" sz="1400" dirty="0"/>
              <a:t> </a:t>
            </a:r>
            <a:r>
              <a:rPr lang="en-ID" sz="1400" dirty="0" err="1"/>
              <a:t>makna</a:t>
            </a:r>
            <a:r>
              <a:rPr lang="en-ID" sz="1400" dirty="0"/>
              <a:t> </a:t>
            </a:r>
            <a:r>
              <a:rPr lang="en-ID" sz="1400" dirty="0" err="1"/>
              <a:t>dari</a:t>
            </a:r>
            <a:r>
              <a:rPr lang="en-ID" sz="1400" dirty="0"/>
              <a:t> </a:t>
            </a:r>
            <a:r>
              <a:rPr lang="en-ID" sz="1400" dirty="0" err="1"/>
              <a:t>toleransi</a:t>
            </a:r>
            <a:r>
              <a:rPr lang="en-ID" sz="1400" dirty="0"/>
              <a:t>. Lalu </a:t>
            </a:r>
            <a:r>
              <a:rPr lang="en-ID" sz="1400" dirty="0" err="1"/>
              <a:t>membangun</a:t>
            </a:r>
            <a:r>
              <a:rPr lang="en-ID" sz="1400" dirty="0"/>
              <a:t> rasa </a:t>
            </a:r>
            <a:r>
              <a:rPr lang="en-ID" sz="1400" dirty="0" err="1"/>
              <a:t>menghargai</a:t>
            </a:r>
            <a:r>
              <a:rPr lang="en-ID" sz="1400" dirty="0"/>
              <a:t> </a:t>
            </a:r>
            <a:r>
              <a:rPr lang="en-ID" sz="1400" dirty="0" err="1"/>
              <a:t>satu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yang lain dan </a:t>
            </a:r>
            <a:r>
              <a:rPr lang="en-ID" sz="1400" dirty="0" err="1"/>
              <a:t>tidak</a:t>
            </a:r>
            <a:r>
              <a:rPr lang="en-ID" sz="1400" dirty="0"/>
              <a:t> </a:t>
            </a:r>
            <a:r>
              <a:rPr lang="en-ID" sz="1400" dirty="0" err="1"/>
              <a:t>mendiskriminasi</a:t>
            </a:r>
            <a:r>
              <a:rPr lang="en-ID" sz="1400" dirty="0"/>
              <a:t> </a:t>
            </a:r>
            <a:r>
              <a:rPr lang="en-ID" sz="1400" dirty="0" err="1"/>
              <a:t>suatu</a:t>
            </a:r>
            <a:r>
              <a:rPr lang="en-ID" sz="1400" dirty="0"/>
              <a:t> SARA.</a:t>
            </a:r>
            <a:endParaRPr sz="1400" dirty="0"/>
          </a:p>
        </p:txBody>
      </p:sp>
      <p:sp>
        <p:nvSpPr>
          <p:cNvPr id="1173" name="Google Shape;1173;p40"/>
          <p:cNvSpPr txBox="1">
            <a:spLocks noGrp="1"/>
          </p:cNvSpPr>
          <p:nvPr>
            <p:ph type="subTitle" idx="4"/>
          </p:nvPr>
        </p:nvSpPr>
        <p:spPr>
          <a:xfrm>
            <a:off x="3543150" y="4293745"/>
            <a:ext cx="2057700" cy="48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latin typeface="Staatliches"/>
                <a:ea typeface="Staatliches"/>
                <a:cs typeface="Staatliches"/>
                <a:sym typeface="Staatliches"/>
              </a:rPr>
              <a:t>B</a:t>
            </a:r>
            <a:endParaRPr sz="6000" dirty="0">
              <a:latin typeface="Staatliches"/>
              <a:ea typeface="Staatliches"/>
              <a:cs typeface="Staatliches"/>
              <a:sym typeface="Staatliches"/>
            </a:endParaRPr>
          </a:p>
        </p:txBody>
      </p:sp>
      <p:sp>
        <p:nvSpPr>
          <p:cNvPr id="1174" name="Google Shape;1174;p40"/>
          <p:cNvSpPr txBox="1">
            <a:spLocks noGrp="1"/>
          </p:cNvSpPr>
          <p:nvPr>
            <p:ph type="subTitle" idx="5"/>
          </p:nvPr>
        </p:nvSpPr>
        <p:spPr>
          <a:xfrm>
            <a:off x="5990726" y="602670"/>
            <a:ext cx="2744197" cy="214827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/>
            <a:r>
              <a:rPr lang="en-ID" sz="1400" dirty="0" err="1"/>
              <a:t>Toleransi</a:t>
            </a:r>
            <a:r>
              <a:rPr lang="en-ID" sz="1400" dirty="0"/>
              <a:t> yang </a:t>
            </a:r>
            <a:r>
              <a:rPr lang="en-ID" sz="1400" dirty="0" err="1"/>
              <a:t>tegas</a:t>
            </a:r>
            <a:r>
              <a:rPr lang="en-ID" sz="1400" dirty="0"/>
              <a:t> dan </a:t>
            </a:r>
            <a:r>
              <a:rPr lang="en-ID" sz="1400" dirty="0" err="1"/>
              <a:t>benar</a:t>
            </a:r>
            <a:r>
              <a:rPr lang="en-ID" sz="1400" dirty="0"/>
              <a:t>, </a:t>
            </a:r>
            <a:r>
              <a:rPr lang="en-ID" sz="1400" dirty="0" err="1"/>
              <a:t>sebagaimana</a:t>
            </a:r>
            <a:r>
              <a:rPr lang="en-ID" sz="1400" dirty="0"/>
              <a:t> </a:t>
            </a:r>
            <a:r>
              <a:rPr lang="en-ID" sz="1400" dirty="0" err="1"/>
              <a:t>muncul</a:t>
            </a:r>
            <a:r>
              <a:rPr lang="en-ID" sz="1400" dirty="0"/>
              <a:t>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ajaran</a:t>
            </a:r>
            <a:r>
              <a:rPr lang="en-ID" sz="1400" dirty="0"/>
              <a:t> </a:t>
            </a:r>
            <a:r>
              <a:rPr lang="en-ID" sz="1400" dirty="0" err="1"/>
              <a:t>resmi</a:t>
            </a:r>
            <a:r>
              <a:rPr lang="en-ID" sz="1400" dirty="0"/>
              <a:t> </a:t>
            </a:r>
            <a:r>
              <a:rPr lang="en-ID" sz="1400" dirty="0" err="1"/>
              <a:t>Gereja</a:t>
            </a:r>
            <a:r>
              <a:rPr lang="en-ID" sz="1400" dirty="0"/>
              <a:t> </a:t>
            </a:r>
            <a:r>
              <a:rPr lang="en-ID" sz="1400" dirty="0" err="1"/>
              <a:t>Katolik</a:t>
            </a:r>
            <a:r>
              <a:rPr lang="en-ID" sz="1400" dirty="0"/>
              <a:t> </a:t>
            </a:r>
            <a:r>
              <a:rPr lang="en-ID" sz="1400" dirty="0" err="1"/>
              <a:t>adalah</a:t>
            </a:r>
            <a:r>
              <a:rPr lang="en-ID" sz="1400" dirty="0"/>
              <a:t> </a:t>
            </a:r>
            <a:r>
              <a:rPr lang="en-ID" sz="1400" dirty="0" err="1"/>
              <a:t>sikap</a:t>
            </a:r>
            <a:r>
              <a:rPr lang="en-ID" sz="1400" dirty="0"/>
              <a:t> </a:t>
            </a:r>
            <a:r>
              <a:rPr lang="en-ID" sz="1400" dirty="0" err="1"/>
              <a:t>mengakui</a:t>
            </a:r>
            <a:r>
              <a:rPr lang="en-ID" sz="1400" dirty="0"/>
              <a:t> dan </a:t>
            </a:r>
            <a:r>
              <a:rPr lang="en-ID" sz="1400" dirty="0" err="1"/>
              <a:t>menghormati</a:t>
            </a:r>
            <a:r>
              <a:rPr lang="en-ID" sz="1400" dirty="0"/>
              <a:t> agama lain </a:t>
            </a:r>
            <a:r>
              <a:rPr lang="en-ID" sz="1400" dirty="0" err="1"/>
              <a:t>bukan</a:t>
            </a:r>
            <a:r>
              <a:rPr lang="en-ID" sz="1400" dirty="0"/>
              <a:t> </a:t>
            </a:r>
            <a:r>
              <a:rPr lang="en-ID" sz="1400" dirty="0" err="1"/>
              <a:t>karena</a:t>
            </a:r>
            <a:r>
              <a:rPr lang="en-ID" sz="1400" dirty="0"/>
              <a:t> </a:t>
            </a:r>
            <a:r>
              <a:rPr lang="en-ID" sz="1400" dirty="0" err="1"/>
              <a:t>ada</a:t>
            </a:r>
            <a:r>
              <a:rPr lang="en-ID" sz="1400" dirty="0"/>
              <a:t> </a:t>
            </a:r>
            <a:r>
              <a:rPr lang="en-ID" sz="1400" dirty="0" err="1"/>
              <a:t>kesamaan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agama Kristen </a:t>
            </a:r>
            <a:r>
              <a:rPr lang="en-ID" sz="1400" dirty="0" err="1"/>
              <a:t>melainkan</a:t>
            </a:r>
            <a:r>
              <a:rPr lang="en-ID" sz="1400" dirty="0"/>
              <a:t> </a:t>
            </a:r>
            <a:r>
              <a:rPr lang="en-ID" sz="1400" dirty="0" err="1"/>
              <a:t>karena</a:t>
            </a:r>
            <a:r>
              <a:rPr lang="en-ID" sz="1400" dirty="0"/>
              <a:t> agama lain </a:t>
            </a:r>
            <a:r>
              <a:rPr lang="en-ID" sz="1400" dirty="0" err="1"/>
              <a:t>itu</a:t>
            </a:r>
            <a:r>
              <a:rPr lang="en-ID" sz="1400" dirty="0"/>
              <a:t> </a:t>
            </a:r>
            <a:r>
              <a:rPr lang="en-ID" sz="1400" dirty="0" err="1"/>
              <a:t>benar-benar</a:t>
            </a:r>
            <a:r>
              <a:rPr lang="en-ID" sz="1400" dirty="0"/>
              <a:t> lain </a:t>
            </a:r>
            <a:r>
              <a:rPr lang="en-ID" sz="1400" dirty="0" err="1"/>
              <a:t>dari</a:t>
            </a:r>
            <a:r>
              <a:rPr lang="en-ID" sz="1400" dirty="0"/>
              <a:t> </a:t>
            </a:r>
            <a:r>
              <a:rPr lang="en-ID" sz="1400" dirty="0" err="1"/>
              <a:t>agamaku</a:t>
            </a:r>
            <a:r>
              <a:rPr lang="en-ID" sz="1400" dirty="0"/>
              <a:t>, agama lain </a:t>
            </a:r>
            <a:r>
              <a:rPr lang="en-ID" sz="1400" dirty="0" err="1"/>
              <a:t>itu</a:t>
            </a:r>
            <a:r>
              <a:rPr lang="en-ID" sz="1400" dirty="0"/>
              <a:t> </a:t>
            </a:r>
            <a:r>
              <a:rPr lang="en-ID" sz="1400" dirty="0" err="1"/>
              <a:t>benar-benar</a:t>
            </a:r>
            <a:r>
              <a:rPr lang="en-ID" sz="1400" dirty="0"/>
              <a:t> </a:t>
            </a:r>
            <a:r>
              <a:rPr lang="en-ID" sz="1400" dirty="0" err="1"/>
              <a:t>berbeda</a:t>
            </a:r>
            <a:r>
              <a:rPr lang="en-ID" sz="1400" dirty="0"/>
              <a:t> </a:t>
            </a:r>
            <a:r>
              <a:rPr lang="en-ID" sz="1400" dirty="0" err="1"/>
              <a:t>dari</a:t>
            </a:r>
            <a:r>
              <a:rPr lang="en-ID" sz="1400" dirty="0"/>
              <a:t> </a:t>
            </a:r>
            <a:r>
              <a:rPr lang="en-ID" sz="1400" dirty="0" err="1"/>
              <a:t>agamaku</a:t>
            </a:r>
            <a:r>
              <a:rPr lang="en-ID" sz="1400" dirty="0"/>
              <a:t>. </a:t>
            </a:r>
            <a:endParaRPr sz="1400" dirty="0"/>
          </a:p>
        </p:txBody>
      </p:sp>
      <p:sp>
        <p:nvSpPr>
          <p:cNvPr id="1175" name="Google Shape;1175;p40"/>
          <p:cNvSpPr txBox="1">
            <a:spLocks noGrp="1"/>
          </p:cNvSpPr>
          <p:nvPr>
            <p:ph type="subTitle" idx="6"/>
          </p:nvPr>
        </p:nvSpPr>
        <p:spPr>
          <a:xfrm>
            <a:off x="6333975" y="3541763"/>
            <a:ext cx="2057700" cy="48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taatliches"/>
                <a:ea typeface="Staatliches"/>
                <a:cs typeface="Staatliches"/>
                <a:sym typeface="Staatliches"/>
              </a:rPr>
              <a:t>C</a:t>
            </a:r>
            <a:endParaRPr sz="6000">
              <a:latin typeface="Staatliches"/>
              <a:ea typeface="Staatliches"/>
              <a:cs typeface="Staatliches"/>
              <a:sym typeface="Staatliches"/>
            </a:endParaRPr>
          </a:p>
        </p:txBody>
      </p:sp>
      <p:cxnSp>
        <p:nvCxnSpPr>
          <p:cNvPr id="1176" name="Google Shape;1176;p40"/>
          <p:cNvCxnSpPr>
            <a:cxnSpLocks/>
            <a:stCxn id="1168" idx="0"/>
            <a:endCxn id="1170" idx="2"/>
          </p:cNvCxnSpPr>
          <p:nvPr/>
        </p:nvCxnSpPr>
        <p:spPr>
          <a:xfrm flipV="1">
            <a:off x="1819950" y="2750950"/>
            <a:ext cx="0" cy="46795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177" name="Google Shape;1177;p40"/>
          <p:cNvCxnSpPr>
            <a:cxnSpLocks/>
            <a:stCxn id="1166" idx="0"/>
          </p:cNvCxnSpPr>
          <p:nvPr/>
        </p:nvCxnSpPr>
        <p:spPr>
          <a:xfrm rot="10800000">
            <a:off x="4572000" y="3502882"/>
            <a:ext cx="0" cy="46800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178" name="Google Shape;1178;p40"/>
          <p:cNvCxnSpPr>
            <a:cxnSpLocks/>
            <a:stCxn id="1167" idx="0"/>
            <a:endCxn id="1174" idx="2"/>
          </p:cNvCxnSpPr>
          <p:nvPr/>
        </p:nvCxnSpPr>
        <p:spPr>
          <a:xfrm flipV="1">
            <a:off x="7362825" y="2750949"/>
            <a:ext cx="0" cy="467951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oval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6" grpId="0" animBg="1"/>
      <p:bldP spid="1167" grpId="0" animBg="1"/>
      <p:bldP spid="1168" grpId="0" animBg="1"/>
      <p:bldP spid="1169" grpId="0"/>
      <p:bldP spid="1170" grpId="0" build="p"/>
      <p:bldP spid="1171" grpId="0" build="p"/>
      <p:bldP spid="1172" grpId="0" build="p"/>
      <p:bldP spid="1173" grpId="0" build="p"/>
      <p:bldP spid="1174" grpId="0" build="p"/>
      <p:bldP spid="11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A08A"/>
        </a:solidFill>
        <a:effectLst/>
      </p:bgPr>
    </p:bg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30"/>
          <p:cNvSpPr txBox="1">
            <a:spLocks noGrp="1"/>
          </p:cNvSpPr>
          <p:nvPr>
            <p:ph type="subTitle" idx="1"/>
          </p:nvPr>
        </p:nvSpPr>
        <p:spPr>
          <a:xfrm>
            <a:off x="2765440" y="924791"/>
            <a:ext cx="5631251" cy="238630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/>
            <a:r>
              <a:rPr lang="en-ID" sz="1600" dirty="0"/>
              <a:t>Dunia yang </a:t>
            </a:r>
            <a:r>
              <a:rPr lang="en-ID" sz="1600" dirty="0" err="1"/>
              <a:t>lebih</a:t>
            </a:r>
            <a:r>
              <a:rPr lang="en-ID" sz="1600" dirty="0"/>
              <a:t> </a:t>
            </a:r>
            <a:r>
              <a:rPr lang="en-ID" sz="1600" dirty="0" err="1"/>
              <a:t>baik</a:t>
            </a:r>
            <a:r>
              <a:rPr lang="en-ID" sz="1600" dirty="0"/>
              <a:t> </a:t>
            </a:r>
            <a:r>
              <a:rPr lang="en-ID" sz="1600" dirty="0" err="1"/>
              <a:t>adalah</a:t>
            </a:r>
            <a:r>
              <a:rPr lang="en-ID" sz="1600" dirty="0"/>
              <a:t> dunia </a:t>
            </a:r>
            <a:r>
              <a:rPr lang="en-ID" sz="1600" dirty="0" err="1"/>
              <a:t>dimana</a:t>
            </a:r>
            <a:r>
              <a:rPr lang="en-ID" sz="1600" dirty="0"/>
              <a:t> </a:t>
            </a:r>
            <a:r>
              <a:rPr lang="en-ID" sz="1600" dirty="0" err="1"/>
              <a:t>semua</a:t>
            </a:r>
            <a:r>
              <a:rPr lang="en-ID" sz="1600" dirty="0"/>
              <a:t> orang </a:t>
            </a:r>
            <a:r>
              <a:rPr lang="en-ID" sz="1600" dirty="0" err="1"/>
              <a:t>bisa</a:t>
            </a:r>
            <a:r>
              <a:rPr lang="en-ID" sz="1600" dirty="0"/>
              <a:t> </a:t>
            </a:r>
            <a:r>
              <a:rPr lang="en-ID" sz="1600" dirty="0" err="1"/>
              <a:t>merasakan</a:t>
            </a:r>
            <a:r>
              <a:rPr lang="en-ID" sz="1600" dirty="0"/>
              <a:t> </a:t>
            </a:r>
            <a:r>
              <a:rPr lang="en-ID" sz="1600" dirty="0" err="1"/>
              <a:t>kebebasan</a:t>
            </a:r>
            <a:r>
              <a:rPr lang="en-ID" sz="1600" dirty="0"/>
              <a:t>, </a:t>
            </a:r>
            <a:r>
              <a:rPr lang="en-ID" sz="1600" dirty="0" err="1"/>
              <a:t>kebahagiaan</a:t>
            </a:r>
            <a:r>
              <a:rPr lang="en-ID" sz="1600" dirty="0"/>
              <a:t>, dan </a:t>
            </a:r>
            <a:r>
              <a:rPr lang="en-ID" sz="1600" dirty="0" err="1"/>
              <a:t>kehidupan</a:t>
            </a:r>
            <a:r>
              <a:rPr lang="en-ID" sz="1600" dirty="0"/>
              <a:t> yang </a:t>
            </a:r>
            <a:r>
              <a:rPr lang="en-ID" sz="1600" dirty="0" err="1"/>
              <a:t>sama</a:t>
            </a:r>
            <a:r>
              <a:rPr lang="en-ID" sz="1600" dirty="0"/>
              <a:t>, </a:t>
            </a:r>
            <a:r>
              <a:rPr lang="en-ID" sz="1600" dirty="0" err="1"/>
              <a:t>karena</a:t>
            </a:r>
            <a:r>
              <a:rPr lang="en-ID" sz="1600" dirty="0"/>
              <a:t> </a:t>
            </a:r>
            <a:r>
              <a:rPr lang="en-ID" sz="1600" dirty="0" err="1"/>
              <a:t>sesungguhnya</a:t>
            </a:r>
            <a:r>
              <a:rPr lang="en-ID" sz="1600" dirty="0"/>
              <a:t> </a:t>
            </a:r>
            <a:r>
              <a:rPr lang="en-ID" sz="1600" dirty="0" err="1"/>
              <a:t>tidak</a:t>
            </a:r>
            <a:r>
              <a:rPr lang="en-ID" sz="1600" dirty="0"/>
              <a:t> </a:t>
            </a:r>
            <a:r>
              <a:rPr lang="en-ID" sz="1600" dirty="0" err="1"/>
              <a:t>ada</a:t>
            </a:r>
            <a:r>
              <a:rPr lang="en-ID" sz="1600" dirty="0"/>
              <a:t> yang </a:t>
            </a:r>
            <a:r>
              <a:rPr lang="en-ID" sz="1600" dirty="0" err="1"/>
              <a:t>lebih</a:t>
            </a:r>
            <a:r>
              <a:rPr lang="en-ID" sz="1600" dirty="0"/>
              <a:t> </a:t>
            </a:r>
            <a:r>
              <a:rPr lang="en-ID" sz="1600" dirty="0" err="1"/>
              <a:t>baik</a:t>
            </a:r>
            <a:r>
              <a:rPr lang="en-ID" sz="1600" dirty="0"/>
              <a:t>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lebih</a:t>
            </a:r>
            <a:r>
              <a:rPr lang="en-ID" sz="1600" dirty="0"/>
              <a:t> </a:t>
            </a:r>
            <a:r>
              <a:rPr lang="en-ID" sz="1600" dirty="0" err="1"/>
              <a:t>buruk</a:t>
            </a:r>
            <a:r>
              <a:rPr lang="en-ID" sz="1600" dirty="0"/>
              <a:t>, </a:t>
            </a:r>
            <a:r>
              <a:rPr lang="en-ID" sz="1600" dirty="0" err="1"/>
              <a:t>apalagi</a:t>
            </a:r>
            <a:r>
              <a:rPr lang="en-ID" sz="1600" dirty="0"/>
              <a:t> di </a:t>
            </a:r>
            <a:r>
              <a:rPr lang="en-ID" sz="1600" dirty="0" err="1"/>
              <a:t>dalam</a:t>
            </a:r>
            <a:r>
              <a:rPr lang="en-ID" sz="1600" dirty="0"/>
              <a:t> </a:t>
            </a:r>
            <a:r>
              <a:rPr lang="en-ID" sz="1600" dirty="0" err="1"/>
              <a:t>hal</a:t>
            </a:r>
            <a:r>
              <a:rPr lang="en-ID" sz="1600" dirty="0"/>
              <a:t> </a:t>
            </a:r>
            <a:r>
              <a:rPr lang="en-ID" sz="1600" dirty="0" err="1"/>
              <a:t>keagamaan</a:t>
            </a:r>
            <a:r>
              <a:rPr lang="en-ID" sz="1600" dirty="0"/>
              <a:t> dan </a:t>
            </a:r>
            <a:r>
              <a:rPr lang="en-ID" sz="1600" dirty="0" err="1"/>
              <a:t>kepercayaan</a:t>
            </a:r>
            <a:r>
              <a:rPr lang="en-ID" sz="1600" dirty="0"/>
              <a:t>. </a:t>
            </a:r>
            <a:r>
              <a:rPr lang="en-ID" sz="1600" dirty="0" err="1"/>
              <a:t>Tidak</a:t>
            </a:r>
            <a:r>
              <a:rPr lang="en-ID" sz="1600" dirty="0"/>
              <a:t> </a:t>
            </a:r>
            <a:r>
              <a:rPr lang="en-ID" sz="1600" dirty="0" err="1"/>
              <a:t>perlu</a:t>
            </a:r>
            <a:r>
              <a:rPr lang="en-ID" sz="1600" dirty="0"/>
              <a:t> repot-repot </a:t>
            </a:r>
            <a:r>
              <a:rPr lang="en-ID" sz="1600" dirty="0" err="1"/>
              <a:t>menuntut</a:t>
            </a:r>
            <a:r>
              <a:rPr lang="en-ID" sz="1600" dirty="0"/>
              <a:t> orang lain </a:t>
            </a:r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membangun</a:t>
            </a:r>
            <a:r>
              <a:rPr lang="en-ID" sz="1600" dirty="0"/>
              <a:t> rasa </a:t>
            </a:r>
            <a:r>
              <a:rPr lang="en-ID" sz="1600" dirty="0" err="1"/>
              <a:t>toleransi</a:t>
            </a:r>
            <a:r>
              <a:rPr lang="en-ID" sz="1600" dirty="0"/>
              <a:t>, </a:t>
            </a:r>
            <a:r>
              <a:rPr lang="en-ID" sz="1600" dirty="0" err="1"/>
              <a:t>cukup</a:t>
            </a:r>
            <a:r>
              <a:rPr lang="en-ID" sz="1600" dirty="0"/>
              <a:t> </a:t>
            </a:r>
            <a:r>
              <a:rPr lang="en-ID" sz="1600" dirty="0" err="1"/>
              <a:t>memulai</a:t>
            </a:r>
            <a:r>
              <a:rPr lang="en-ID" sz="1600" dirty="0"/>
              <a:t> </a:t>
            </a:r>
            <a:r>
              <a:rPr lang="en-ID" sz="1600" dirty="0" err="1"/>
              <a:t>dari</a:t>
            </a:r>
            <a:r>
              <a:rPr lang="en-ID" sz="1600" dirty="0"/>
              <a:t> </a:t>
            </a:r>
            <a:r>
              <a:rPr lang="en-ID" sz="1600" dirty="0" err="1"/>
              <a:t>langkah</a:t>
            </a:r>
            <a:r>
              <a:rPr lang="en-ID" sz="1600" dirty="0"/>
              <a:t> </a:t>
            </a:r>
            <a:r>
              <a:rPr lang="en-ID" sz="1600" dirty="0" err="1"/>
              <a:t>kecil</a:t>
            </a:r>
            <a:r>
              <a:rPr lang="en-ID" sz="1600" dirty="0"/>
              <a:t> </a:t>
            </a:r>
            <a:r>
              <a:rPr lang="en-ID" sz="1600" dirty="0" err="1"/>
              <a:t>yaitu</a:t>
            </a:r>
            <a:r>
              <a:rPr lang="en-ID" sz="1600" dirty="0"/>
              <a:t>, </a:t>
            </a:r>
            <a:r>
              <a:rPr lang="en-ID" sz="1600" dirty="0" err="1"/>
              <a:t>diri</a:t>
            </a:r>
            <a:r>
              <a:rPr lang="en-ID" sz="1600" dirty="0"/>
              <a:t> </a:t>
            </a:r>
            <a:r>
              <a:rPr lang="en-ID" sz="1600" dirty="0" err="1"/>
              <a:t>sendiri</a:t>
            </a:r>
            <a:r>
              <a:rPr lang="en-ID" sz="1600" dirty="0"/>
              <a:t>. </a:t>
            </a:r>
            <a:r>
              <a:rPr lang="en-ID" sz="1600" dirty="0" err="1"/>
              <a:t>Seperti</a:t>
            </a:r>
            <a:r>
              <a:rPr lang="en-ID" sz="1600" dirty="0"/>
              <a:t> yang </a:t>
            </a:r>
            <a:r>
              <a:rPr lang="en-ID" sz="1600" dirty="0" err="1"/>
              <a:t>diajarkan</a:t>
            </a:r>
            <a:r>
              <a:rPr lang="en-ID" sz="1600" dirty="0"/>
              <a:t> </a:t>
            </a:r>
            <a:r>
              <a:rPr lang="en-ID" sz="1600" dirty="0" err="1"/>
              <a:t>Yesus</a:t>
            </a:r>
            <a:r>
              <a:rPr lang="en-ID" sz="1600" dirty="0"/>
              <a:t> </a:t>
            </a:r>
            <a:r>
              <a:rPr lang="en-ID" sz="1600" dirty="0" err="1"/>
              <a:t>Kristus</a:t>
            </a:r>
            <a:r>
              <a:rPr lang="en-ID" sz="1600" dirty="0"/>
              <a:t>, </a:t>
            </a:r>
            <a:r>
              <a:rPr lang="en-ID" sz="1600" dirty="0" err="1"/>
              <a:t>kita</a:t>
            </a:r>
            <a:r>
              <a:rPr lang="en-ID" sz="1600" dirty="0"/>
              <a:t> </a:t>
            </a:r>
            <a:r>
              <a:rPr lang="en-ID" sz="1600" dirty="0" err="1"/>
              <a:t>sebagai</a:t>
            </a:r>
            <a:r>
              <a:rPr lang="en-ID" sz="1600" dirty="0"/>
              <a:t> </a:t>
            </a:r>
            <a:r>
              <a:rPr lang="en-ID" sz="1600" dirty="0" err="1"/>
              <a:t>pengikutnya</a:t>
            </a:r>
            <a:r>
              <a:rPr lang="en-ID" sz="1600" dirty="0"/>
              <a:t> </a:t>
            </a:r>
            <a:r>
              <a:rPr lang="en-ID" sz="1600" dirty="0" err="1"/>
              <a:t>harus</a:t>
            </a:r>
            <a:r>
              <a:rPr lang="en-ID" sz="1600" dirty="0"/>
              <a:t> </a:t>
            </a:r>
            <a:r>
              <a:rPr lang="en-ID" sz="1600" dirty="0" err="1"/>
              <a:t>bisa</a:t>
            </a:r>
            <a:r>
              <a:rPr lang="en-ID" sz="1600" dirty="0"/>
              <a:t> </a:t>
            </a:r>
            <a:r>
              <a:rPr lang="en-ID" sz="1600" dirty="0" err="1"/>
              <a:t>memiliki</a:t>
            </a:r>
            <a:r>
              <a:rPr lang="en-ID" sz="1600" dirty="0"/>
              <a:t> rasa </a:t>
            </a:r>
            <a:r>
              <a:rPr lang="en-ID" sz="1600" dirty="0" err="1"/>
              <a:t>kasih</a:t>
            </a:r>
            <a:r>
              <a:rPr lang="en-ID" sz="1600" dirty="0"/>
              <a:t> dan </a:t>
            </a:r>
            <a:r>
              <a:rPr lang="en-ID" sz="1600" dirty="0" err="1"/>
              <a:t>menghargai</a:t>
            </a:r>
            <a:r>
              <a:rPr lang="en-ID" sz="1600" dirty="0"/>
              <a:t> yang </a:t>
            </a:r>
            <a:r>
              <a:rPr lang="en-ID" sz="1600" dirty="0" err="1"/>
              <a:t>tinggi</a:t>
            </a:r>
            <a:r>
              <a:rPr lang="en-ID" sz="1600" dirty="0"/>
              <a:t> </a:t>
            </a:r>
            <a:r>
              <a:rPr lang="en-ID" sz="1600" dirty="0" err="1"/>
              <a:t>terhadap</a:t>
            </a:r>
            <a:r>
              <a:rPr lang="en-ID" sz="1600" dirty="0"/>
              <a:t> </a:t>
            </a:r>
            <a:r>
              <a:rPr lang="en-ID" sz="1600" dirty="0" err="1"/>
              <a:t>perbedaan</a:t>
            </a:r>
            <a:r>
              <a:rPr lang="en-ID" sz="1400" dirty="0"/>
              <a:t>.</a:t>
            </a:r>
            <a:endParaRPr sz="1400" dirty="0"/>
          </a:p>
        </p:txBody>
      </p:sp>
      <p:grpSp>
        <p:nvGrpSpPr>
          <p:cNvPr id="356" name="Google Shape;356;p30"/>
          <p:cNvGrpSpPr/>
          <p:nvPr/>
        </p:nvGrpSpPr>
        <p:grpSpPr>
          <a:xfrm>
            <a:off x="49" y="1711842"/>
            <a:ext cx="9143954" cy="2704880"/>
            <a:chOff x="49" y="1703467"/>
            <a:chExt cx="9143954" cy="2713255"/>
          </a:xfrm>
        </p:grpSpPr>
        <p:sp>
          <p:nvSpPr>
            <p:cNvPr id="357" name="Google Shape;357;p30"/>
            <p:cNvSpPr/>
            <p:nvPr/>
          </p:nvSpPr>
          <p:spPr>
            <a:xfrm>
              <a:off x="1371652" y="3256688"/>
              <a:ext cx="213223" cy="214828"/>
            </a:xfrm>
            <a:custGeom>
              <a:avLst/>
              <a:gdLst/>
              <a:ahLst/>
              <a:cxnLst/>
              <a:rect l="l" t="t" r="r" b="b"/>
              <a:pathLst>
                <a:path w="5713" h="5756" extrusionOk="0">
                  <a:moveTo>
                    <a:pt x="706" y="0"/>
                  </a:moveTo>
                  <a:lnTo>
                    <a:pt x="706" y="0"/>
                  </a:lnTo>
                  <a:cubicBezTo>
                    <a:pt x="219" y="1440"/>
                    <a:pt x="0" y="2970"/>
                    <a:pt x="60" y="4480"/>
                  </a:cubicBezTo>
                  <a:cubicBezTo>
                    <a:pt x="70" y="4639"/>
                    <a:pt x="80" y="4817"/>
                    <a:pt x="179" y="4947"/>
                  </a:cubicBezTo>
                  <a:cubicBezTo>
                    <a:pt x="279" y="5076"/>
                    <a:pt x="448" y="5135"/>
                    <a:pt x="596" y="5185"/>
                  </a:cubicBezTo>
                  <a:cubicBezTo>
                    <a:pt x="1539" y="5491"/>
                    <a:pt x="2535" y="5756"/>
                    <a:pt x="3510" y="5756"/>
                  </a:cubicBezTo>
                  <a:cubicBezTo>
                    <a:pt x="3994" y="5756"/>
                    <a:pt x="4473" y="5691"/>
                    <a:pt x="4937" y="5533"/>
                  </a:cubicBezTo>
                  <a:cubicBezTo>
                    <a:pt x="5037" y="5503"/>
                    <a:pt x="5136" y="5463"/>
                    <a:pt x="5205" y="5384"/>
                  </a:cubicBezTo>
                  <a:cubicBezTo>
                    <a:pt x="5265" y="5304"/>
                    <a:pt x="5285" y="5205"/>
                    <a:pt x="5304" y="5115"/>
                  </a:cubicBezTo>
                  <a:cubicBezTo>
                    <a:pt x="5483" y="4272"/>
                    <a:pt x="5613" y="3427"/>
                    <a:pt x="5692" y="2573"/>
                  </a:cubicBezTo>
                  <a:cubicBezTo>
                    <a:pt x="5702" y="2503"/>
                    <a:pt x="5712" y="2424"/>
                    <a:pt x="5672" y="2354"/>
                  </a:cubicBezTo>
                  <a:cubicBezTo>
                    <a:pt x="5633" y="2265"/>
                    <a:pt x="5543" y="2225"/>
                    <a:pt x="5463" y="2175"/>
                  </a:cubicBezTo>
                  <a:cubicBezTo>
                    <a:pt x="3904" y="1411"/>
                    <a:pt x="2305" y="735"/>
                    <a:pt x="666" y="169"/>
                  </a:cubicBezTo>
                  <a:lnTo>
                    <a:pt x="706" y="0"/>
                  </a:lnTo>
                  <a:close/>
                </a:path>
              </a:pathLst>
            </a:custGeom>
            <a:solidFill>
              <a:srgbClr val="A96C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0"/>
            <p:cNvSpPr/>
            <p:nvPr/>
          </p:nvSpPr>
          <p:spPr>
            <a:xfrm rot="469714">
              <a:off x="1362121" y="1775936"/>
              <a:ext cx="1141262" cy="1128376"/>
            </a:xfrm>
            <a:custGeom>
              <a:avLst/>
              <a:gdLst/>
              <a:ahLst/>
              <a:cxnLst/>
              <a:rect l="l" t="t" r="r" b="b"/>
              <a:pathLst>
                <a:path w="18208" h="24774" extrusionOk="0">
                  <a:moveTo>
                    <a:pt x="8821" y="0"/>
                  </a:moveTo>
                  <a:cubicBezTo>
                    <a:pt x="6959" y="0"/>
                    <a:pt x="5245" y="785"/>
                    <a:pt x="4272" y="2101"/>
                  </a:cubicBezTo>
                  <a:cubicBezTo>
                    <a:pt x="4272" y="2101"/>
                    <a:pt x="4046" y="2043"/>
                    <a:pt x="3708" y="2043"/>
                  </a:cubicBezTo>
                  <a:cubicBezTo>
                    <a:pt x="2991" y="2043"/>
                    <a:pt x="1771" y="2304"/>
                    <a:pt x="1144" y="3938"/>
                  </a:cubicBezTo>
                  <a:cubicBezTo>
                    <a:pt x="428" y="5816"/>
                    <a:pt x="1372" y="5507"/>
                    <a:pt x="766" y="6739"/>
                  </a:cubicBezTo>
                  <a:cubicBezTo>
                    <a:pt x="150" y="7961"/>
                    <a:pt x="1" y="9749"/>
                    <a:pt x="1302" y="10961"/>
                  </a:cubicBezTo>
                  <a:cubicBezTo>
                    <a:pt x="2603" y="12173"/>
                    <a:pt x="2007" y="13742"/>
                    <a:pt x="1769" y="14844"/>
                  </a:cubicBezTo>
                  <a:cubicBezTo>
                    <a:pt x="1531" y="15957"/>
                    <a:pt x="2226" y="17347"/>
                    <a:pt x="2544" y="19344"/>
                  </a:cubicBezTo>
                  <a:cubicBezTo>
                    <a:pt x="2872" y="21350"/>
                    <a:pt x="2395" y="24271"/>
                    <a:pt x="2395" y="24271"/>
                  </a:cubicBezTo>
                  <a:cubicBezTo>
                    <a:pt x="2395" y="24271"/>
                    <a:pt x="5559" y="24773"/>
                    <a:pt x="8937" y="24773"/>
                  </a:cubicBezTo>
                  <a:cubicBezTo>
                    <a:pt x="11509" y="24773"/>
                    <a:pt x="14205" y="24482"/>
                    <a:pt x="15725" y="23456"/>
                  </a:cubicBezTo>
                  <a:cubicBezTo>
                    <a:pt x="15725" y="23456"/>
                    <a:pt x="16032" y="22781"/>
                    <a:pt x="15953" y="21717"/>
                  </a:cubicBezTo>
                  <a:lnTo>
                    <a:pt x="15953" y="21717"/>
                  </a:lnTo>
                  <a:cubicBezTo>
                    <a:pt x="15953" y="21718"/>
                    <a:pt x="16638" y="22770"/>
                    <a:pt x="16449" y="23267"/>
                  </a:cubicBezTo>
                  <a:cubicBezTo>
                    <a:pt x="16449" y="23267"/>
                    <a:pt x="18208" y="23118"/>
                    <a:pt x="18098" y="21221"/>
                  </a:cubicBezTo>
                  <a:cubicBezTo>
                    <a:pt x="17979" y="19324"/>
                    <a:pt x="16946" y="19512"/>
                    <a:pt x="16877" y="18291"/>
                  </a:cubicBezTo>
                  <a:cubicBezTo>
                    <a:pt x="16797" y="17069"/>
                    <a:pt x="18058" y="16165"/>
                    <a:pt x="17215" y="13841"/>
                  </a:cubicBezTo>
                  <a:cubicBezTo>
                    <a:pt x="16370" y="11517"/>
                    <a:pt x="15098" y="10722"/>
                    <a:pt x="15257" y="8805"/>
                  </a:cubicBezTo>
                  <a:cubicBezTo>
                    <a:pt x="15407" y="6878"/>
                    <a:pt x="15486" y="2945"/>
                    <a:pt x="12496" y="1077"/>
                  </a:cubicBezTo>
                  <a:cubicBezTo>
                    <a:pt x="11318" y="336"/>
                    <a:pt x="10038" y="0"/>
                    <a:pt x="8821" y="0"/>
                  </a:cubicBezTo>
                  <a:close/>
                </a:path>
              </a:pathLst>
            </a:custGeom>
            <a:solidFill>
              <a:srgbClr val="2B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0"/>
            <p:cNvSpPr/>
            <p:nvPr/>
          </p:nvSpPr>
          <p:spPr>
            <a:xfrm>
              <a:off x="1380526" y="2716141"/>
              <a:ext cx="1081455" cy="925063"/>
            </a:xfrm>
            <a:custGeom>
              <a:avLst/>
              <a:gdLst/>
              <a:ahLst/>
              <a:cxnLst/>
              <a:rect l="l" t="t" r="r" b="b"/>
              <a:pathLst>
                <a:path w="28974" h="24784" extrusionOk="0">
                  <a:moveTo>
                    <a:pt x="12645" y="0"/>
                  </a:moveTo>
                  <a:cubicBezTo>
                    <a:pt x="12645" y="0"/>
                    <a:pt x="4252" y="2384"/>
                    <a:pt x="3120" y="5046"/>
                  </a:cubicBezTo>
                  <a:cubicBezTo>
                    <a:pt x="1977" y="7708"/>
                    <a:pt x="1" y="15803"/>
                    <a:pt x="1" y="15803"/>
                  </a:cubicBezTo>
                  <a:lnTo>
                    <a:pt x="5007" y="17889"/>
                  </a:lnTo>
                  <a:lnTo>
                    <a:pt x="3775" y="22627"/>
                  </a:lnTo>
                  <a:lnTo>
                    <a:pt x="3745" y="22686"/>
                  </a:lnTo>
                  <a:cubicBezTo>
                    <a:pt x="3765" y="22696"/>
                    <a:pt x="3775" y="22696"/>
                    <a:pt x="3795" y="22706"/>
                  </a:cubicBezTo>
                  <a:cubicBezTo>
                    <a:pt x="4175" y="22901"/>
                    <a:pt x="8131" y="24784"/>
                    <a:pt x="14156" y="24784"/>
                  </a:cubicBezTo>
                  <a:cubicBezTo>
                    <a:pt x="14264" y="24784"/>
                    <a:pt x="14373" y="24783"/>
                    <a:pt x="14483" y="24782"/>
                  </a:cubicBezTo>
                  <a:cubicBezTo>
                    <a:pt x="14592" y="24783"/>
                    <a:pt x="14701" y="24784"/>
                    <a:pt x="14809" y="24784"/>
                  </a:cubicBezTo>
                  <a:cubicBezTo>
                    <a:pt x="20833" y="24784"/>
                    <a:pt x="24789" y="22901"/>
                    <a:pt x="25180" y="22706"/>
                  </a:cubicBezTo>
                  <a:cubicBezTo>
                    <a:pt x="25190" y="22696"/>
                    <a:pt x="25210" y="22696"/>
                    <a:pt x="25219" y="22686"/>
                  </a:cubicBezTo>
                  <a:lnTo>
                    <a:pt x="25190" y="22627"/>
                  </a:lnTo>
                  <a:lnTo>
                    <a:pt x="23968" y="17889"/>
                  </a:lnTo>
                  <a:lnTo>
                    <a:pt x="28974" y="15803"/>
                  </a:lnTo>
                  <a:cubicBezTo>
                    <a:pt x="28974" y="15803"/>
                    <a:pt x="26987" y="7708"/>
                    <a:pt x="25855" y="5046"/>
                  </a:cubicBezTo>
                  <a:cubicBezTo>
                    <a:pt x="24713" y="2384"/>
                    <a:pt x="16479" y="0"/>
                    <a:pt x="16479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0"/>
            <p:cNvSpPr/>
            <p:nvPr/>
          </p:nvSpPr>
          <p:spPr>
            <a:xfrm>
              <a:off x="49" y="3465050"/>
              <a:ext cx="9143954" cy="951671"/>
            </a:xfrm>
            <a:custGeom>
              <a:avLst/>
              <a:gdLst/>
              <a:ahLst/>
              <a:cxnLst/>
              <a:rect l="l" t="t" r="r" b="b"/>
              <a:pathLst>
                <a:path w="131781" h="40735" extrusionOk="0">
                  <a:moveTo>
                    <a:pt x="1" y="0"/>
                  </a:moveTo>
                  <a:lnTo>
                    <a:pt x="1" y="40734"/>
                  </a:lnTo>
                  <a:lnTo>
                    <a:pt x="131780" y="40734"/>
                  </a:lnTo>
                  <a:lnTo>
                    <a:pt x="131780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0"/>
            <p:cNvSpPr/>
            <p:nvPr/>
          </p:nvSpPr>
          <p:spPr>
            <a:xfrm>
              <a:off x="1473528" y="2302314"/>
              <a:ext cx="109019" cy="113834"/>
            </a:xfrm>
            <a:custGeom>
              <a:avLst/>
              <a:gdLst/>
              <a:ahLst/>
              <a:cxnLst/>
              <a:rect l="l" t="t" r="r" b="b"/>
              <a:pathLst>
                <a:path w="2921" h="3050" extrusionOk="0">
                  <a:moveTo>
                    <a:pt x="577" y="0"/>
                  </a:moveTo>
                  <a:cubicBezTo>
                    <a:pt x="537" y="0"/>
                    <a:pt x="497" y="0"/>
                    <a:pt x="457" y="10"/>
                  </a:cubicBezTo>
                  <a:cubicBezTo>
                    <a:pt x="358" y="50"/>
                    <a:pt x="289" y="149"/>
                    <a:pt x="239" y="259"/>
                  </a:cubicBezTo>
                  <a:cubicBezTo>
                    <a:pt x="0" y="785"/>
                    <a:pt x="150" y="1431"/>
                    <a:pt x="497" y="1897"/>
                  </a:cubicBezTo>
                  <a:cubicBezTo>
                    <a:pt x="845" y="2364"/>
                    <a:pt x="1371" y="2662"/>
                    <a:pt x="1918" y="2861"/>
                  </a:cubicBezTo>
                  <a:cubicBezTo>
                    <a:pt x="2176" y="2960"/>
                    <a:pt x="2454" y="3049"/>
                    <a:pt x="2732" y="3049"/>
                  </a:cubicBezTo>
                  <a:cubicBezTo>
                    <a:pt x="2752" y="3049"/>
                    <a:pt x="2772" y="3040"/>
                    <a:pt x="2801" y="3040"/>
                  </a:cubicBezTo>
                  <a:cubicBezTo>
                    <a:pt x="2841" y="3040"/>
                    <a:pt x="2881" y="3029"/>
                    <a:pt x="2921" y="3029"/>
                  </a:cubicBezTo>
                  <a:cubicBezTo>
                    <a:pt x="2772" y="2484"/>
                    <a:pt x="2693" y="1917"/>
                    <a:pt x="2693" y="1331"/>
                  </a:cubicBezTo>
                  <a:cubicBezTo>
                    <a:pt x="2325" y="924"/>
                    <a:pt x="1908" y="566"/>
                    <a:pt x="1441" y="298"/>
                  </a:cubicBezTo>
                  <a:cubicBezTo>
                    <a:pt x="1192" y="149"/>
                    <a:pt x="914" y="20"/>
                    <a:pt x="627" y="0"/>
                  </a:cubicBezTo>
                  <a:close/>
                </a:path>
              </a:pathLst>
            </a:custGeom>
            <a:solidFill>
              <a:srgbClr val="D6AB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0"/>
            <p:cNvSpPr/>
            <p:nvPr/>
          </p:nvSpPr>
          <p:spPr>
            <a:xfrm>
              <a:off x="1491331" y="2302128"/>
              <a:ext cx="111258" cy="90320"/>
            </a:xfrm>
            <a:custGeom>
              <a:avLst/>
              <a:gdLst/>
              <a:ahLst/>
              <a:cxnLst/>
              <a:rect l="l" t="t" r="r" b="b"/>
              <a:pathLst>
                <a:path w="2981" h="2420" extrusionOk="0">
                  <a:moveTo>
                    <a:pt x="159" y="0"/>
                  </a:moveTo>
                  <a:cubicBezTo>
                    <a:pt x="57" y="0"/>
                    <a:pt x="0" y="15"/>
                    <a:pt x="0" y="25"/>
                  </a:cubicBezTo>
                  <a:cubicBezTo>
                    <a:pt x="0" y="45"/>
                    <a:pt x="229" y="55"/>
                    <a:pt x="556" y="164"/>
                  </a:cubicBezTo>
                  <a:cubicBezTo>
                    <a:pt x="894" y="273"/>
                    <a:pt x="1322" y="522"/>
                    <a:pt x="1709" y="889"/>
                  </a:cubicBezTo>
                  <a:cubicBezTo>
                    <a:pt x="2096" y="1266"/>
                    <a:pt x="2384" y="1674"/>
                    <a:pt x="2603" y="1962"/>
                  </a:cubicBezTo>
                  <a:cubicBezTo>
                    <a:pt x="2806" y="2242"/>
                    <a:pt x="2933" y="2419"/>
                    <a:pt x="2958" y="2419"/>
                  </a:cubicBezTo>
                  <a:cubicBezTo>
                    <a:pt x="2959" y="2419"/>
                    <a:pt x="2960" y="2419"/>
                    <a:pt x="2960" y="2419"/>
                  </a:cubicBezTo>
                  <a:cubicBezTo>
                    <a:pt x="2980" y="2409"/>
                    <a:pt x="2881" y="2210"/>
                    <a:pt x="2692" y="1893"/>
                  </a:cubicBezTo>
                  <a:cubicBezTo>
                    <a:pt x="2503" y="1595"/>
                    <a:pt x="2225" y="1167"/>
                    <a:pt x="1818" y="780"/>
                  </a:cubicBezTo>
                  <a:cubicBezTo>
                    <a:pt x="1411" y="392"/>
                    <a:pt x="944" y="144"/>
                    <a:pt x="587" y="65"/>
                  </a:cubicBezTo>
                  <a:cubicBezTo>
                    <a:pt x="408" y="15"/>
                    <a:pt x="261" y="0"/>
                    <a:pt x="159" y="0"/>
                  </a:cubicBezTo>
                  <a:close/>
                </a:path>
              </a:pathLst>
            </a:custGeom>
            <a:solidFill>
              <a:srgbClr val="C294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0"/>
            <p:cNvSpPr/>
            <p:nvPr/>
          </p:nvSpPr>
          <p:spPr>
            <a:xfrm>
              <a:off x="1521375" y="2342137"/>
              <a:ext cx="44115" cy="16123"/>
            </a:xfrm>
            <a:custGeom>
              <a:avLst/>
              <a:gdLst/>
              <a:ahLst/>
              <a:cxnLst/>
              <a:rect l="l" t="t" r="r" b="b"/>
              <a:pathLst>
                <a:path w="1182" h="432" extrusionOk="0">
                  <a:moveTo>
                    <a:pt x="1036" y="1"/>
                  </a:moveTo>
                  <a:cubicBezTo>
                    <a:pt x="921" y="1"/>
                    <a:pt x="745" y="26"/>
                    <a:pt x="556" y="95"/>
                  </a:cubicBezTo>
                  <a:cubicBezTo>
                    <a:pt x="219" y="205"/>
                    <a:pt x="0" y="393"/>
                    <a:pt x="30" y="423"/>
                  </a:cubicBezTo>
                  <a:cubicBezTo>
                    <a:pt x="32" y="429"/>
                    <a:pt x="39" y="431"/>
                    <a:pt x="50" y="431"/>
                  </a:cubicBezTo>
                  <a:cubicBezTo>
                    <a:pt x="118" y="431"/>
                    <a:pt x="340" y="330"/>
                    <a:pt x="606" y="245"/>
                  </a:cubicBezTo>
                  <a:cubicBezTo>
                    <a:pt x="914" y="135"/>
                    <a:pt x="1182" y="75"/>
                    <a:pt x="1172" y="36"/>
                  </a:cubicBezTo>
                  <a:cubicBezTo>
                    <a:pt x="1172" y="15"/>
                    <a:pt x="1120" y="1"/>
                    <a:pt x="1036" y="1"/>
                  </a:cubicBezTo>
                  <a:close/>
                </a:path>
              </a:pathLst>
            </a:custGeom>
            <a:solidFill>
              <a:srgbClr val="C294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0"/>
            <p:cNvSpPr/>
            <p:nvPr/>
          </p:nvSpPr>
          <p:spPr>
            <a:xfrm>
              <a:off x="1622604" y="2981176"/>
              <a:ext cx="14519" cy="371160"/>
            </a:xfrm>
            <a:custGeom>
              <a:avLst/>
              <a:gdLst/>
              <a:ahLst/>
              <a:cxnLst/>
              <a:rect l="l" t="t" r="r" b="b"/>
              <a:pathLst>
                <a:path w="389" h="9944" extrusionOk="0">
                  <a:moveTo>
                    <a:pt x="150" y="1"/>
                  </a:moveTo>
                  <a:cubicBezTo>
                    <a:pt x="139" y="1"/>
                    <a:pt x="120" y="140"/>
                    <a:pt x="100" y="388"/>
                  </a:cubicBezTo>
                  <a:cubicBezTo>
                    <a:pt x="80" y="636"/>
                    <a:pt x="70" y="1004"/>
                    <a:pt x="50" y="1451"/>
                  </a:cubicBezTo>
                  <a:cubicBezTo>
                    <a:pt x="20" y="2355"/>
                    <a:pt x="0" y="3596"/>
                    <a:pt x="31" y="4977"/>
                  </a:cubicBezTo>
                  <a:cubicBezTo>
                    <a:pt x="60" y="6348"/>
                    <a:pt x="130" y="7589"/>
                    <a:pt x="209" y="8493"/>
                  </a:cubicBezTo>
                  <a:cubicBezTo>
                    <a:pt x="239" y="8940"/>
                    <a:pt x="278" y="9298"/>
                    <a:pt x="309" y="9556"/>
                  </a:cubicBezTo>
                  <a:cubicBezTo>
                    <a:pt x="338" y="9805"/>
                    <a:pt x="358" y="9944"/>
                    <a:pt x="368" y="9944"/>
                  </a:cubicBezTo>
                  <a:cubicBezTo>
                    <a:pt x="378" y="9944"/>
                    <a:pt x="388" y="9794"/>
                    <a:pt x="378" y="9546"/>
                  </a:cubicBezTo>
                  <a:cubicBezTo>
                    <a:pt x="358" y="9169"/>
                    <a:pt x="348" y="8811"/>
                    <a:pt x="338" y="8483"/>
                  </a:cubicBezTo>
                  <a:cubicBezTo>
                    <a:pt x="298" y="7580"/>
                    <a:pt x="249" y="6338"/>
                    <a:pt x="209" y="4967"/>
                  </a:cubicBezTo>
                  <a:cubicBezTo>
                    <a:pt x="179" y="3596"/>
                    <a:pt x="179" y="2355"/>
                    <a:pt x="179" y="1451"/>
                  </a:cubicBezTo>
                  <a:lnTo>
                    <a:pt x="179" y="388"/>
                  </a:lnTo>
                  <a:cubicBezTo>
                    <a:pt x="170" y="140"/>
                    <a:pt x="159" y="1"/>
                    <a:pt x="150" y="1"/>
                  </a:cubicBezTo>
                  <a:close/>
                </a:path>
              </a:pathLst>
            </a:custGeom>
            <a:solidFill>
              <a:srgbClr val="FBF7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0"/>
            <p:cNvSpPr/>
            <p:nvPr/>
          </p:nvSpPr>
          <p:spPr>
            <a:xfrm>
              <a:off x="2225786" y="2958931"/>
              <a:ext cx="18924" cy="368211"/>
            </a:xfrm>
            <a:custGeom>
              <a:avLst/>
              <a:gdLst/>
              <a:ahLst/>
              <a:cxnLst/>
              <a:rect l="l" t="t" r="r" b="b"/>
              <a:pathLst>
                <a:path w="507" h="9865" extrusionOk="0">
                  <a:moveTo>
                    <a:pt x="30" y="1"/>
                  </a:moveTo>
                  <a:cubicBezTo>
                    <a:pt x="20" y="1"/>
                    <a:pt x="10" y="140"/>
                    <a:pt x="10" y="388"/>
                  </a:cubicBezTo>
                  <a:cubicBezTo>
                    <a:pt x="0" y="647"/>
                    <a:pt x="0" y="1004"/>
                    <a:pt x="0" y="1451"/>
                  </a:cubicBezTo>
                  <a:cubicBezTo>
                    <a:pt x="10" y="2345"/>
                    <a:pt x="40" y="3576"/>
                    <a:pt x="109" y="4947"/>
                  </a:cubicBezTo>
                  <a:cubicBezTo>
                    <a:pt x="169" y="6308"/>
                    <a:pt x="258" y="7540"/>
                    <a:pt x="328" y="8424"/>
                  </a:cubicBezTo>
                  <a:cubicBezTo>
                    <a:pt x="367" y="8871"/>
                    <a:pt x="397" y="9238"/>
                    <a:pt x="427" y="9487"/>
                  </a:cubicBezTo>
                  <a:cubicBezTo>
                    <a:pt x="457" y="9735"/>
                    <a:pt x="477" y="9864"/>
                    <a:pt x="486" y="9864"/>
                  </a:cubicBezTo>
                  <a:cubicBezTo>
                    <a:pt x="506" y="9864"/>
                    <a:pt x="506" y="9725"/>
                    <a:pt x="497" y="9476"/>
                  </a:cubicBezTo>
                  <a:cubicBezTo>
                    <a:pt x="486" y="9099"/>
                    <a:pt x="467" y="8741"/>
                    <a:pt x="457" y="8424"/>
                  </a:cubicBezTo>
                  <a:cubicBezTo>
                    <a:pt x="387" y="7053"/>
                    <a:pt x="338" y="6000"/>
                    <a:pt x="288" y="4938"/>
                  </a:cubicBezTo>
                  <a:cubicBezTo>
                    <a:pt x="239" y="3865"/>
                    <a:pt x="188" y="2812"/>
                    <a:pt x="129" y="1451"/>
                  </a:cubicBezTo>
                  <a:cubicBezTo>
                    <a:pt x="119" y="1124"/>
                    <a:pt x="99" y="775"/>
                    <a:pt x="80" y="388"/>
                  </a:cubicBezTo>
                  <a:cubicBezTo>
                    <a:pt x="60" y="140"/>
                    <a:pt x="40" y="1"/>
                    <a:pt x="30" y="1"/>
                  </a:cubicBezTo>
                  <a:close/>
                </a:path>
              </a:pathLst>
            </a:custGeom>
            <a:solidFill>
              <a:srgbClr val="FBF7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0"/>
            <p:cNvSpPr/>
            <p:nvPr/>
          </p:nvSpPr>
          <p:spPr>
            <a:xfrm>
              <a:off x="1733454" y="2742081"/>
              <a:ext cx="384112" cy="140006"/>
            </a:xfrm>
            <a:custGeom>
              <a:avLst/>
              <a:gdLst/>
              <a:ahLst/>
              <a:cxnLst/>
              <a:rect l="l" t="t" r="r" b="b"/>
              <a:pathLst>
                <a:path w="10291" h="3751" extrusionOk="0">
                  <a:moveTo>
                    <a:pt x="9456" y="1"/>
                  </a:moveTo>
                  <a:lnTo>
                    <a:pt x="756" y="100"/>
                  </a:lnTo>
                  <a:cubicBezTo>
                    <a:pt x="710" y="85"/>
                    <a:pt x="662" y="78"/>
                    <a:pt x="615" y="78"/>
                  </a:cubicBezTo>
                  <a:cubicBezTo>
                    <a:pt x="376" y="78"/>
                    <a:pt x="138" y="256"/>
                    <a:pt x="80" y="497"/>
                  </a:cubicBezTo>
                  <a:cubicBezTo>
                    <a:pt x="1" y="775"/>
                    <a:pt x="160" y="1093"/>
                    <a:pt x="407" y="1242"/>
                  </a:cubicBezTo>
                  <a:cubicBezTo>
                    <a:pt x="537" y="1316"/>
                    <a:pt x="683" y="1351"/>
                    <a:pt x="831" y="1351"/>
                  </a:cubicBezTo>
                  <a:cubicBezTo>
                    <a:pt x="979" y="1351"/>
                    <a:pt x="1128" y="1316"/>
                    <a:pt x="1262" y="1252"/>
                  </a:cubicBezTo>
                  <a:lnTo>
                    <a:pt x="1262" y="1252"/>
                  </a:lnTo>
                  <a:cubicBezTo>
                    <a:pt x="1103" y="1490"/>
                    <a:pt x="934" y="1749"/>
                    <a:pt x="884" y="2027"/>
                  </a:cubicBezTo>
                  <a:cubicBezTo>
                    <a:pt x="825" y="2314"/>
                    <a:pt x="904" y="2643"/>
                    <a:pt x="1142" y="2802"/>
                  </a:cubicBezTo>
                  <a:cubicBezTo>
                    <a:pt x="1245" y="2874"/>
                    <a:pt x="1367" y="2906"/>
                    <a:pt x="1492" y="2906"/>
                  </a:cubicBezTo>
                  <a:cubicBezTo>
                    <a:pt x="1660" y="2906"/>
                    <a:pt x="1835" y="2848"/>
                    <a:pt x="1977" y="2751"/>
                  </a:cubicBezTo>
                  <a:cubicBezTo>
                    <a:pt x="2226" y="2583"/>
                    <a:pt x="2394" y="2325"/>
                    <a:pt x="2563" y="2076"/>
                  </a:cubicBezTo>
                  <a:lnTo>
                    <a:pt x="2563" y="2076"/>
                  </a:lnTo>
                  <a:cubicBezTo>
                    <a:pt x="2484" y="2345"/>
                    <a:pt x="2404" y="2623"/>
                    <a:pt x="2424" y="2901"/>
                  </a:cubicBezTo>
                  <a:cubicBezTo>
                    <a:pt x="2444" y="3179"/>
                    <a:pt x="2593" y="3467"/>
                    <a:pt x="2841" y="3576"/>
                  </a:cubicBezTo>
                  <a:cubicBezTo>
                    <a:pt x="2921" y="3610"/>
                    <a:pt x="3004" y="3626"/>
                    <a:pt x="3088" y="3626"/>
                  </a:cubicBezTo>
                  <a:cubicBezTo>
                    <a:pt x="3298" y="3626"/>
                    <a:pt x="3512" y="3529"/>
                    <a:pt x="3676" y="3387"/>
                  </a:cubicBezTo>
                  <a:cubicBezTo>
                    <a:pt x="3894" y="3179"/>
                    <a:pt x="4023" y="2901"/>
                    <a:pt x="4152" y="2632"/>
                  </a:cubicBezTo>
                  <a:lnTo>
                    <a:pt x="4152" y="2632"/>
                  </a:lnTo>
                  <a:cubicBezTo>
                    <a:pt x="4030" y="3187"/>
                    <a:pt x="4557" y="3750"/>
                    <a:pt x="5118" y="3750"/>
                  </a:cubicBezTo>
                  <a:cubicBezTo>
                    <a:pt x="5151" y="3750"/>
                    <a:pt x="5183" y="3749"/>
                    <a:pt x="5215" y="3745"/>
                  </a:cubicBezTo>
                  <a:cubicBezTo>
                    <a:pt x="5766" y="3690"/>
                    <a:pt x="6199" y="3158"/>
                    <a:pt x="6237" y="2607"/>
                  </a:cubicBezTo>
                  <a:lnTo>
                    <a:pt x="6237" y="2607"/>
                  </a:lnTo>
                  <a:cubicBezTo>
                    <a:pt x="6274" y="3014"/>
                    <a:pt x="6681" y="3365"/>
                    <a:pt x="7096" y="3365"/>
                  </a:cubicBezTo>
                  <a:cubicBezTo>
                    <a:pt x="7162" y="3365"/>
                    <a:pt x="7227" y="3356"/>
                    <a:pt x="7291" y="3338"/>
                  </a:cubicBezTo>
                  <a:cubicBezTo>
                    <a:pt x="7747" y="3198"/>
                    <a:pt x="7986" y="2631"/>
                    <a:pt x="7831" y="2193"/>
                  </a:cubicBezTo>
                  <a:lnTo>
                    <a:pt x="7831" y="2193"/>
                  </a:lnTo>
                  <a:cubicBezTo>
                    <a:pt x="8000" y="2448"/>
                    <a:pt x="8313" y="2600"/>
                    <a:pt x="8618" y="2600"/>
                  </a:cubicBezTo>
                  <a:cubicBezTo>
                    <a:pt x="8774" y="2600"/>
                    <a:pt x="8928" y="2560"/>
                    <a:pt x="9059" y="2473"/>
                  </a:cubicBezTo>
                  <a:cubicBezTo>
                    <a:pt x="9506" y="2186"/>
                    <a:pt x="9576" y="1460"/>
                    <a:pt x="9198" y="1083"/>
                  </a:cubicBezTo>
                  <a:lnTo>
                    <a:pt x="9198" y="1083"/>
                  </a:lnTo>
                  <a:cubicBezTo>
                    <a:pt x="9365" y="1227"/>
                    <a:pt x="9583" y="1365"/>
                    <a:pt x="9792" y="1365"/>
                  </a:cubicBezTo>
                  <a:cubicBezTo>
                    <a:pt x="9857" y="1365"/>
                    <a:pt x="9921" y="1352"/>
                    <a:pt x="9983" y="1321"/>
                  </a:cubicBezTo>
                  <a:cubicBezTo>
                    <a:pt x="10251" y="1192"/>
                    <a:pt x="10291" y="805"/>
                    <a:pt x="10141" y="546"/>
                  </a:cubicBezTo>
                  <a:cubicBezTo>
                    <a:pt x="9993" y="299"/>
                    <a:pt x="9724" y="140"/>
                    <a:pt x="9456" y="1"/>
                  </a:cubicBezTo>
                  <a:close/>
                </a:path>
              </a:pathLst>
            </a:custGeom>
            <a:solidFill>
              <a:srgbClr val="FFA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0"/>
            <p:cNvSpPr/>
            <p:nvPr/>
          </p:nvSpPr>
          <p:spPr>
            <a:xfrm>
              <a:off x="1848746" y="2541167"/>
              <a:ext cx="145008" cy="253586"/>
            </a:xfrm>
            <a:custGeom>
              <a:avLst/>
              <a:gdLst/>
              <a:ahLst/>
              <a:cxnLst/>
              <a:rect l="l" t="t" r="r" b="b"/>
              <a:pathLst>
                <a:path w="3885" h="6794" extrusionOk="0">
                  <a:moveTo>
                    <a:pt x="0" y="0"/>
                  </a:moveTo>
                  <a:lnTo>
                    <a:pt x="0" y="6794"/>
                  </a:lnTo>
                  <a:cubicBezTo>
                    <a:pt x="1282" y="6456"/>
                    <a:pt x="2573" y="6158"/>
                    <a:pt x="3884" y="5989"/>
                  </a:cubicBezTo>
                  <a:lnTo>
                    <a:pt x="3884" y="0"/>
                  </a:lnTo>
                  <a:close/>
                </a:path>
              </a:pathLst>
            </a:custGeom>
            <a:solidFill>
              <a:srgbClr val="C89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0"/>
            <p:cNvSpPr/>
            <p:nvPr/>
          </p:nvSpPr>
          <p:spPr>
            <a:xfrm>
              <a:off x="1848746" y="2612679"/>
              <a:ext cx="145008" cy="57891"/>
            </a:xfrm>
            <a:custGeom>
              <a:avLst/>
              <a:gdLst/>
              <a:ahLst/>
              <a:cxnLst/>
              <a:rect l="l" t="t" r="r" b="b"/>
              <a:pathLst>
                <a:path w="3885" h="1551" extrusionOk="0">
                  <a:moveTo>
                    <a:pt x="0" y="1"/>
                  </a:moveTo>
                  <a:lnTo>
                    <a:pt x="0" y="1431"/>
                  </a:lnTo>
                  <a:cubicBezTo>
                    <a:pt x="119" y="1451"/>
                    <a:pt x="239" y="1461"/>
                    <a:pt x="358" y="1471"/>
                  </a:cubicBezTo>
                  <a:cubicBezTo>
                    <a:pt x="964" y="1530"/>
                    <a:pt x="1580" y="1550"/>
                    <a:pt x="2185" y="1550"/>
                  </a:cubicBezTo>
                  <a:cubicBezTo>
                    <a:pt x="2752" y="1550"/>
                    <a:pt x="3318" y="1530"/>
                    <a:pt x="3884" y="1481"/>
                  </a:cubicBezTo>
                  <a:lnTo>
                    <a:pt x="3884" y="1"/>
                  </a:lnTo>
                  <a:close/>
                </a:path>
              </a:pathLst>
            </a:custGeom>
            <a:solidFill>
              <a:srgbClr val="A96C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0"/>
            <p:cNvSpPr/>
            <p:nvPr/>
          </p:nvSpPr>
          <p:spPr>
            <a:xfrm>
              <a:off x="2212051" y="2257321"/>
              <a:ext cx="172442" cy="170277"/>
            </a:xfrm>
            <a:custGeom>
              <a:avLst/>
              <a:gdLst/>
              <a:ahLst/>
              <a:cxnLst/>
              <a:rect l="l" t="t" r="r" b="b"/>
              <a:pathLst>
                <a:path w="4620" h="4562" extrusionOk="0">
                  <a:moveTo>
                    <a:pt x="2906" y="1"/>
                  </a:moveTo>
                  <a:cubicBezTo>
                    <a:pt x="2197" y="1"/>
                    <a:pt x="1398" y="423"/>
                    <a:pt x="835" y="1169"/>
                  </a:cubicBezTo>
                  <a:cubicBezTo>
                    <a:pt x="11" y="2271"/>
                    <a:pt x="0" y="3661"/>
                    <a:pt x="815" y="4277"/>
                  </a:cubicBezTo>
                  <a:cubicBezTo>
                    <a:pt x="1073" y="4470"/>
                    <a:pt x="1384" y="4561"/>
                    <a:pt x="1714" y="4561"/>
                  </a:cubicBezTo>
                  <a:cubicBezTo>
                    <a:pt x="2423" y="4561"/>
                    <a:pt x="3222" y="4139"/>
                    <a:pt x="3785" y="3394"/>
                  </a:cubicBezTo>
                  <a:cubicBezTo>
                    <a:pt x="4609" y="2291"/>
                    <a:pt x="4619" y="900"/>
                    <a:pt x="3805" y="284"/>
                  </a:cubicBezTo>
                  <a:cubicBezTo>
                    <a:pt x="3546" y="92"/>
                    <a:pt x="3236" y="1"/>
                    <a:pt x="2906" y="1"/>
                  </a:cubicBezTo>
                  <a:close/>
                </a:path>
              </a:pathLst>
            </a:custGeom>
            <a:solidFill>
              <a:srgbClr val="C89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0"/>
            <p:cNvSpPr/>
            <p:nvPr/>
          </p:nvSpPr>
          <p:spPr>
            <a:xfrm>
              <a:off x="2236497" y="2302221"/>
              <a:ext cx="111266" cy="90326"/>
            </a:xfrm>
            <a:custGeom>
              <a:avLst/>
              <a:gdLst/>
              <a:ahLst/>
              <a:cxnLst/>
              <a:rect l="l" t="t" r="r" b="b"/>
              <a:pathLst>
                <a:path w="2981" h="2420" extrusionOk="0">
                  <a:moveTo>
                    <a:pt x="2816" y="0"/>
                  </a:moveTo>
                  <a:cubicBezTo>
                    <a:pt x="2712" y="0"/>
                    <a:pt x="2563" y="15"/>
                    <a:pt x="2385" y="65"/>
                  </a:cubicBezTo>
                  <a:cubicBezTo>
                    <a:pt x="2027" y="144"/>
                    <a:pt x="1561" y="392"/>
                    <a:pt x="1153" y="780"/>
                  </a:cubicBezTo>
                  <a:cubicBezTo>
                    <a:pt x="746" y="1167"/>
                    <a:pt x="478" y="1595"/>
                    <a:pt x="289" y="1893"/>
                  </a:cubicBezTo>
                  <a:cubicBezTo>
                    <a:pt x="100" y="2210"/>
                    <a:pt x="1" y="2409"/>
                    <a:pt x="21" y="2419"/>
                  </a:cubicBezTo>
                  <a:cubicBezTo>
                    <a:pt x="21" y="2419"/>
                    <a:pt x="21" y="2419"/>
                    <a:pt x="22" y="2419"/>
                  </a:cubicBezTo>
                  <a:cubicBezTo>
                    <a:pt x="39" y="2419"/>
                    <a:pt x="176" y="2242"/>
                    <a:pt x="378" y="1962"/>
                  </a:cubicBezTo>
                  <a:cubicBezTo>
                    <a:pt x="587" y="1674"/>
                    <a:pt x="875" y="1266"/>
                    <a:pt x="1263" y="889"/>
                  </a:cubicBezTo>
                  <a:cubicBezTo>
                    <a:pt x="1650" y="522"/>
                    <a:pt x="2087" y="273"/>
                    <a:pt x="2415" y="164"/>
                  </a:cubicBezTo>
                  <a:cubicBezTo>
                    <a:pt x="2753" y="55"/>
                    <a:pt x="2981" y="45"/>
                    <a:pt x="2971" y="25"/>
                  </a:cubicBezTo>
                  <a:cubicBezTo>
                    <a:pt x="2976" y="15"/>
                    <a:pt x="2919" y="0"/>
                    <a:pt x="2816" y="0"/>
                  </a:cubicBezTo>
                  <a:close/>
                </a:path>
              </a:pathLst>
            </a:custGeom>
            <a:solidFill>
              <a:srgbClr val="2B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0"/>
            <p:cNvSpPr/>
            <p:nvPr/>
          </p:nvSpPr>
          <p:spPr>
            <a:xfrm>
              <a:off x="2273597" y="2342232"/>
              <a:ext cx="43782" cy="16124"/>
            </a:xfrm>
            <a:custGeom>
              <a:avLst/>
              <a:gdLst/>
              <a:ahLst/>
              <a:cxnLst/>
              <a:rect l="l" t="t" r="r" b="b"/>
              <a:pathLst>
                <a:path w="1173" h="432" extrusionOk="0">
                  <a:moveTo>
                    <a:pt x="137" y="1"/>
                  </a:moveTo>
                  <a:cubicBezTo>
                    <a:pt x="52" y="1"/>
                    <a:pt x="0" y="15"/>
                    <a:pt x="0" y="36"/>
                  </a:cubicBezTo>
                  <a:cubicBezTo>
                    <a:pt x="0" y="75"/>
                    <a:pt x="258" y="135"/>
                    <a:pt x="576" y="245"/>
                  </a:cubicBezTo>
                  <a:cubicBezTo>
                    <a:pt x="843" y="330"/>
                    <a:pt x="1057" y="431"/>
                    <a:pt x="1129" y="431"/>
                  </a:cubicBezTo>
                  <a:cubicBezTo>
                    <a:pt x="1140" y="431"/>
                    <a:pt x="1148" y="429"/>
                    <a:pt x="1152" y="423"/>
                  </a:cubicBezTo>
                  <a:cubicBezTo>
                    <a:pt x="1172" y="393"/>
                    <a:pt x="954" y="205"/>
                    <a:pt x="626" y="95"/>
                  </a:cubicBezTo>
                  <a:cubicBezTo>
                    <a:pt x="432" y="26"/>
                    <a:pt x="253" y="1"/>
                    <a:pt x="137" y="1"/>
                  </a:cubicBezTo>
                  <a:close/>
                </a:path>
              </a:pathLst>
            </a:custGeom>
            <a:solidFill>
              <a:srgbClr val="2B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0"/>
            <p:cNvSpPr/>
            <p:nvPr/>
          </p:nvSpPr>
          <p:spPr>
            <a:xfrm>
              <a:off x="1454276" y="2257321"/>
              <a:ext cx="172479" cy="170277"/>
            </a:xfrm>
            <a:custGeom>
              <a:avLst/>
              <a:gdLst/>
              <a:ahLst/>
              <a:cxnLst/>
              <a:rect l="l" t="t" r="r" b="b"/>
              <a:pathLst>
                <a:path w="4621" h="4562" extrusionOk="0">
                  <a:moveTo>
                    <a:pt x="1714" y="1"/>
                  </a:moveTo>
                  <a:cubicBezTo>
                    <a:pt x="1384" y="1"/>
                    <a:pt x="1074" y="92"/>
                    <a:pt x="815" y="284"/>
                  </a:cubicBezTo>
                  <a:cubicBezTo>
                    <a:pt x="1" y="900"/>
                    <a:pt x="11" y="2291"/>
                    <a:pt x="835" y="3394"/>
                  </a:cubicBezTo>
                  <a:cubicBezTo>
                    <a:pt x="1398" y="4139"/>
                    <a:pt x="2197" y="4561"/>
                    <a:pt x="2906" y="4561"/>
                  </a:cubicBezTo>
                  <a:cubicBezTo>
                    <a:pt x="3236" y="4561"/>
                    <a:pt x="3547" y="4470"/>
                    <a:pt x="3806" y="4277"/>
                  </a:cubicBezTo>
                  <a:cubicBezTo>
                    <a:pt x="4620" y="3661"/>
                    <a:pt x="4620" y="2271"/>
                    <a:pt x="3786" y="1169"/>
                  </a:cubicBezTo>
                  <a:cubicBezTo>
                    <a:pt x="3223" y="423"/>
                    <a:pt x="2424" y="1"/>
                    <a:pt x="1714" y="1"/>
                  </a:cubicBezTo>
                  <a:close/>
                </a:path>
              </a:pathLst>
            </a:custGeom>
            <a:solidFill>
              <a:srgbClr val="C89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0"/>
            <p:cNvSpPr/>
            <p:nvPr/>
          </p:nvSpPr>
          <p:spPr>
            <a:xfrm>
              <a:off x="1574047" y="1836795"/>
              <a:ext cx="684764" cy="775949"/>
            </a:xfrm>
            <a:custGeom>
              <a:avLst/>
              <a:gdLst/>
              <a:ahLst/>
              <a:cxnLst/>
              <a:rect l="l" t="t" r="r" b="b"/>
              <a:pathLst>
                <a:path w="18346" h="20789" extrusionOk="0">
                  <a:moveTo>
                    <a:pt x="8880" y="0"/>
                  </a:moveTo>
                  <a:cubicBezTo>
                    <a:pt x="3974" y="0"/>
                    <a:pt x="1" y="3973"/>
                    <a:pt x="1" y="8880"/>
                  </a:cubicBezTo>
                  <a:lnTo>
                    <a:pt x="1" y="13707"/>
                  </a:lnTo>
                  <a:cubicBezTo>
                    <a:pt x="1" y="17621"/>
                    <a:pt x="3169" y="20789"/>
                    <a:pt x="7082" y="20789"/>
                  </a:cubicBezTo>
                  <a:lnTo>
                    <a:pt x="11254" y="20789"/>
                  </a:lnTo>
                  <a:cubicBezTo>
                    <a:pt x="15167" y="20789"/>
                    <a:pt x="18346" y="17621"/>
                    <a:pt x="18346" y="13707"/>
                  </a:cubicBezTo>
                  <a:lnTo>
                    <a:pt x="18346" y="8880"/>
                  </a:lnTo>
                  <a:cubicBezTo>
                    <a:pt x="18346" y="3973"/>
                    <a:pt x="14363" y="0"/>
                    <a:pt x="9456" y="0"/>
                  </a:cubicBezTo>
                  <a:close/>
                </a:path>
              </a:pathLst>
            </a:custGeom>
            <a:solidFill>
              <a:srgbClr val="C89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0"/>
            <p:cNvSpPr/>
            <p:nvPr/>
          </p:nvSpPr>
          <p:spPr>
            <a:xfrm>
              <a:off x="1682657" y="2338724"/>
              <a:ext cx="149449" cy="107571"/>
            </a:xfrm>
            <a:custGeom>
              <a:avLst/>
              <a:gdLst/>
              <a:ahLst/>
              <a:cxnLst/>
              <a:rect l="l" t="t" r="r" b="b"/>
              <a:pathLst>
                <a:path w="4004" h="2882" extrusionOk="0">
                  <a:moveTo>
                    <a:pt x="2225" y="1"/>
                  </a:moveTo>
                  <a:cubicBezTo>
                    <a:pt x="1232" y="1"/>
                    <a:pt x="130" y="537"/>
                    <a:pt x="51" y="1401"/>
                  </a:cubicBezTo>
                  <a:cubicBezTo>
                    <a:pt x="0" y="1957"/>
                    <a:pt x="418" y="2494"/>
                    <a:pt x="964" y="2722"/>
                  </a:cubicBezTo>
                  <a:cubicBezTo>
                    <a:pt x="1232" y="2831"/>
                    <a:pt x="1510" y="2881"/>
                    <a:pt x="1799" y="2881"/>
                  </a:cubicBezTo>
                  <a:cubicBezTo>
                    <a:pt x="2117" y="2881"/>
                    <a:pt x="2434" y="2822"/>
                    <a:pt x="2732" y="2712"/>
                  </a:cubicBezTo>
                  <a:cubicBezTo>
                    <a:pt x="2971" y="2633"/>
                    <a:pt x="3199" y="2524"/>
                    <a:pt x="3388" y="2374"/>
                  </a:cubicBezTo>
                  <a:cubicBezTo>
                    <a:pt x="3894" y="1948"/>
                    <a:pt x="4004" y="1182"/>
                    <a:pt x="3666" y="637"/>
                  </a:cubicBezTo>
                  <a:cubicBezTo>
                    <a:pt x="3388" y="199"/>
                    <a:pt x="2832" y="1"/>
                    <a:pt x="222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0"/>
            <p:cNvSpPr/>
            <p:nvPr/>
          </p:nvSpPr>
          <p:spPr>
            <a:xfrm>
              <a:off x="1991470" y="2338724"/>
              <a:ext cx="149449" cy="107571"/>
            </a:xfrm>
            <a:custGeom>
              <a:avLst/>
              <a:gdLst/>
              <a:ahLst/>
              <a:cxnLst/>
              <a:rect l="l" t="t" r="r" b="b"/>
              <a:pathLst>
                <a:path w="4004" h="2882" extrusionOk="0">
                  <a:moveTo>
                    <a:pt x="1778" y="1"/>
                  </a:moveTo>
                  <a:cubicBezTo>
                    <a:pt x="1182" y="1"/>
                    <a:pt x="617" y="199"/>
                    <a:pt x="338" y="637"/>
                  </a:cubicBezTo>
                  <a:cubicBezTo>
                    <a:pt x="1" y="1182"/>
                    <a:pt x="110" y="1948"/>
                    <a:pt x="617" y="2374"/>
                  </a:cubicBezTo>
                  <a:cubicBezTo>
                    <a:pt x="805" y="2524"/>
                    <a:pt x="1034" y="2633"/>
                    <a:pt x="1272" y="2712"/>
                  </a:cubicBezTo>
                  <a:cubicBezTo>
                    <a:pt x="1570" y="2822"/>
                    <a:pt x="1897" y="2881"/>
                    <a:pt x="2215" y="2881"/>
                  </a:cubicBezTo>
                  <a:cubicBezTo>
                    <a:pt x="2493" y="2881"/>
                    <a:pt x="2782" y="2831"/>
                    <a:pt x="3040" y="2722"/>
                  </a:cubicBezTo>
                  <a:cubicBezTo>
                    <a:pt x="3586" y="2494"/>
                    <a:pt x="4003" y="1957"/>
                    <a:pt x="3954" y="1401"/>
                  </a:cubicBezTo>
                  <a:cubicBezTo>
                    <a:pt x="3874" y="537"/>
                    <a:pt x="2772" y="1"/>
                    <a:pt x="177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0"/>
            <p:cNvSpPr/>
            <p:nvPr/>
          </p:nvSpPr>
          <p:spPr>
            <a:xfrm>
              <a:off x="1711583" y="2137027"/>
              <a:ext cx="103465" cy="59123"/>
            </a:xfrm>
            <a:custGeom>
              <a:avLst/>
              <a:gdLst/>
              <a:ahLst/>
              <a:cxnLst/>
              <a:rect l="l" t="t" r="r" b="b"/>
              <a:pathLst>
                <a:path w="2772" h="1584" extrusionOk="0">
                  <a:moveTo>
                    <a:pt x="2222" y="1"/>
                  </a:moveTo>
                  <a:cubicBezTo>
                    <a:pt x="1918" y="1"/>
                    <a:pt x="1506" y="84"/>
                    <a:pt x="1103" y="299"/>
                  </a:cubicBezTo>
                  <a:cubicBezTo>
                    <a:pt x="686" y="518"/>
                    <a:pt x="378" y="836"/>
                    <a:pt x="209" y="1104"/>
                  </a:cubicBezTo>
                  <a:cubicBezTo>
                    <a:pt x="40" y="1362"/>
                    <a:pt x="0" y="1551"/>
                    <a:pt x="40" y="1580"/>
                  </a:cubicBezTo>
                  <a:cubicBezTo>
                    <a:pt x="44" y="1582"/>
                    <a:pt x="48" y="1583"/>
                    <a:pt x="53" y="1583"/>
                  </a:cubicBezTo>
                  <a:cubicBezTo>
                    <a:pt x="170" y="1583"/>
                    <a:pt x="556" y="1000"/>
                    <a:pt x="1282" y="627"/>
                  </a:cubicBezTo>
                  <a:cubicBezTo>
                    <a:pt x="2037" y="220"/>
                    <a:pt x="2761" y="240"/>
                    <a:pt x="2761" y="130"/>
                  </a:cubicBezTo>
                  <a:cubicBezTo>
                    <a:pt x="2772" y="81"/>
                    <a:pt x="2593" y="11"/>
                    <a:pt x="2275" y="1"/>
                  </a:cubicBezTo>
                  <a:cubicBezTo>
                    <a:pt x="2258" y="1"/>
                    <a:pt x="2240" y="1"/>
                    <a:pt x="2222" y="1"/>
                  </a:cubicBezTo>
                  <a:close/>
                </a:path>
              </a:pathLst>
            </a:custGeom>
            <a:solidFill>
              <a:srgbClr val="2B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0"/>
            <p:cNvSpPr/>
            <p:nvPr/>
          </p:nvSpPr>
          <p:spPr>
            <a:xfrm>
              <a:off x="1991843" y="2119148"/>
              <a:ext cx="129443" cy="49717"/>
            </a:xfrm>
            <a:custGeom>
              <a:avLst/>
              <a:gdLst/>
              <a:ahLst/>
              <a:cxnLst/>
              <a:rect l="l" t="t" r="r" b="b"/>
              <a:pathLst>
                <a:path w="3468" h="1332" extrusionOk="0">
                  <a:moveTo>
                    <a:pt x="1190" y="1"/>
                  </a:moveTo>
                  <a:cubicBezTo>
                    <a:pt x="928" y="1"/>
                    <a:pt x="692" y="44"/>
                    <a:pt x="507" y="113"/>
                  </a:cubicBezTo>
                  <a:cubicBezTo>
                    <a:pt x="159" y="232"/>
                    <a:pt x="0" y="401"/>
                    <a:pt x="30" y="441"/>
                  </a:cubicBezTo>
                  <a:cubicBezTo>
                    <a:pt x="35" y="452"/>
                    <a:pt x="48" y="456"/>
                    <a:pt x="70" y="456"/>
                  </a:cubicBezTo>
                  <a:cubicBezTo>
                    <a:pt x="146" y="456"/>
                    <a:pt x="322" y="402"/>
                    <a:pt x="576" y="371"/>
                  </a:cubicBezTo>
                  <a:cubicBezTo>
                    <a:pt x="684" y="354"/>
                    <a:pt x="807" y="344"/>
                    <a:pt x="941" y="344"/>
                  </a:cubicBezTo>
                  <a:cubicBezTo>
                    <a:pt x="1200" y="344"/>
                    <a:pt x="1500" y="382"/>
                    <a:pt x="1808" y="480"/>
                  </a:cubicBezTo>
                  <a:cubicBezTo>
                    <a:pt x="2275" y="620"/>
                    <a:pt x="2662" y="867"/>
                    <a:pt x="2940" y="1057"/>
                  </a:cubicBezTo>
                  <a:cubicBezTo>
                    <a:pt x="3182" y="1220"/>
                    <a:pt x="3342" y="1332"/>
                    <a:pt x="3405" y="1332"/>
                  </a:cubicBezTo>
                  <a:cubicBezTo>
                    <a:pt x="3415" y="1332"/>
                    <a:pt x="3422" y="1330"/>
                    <a:pt x="3427" y="1324"/>
                  </a:cubicBezTo>
                  <a:cubicBezTo>
                    <a:pt x="3467" y="1295"/>
                    <a:pt x="3358" y="1106"/>
                    <a:pt x="3110" y="848"/>
                  </a:cubicBezTo>
                  <a:cubicBezTo>
                    <a:pt x="2861" y="600"/>
                    <a:pt x="2454" y="291"/>
                    <a:pt x="1918" y="113"/>
                  </a:cubicBezTo>
                  <a:cubicBezTo>
                    <a:pt x="1667" y="34"/>
                    <a:pt x="1419" y="1"/>
                    <a:pt x="1190" y="1"/>
                  </a:cubicBezTo>
                  <a:close/>
                </a:path>
              </a:pathLst>
            </a:custGeom>
            <a:solidFill>
              <a:srgbClr val="2B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0"/>
            <p:cNvSpPr/>
            <p:nvPr/>
          </p:nvSpPr>
          <p:spPr>
            <a:xfrm>
              <a:off x="1734947" y="1801935"/>
              <a:ext cx="555732" cy="474699"/>
            </a:xfrm>
            <a:custGeom>
              <a:avLst/>
              <a:gdLst/>
              <a:ahLst/>
              <a:cxnLst/>
              <a:rect l="l" t="t" r="r" b="b"/>
              <a:pathLst>
                <a:path w="14889" h="12718" extrusionOk="0">
                  <a:moveTo>
                    <a:pt x="3804" y="0"/>
                  </a:moveTo>
                  <a:cubicBezTo>
                    <a:pt x="2473" y="407"/>
                    <a:pt x="1182" y="914"/>
                    <a:pt x="0" y="1649"/>
                  </a:cubicBezTo>
                  <a:cubicBezTo>
                    <a:pt x="89" y="3775"/>
                    <a:pt x="1053" y="7728"/>
                    <a:pt x="6863" y="8373"/>
                  </a:cubicBezTo>
                  <a:cubicBezTo>
                    <a:pt x="7528" y="9600"/>
                    <a:pt x="8616" y="12718"/>
                    <a:pt x="12438" y="12718"/>
                  </a:cubicBezTo>
                  <a:cubicBezTo>
                    <a:pt x="13073" y="12718"/>
                    <a:pt x="13784" y="12631"/>
                    <a:pt x="14581" y="12436"/>
                  </a:cubicBezTo>
                  <a:cubicBezTo>
                    <a:pt x="14690" y="9863"/>
                    <a:pt x="14889" y="6546"/>
                    <a:pt x="14889" y="6546"/>
                  </a:cubicBezTo>
                  <a:cubicBezTo>
                    <a:pt x="14889" y="6546"/>
                    <a:pt x="13777" y="5145"/>
                    <a:pt x="12655" y="3526"/>
                  </a:cubicBezTo>
                  <a:cubicBezTo>
                    <a:pt x="11542" y="1907"/>
                    <a:pt x="12198" y="2672"/>
                    <a:pt x="11423" y="2086"/>
                  </a:cubicBezTo>
                  <a:cubicBezTo>
                    <a:pt x="10648" y="1510"/>
                    <a:pt x="9218" y="1212"/>
                    <a:pt x="9218" y="1212"/>
                  </a:cubicBezTo>
                  <a:lnTo>
                    <a:pt x="7976" y="884"/>
                  </a:lnTo>
                  <a:lnTo>
                    <a:pt x="3804" y="0"/>
                  </a:lnTo>
                  <a:close/>
                </a:path>
              </a:pathLst>
            </a:custGeom>
            <a:solidFill>
              <a:srgbClr val="2B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0"/>
            <p:cNvSpPr/>
            <p:nvPr/>
          </p:nvSpPr>
          <p:spPr>
            <a:xfrm>
              <a:off x="1696392" y="2889994"/>
              <a:ext cx="472721" cy="602090"/>
            </a:xfrm>
            <a:custGeom>
              <a:avLst/>
              <a:gdLst/>
              <a:ahLst/>
              <a:cxnLst/>
              <a:rect l="l" t="t" r="r" b="b"/>
              <a:pathLst>
                <a:path w="12665" h="16131" extrusionOk="0">
                  <a:moveTo>
                    <a:pt x="20" y="0"/>
                  </a:moveTo>
                  <a:cubicBezTo>
                    <a:pt x="10" y="0"/>
                    <a:pt x="0" y="11"/>
                    <a:pt x="0" y="20"/>
                  </a:cubicBezTo>
                  <a:lnTo>
                    <a:pt x="0" y="16111"/>
                  </a:lnTo>
                  <a:cubicBezTo>
                    <a:pt x="0" y="16121"/>
                    <a:pt x="10" y="16131"/>
                    <a:pt x="20" y="16131"/>
                  </a:cubicBezTo>
                  <a:lnTo>
                    <a:pt x="12644" y="16131"/>
                  </a:lnTo>
                  <a:cubicBezTo>
                    <a:pt x="12655" y="16131"/>
                    <a:pt x="12664" y="16121"/>
                    <a:pt x="12664" y="16111"/>
                  </a:cubicBezTo>
                  <a:lnTo>
                    <a:pt x="12664" y="20"/>
                  </a:lnTo>
                  <a:cubicBezTo>
                    <a:pt x="12664" y="11"/>
                    <a:pt x="12655" y="0"/>
                    <a:pt x="12644" y="0"/>
                  </a:cubicBezTo>
                  <a:close/>
                </a:path>
              </a:pathLst>
            </a:custGeom>
            <a:solidFill>
              <a:srgbClr val="741B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0"/>
            <p:cNvSpPr/>
            <p:nvPr/>
          </p:nvSpPr>
          <p:spPr>
            <a:xfrm>
              <a:off x="1722332" y="2918174"/>
              <a:ext cx="420802" cy="545729"/>
            </a:xfrm>
            <a:custGeom>
              <a:avLst/>
              <a:gdLst/>
              <a:ahLst/>
              <a:cxnLst/>
              <a:rect l="l" t="t" r="r" b="b"/>
              <a:pathLst>
                <a:path w="11274" h="14621" extrusionOk="0">
                  <a:moveTo>
                    <a:pt x="10837" y="60"/>
                  </a:moveTo>
                  <a:cubicBezTo>
                    <a:pt x="11046" y="60"/>
                    <a:pt x="11205" y="229"/>
                    <a:pt x="11205" y="428"/>
                  </a:cubicBezTo>
                  <a:lnTo>
                    <a:pt x="11205" y="14194"/>
                  </a:lnTo>
                  <a:cubicBezTo>
                    <a:pt x="11205" y="14393"/>
                    <a:pt x="11046" y="14561"/>
                    <a:pt x="10837" y="14561"/>
                  </a:cubicBezTo>
                  <a:lnTo>
                    <a:pt x="438" y="14561"/>
                  </a:lnTo>
                  <a:cubicBezTo>
                    <a:pt x="229" y="14561"/>
                    <a:pt x="60" y="14393"/>
                    <a:pt x="60" y="14194"/>
                  </a:cubicBezTo>
                  <a:lnTo>
                    <a:pt x="60" y="428"/>
                  </a:lnTo>
                  <a:cubicBezTo>
                    <a:pt x="60" y="229"/>
                    <a:pt x="229" y="60"/>
                    <a:pt x="438" y="60"/>
                  </a:cubicBezTo>
                  <a:close/>
                  <a:moveTo>
                    <a:pt x="438" y="0"/>
                  </a:moveTo>
                  <a:cubicBezTo>
                    <a:pt x="189" y="0"/>
                    <a:pt x="1" y="189"/>
                    <a:pt x="1" y="428"/>
                  </a:cubicBezTo>
                  <a:lnTo>
                    <a:pt x="1" y="14194"/>
                  </a:lnTo>
                  <a:cubicBezTo>
                    <a:pt x="1" y="14433"/>
                    <a:pt x="189" y="14621"/>
                    <a:pt x="438" y="14621"/>
                  </a:cubicBezTo>
                  <a:lnTo>
                    <a:pt x="10837" y="14621"/>
                  </a:lnTo>
                  <a:cubicBezTo>
                    <a:pt x="11075" y="14621"/>
                    <a:pt x="11274" y="14433"/>
                    <a:pt x="11274" y="14194"/>
                  </a:cubicBezTo>
                  <a:lnTo>
                    <a:pt x="11274" y="428"/>
                  </a:lnTo>
                  <a:cubicBezTo>
                    <a:pt x="11274" y="189"/>
                    <a:pt x="11075" y="0"/>
                    <a:pt x="10837" y="0"/>
                  </a:cubicBezTo>
                  <a:close/>
                </a:path>
              </a:pathLst>
            </a:custGeom>
            <a:solidFill>
              <a:srgbClr val="AB8E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0"/>
            <p:cNvSpPr/>
            <p:nvPr/>
          </p:nvSpPr>
          <p:spPr>
            <a:xfrm>
              <a:off x="1858375" y="3005287"/>
              <a:ext cx="148330" cy="251421"/>
            </a:xfrm>
            <a:custGeom>
              <a:avLst/>
              <a:gdLst/>
              <a:ahLst/>
              <a:cxnLst/>
              <a:rect l="l" t="t" r="r" b="b"/>
              <a:pathLst>
                <a:path w="3974" h="6736" extrusionOk="0">
                  <a:moveTo>
                    <a:pt x="1719" y="1"/>
                  </a:moveTo>
                  <a:lnTo>
                    <a:pt x="1719" y="1401"/>
                  </a:lnTo>
                  <a:lnTo>
                    <a:pt x="1" y="1401"/>
                  </a:lnTo>
                  <a:lnTo>
                    <a:pt x="1" y="1937"/>
                  </a:lnTo>
                  <a:lnTo>
                    <a:pt x="1719" y="1937"/>
                  </a:lnTo>
                  <a:lnTo>
                    <a:pt x="1719" y="6735"/>
                  </a:lnTo>
                  <a:lnTo>
                    <a:pt x="2256" y="6735"/>
                  </a:lnTo>
                  <a:lnTo>
                    <a:pt x="2256" y="1937"/>
                  </a:lnTo>
                  <a:lnTo>
                    <a:pt x="3974" y="1937"/>
                  </a:lnTo>
                  <a:lnTo>
                    <a:pt x="3974" y="1401"/>
                  </a:lnTo>
                  <a:lnTo>
                    <a:pt x="2256" y="140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0"/>
            <p:cNvSpPr/>
            <p:nvPr/>
          </p:nvSpPr>
          <p:spPr>
            <a:xfrm>
              <a:off x="1355668" y="3019003"/>
              <a:ext cx="509076" cy="500939"/>
            </a:xfrm>
            <a:custGeom>
              <a:avLst/>
              <a:gdLst/>
              <a:ahLst/>
              <a:cxnLst/>
              <a:rect l="l" t="t" r="r" b="b"/>
              <a:pathLst>
                <a:path w="13639" h="13421" extrusionOk="0">
                  <a:moveTo>
                    <a:pt x="12834" y="1"/>
                  </a:moveTo>
                  <a:cubicBezTo>
                    <a:pt x="12258" y="388"/>
                    <a:pt x="12506" y="1689"/>
                    <a:pt x="12437" y="2266"/>
                  </a:cubicBezTo>
                  <a:cubicBezTo>
                    <a:pt x="12357" y="3030"/>
                    <a:pt x="12297" y="3338"/>
                    <a:pt x="11573" y="3597"/>
                  </a:cubicBezTo>
                  <a:cubicBezTo>
                    <a:pt x="9984" y="4153"/>
                    <a:pt x="8384" y="4689"/>
                    <a:pt x="6785" y="5235"/>
                  </a:cubicBezTo>
                  <a:cubicBezTo>
                    <a:pt x="5206" y="5782"/>
                    <a:pt x="3577" y="6347"/>
                    <a:pt x="2266" y="7400"/>
                  </a:cubicBezTo>
                  <a:cubicBezTo>
                    <a:pt x="1531" y="7996"/>
                    <a:pt x="826" y="8850"/>
                    <a:pt x="438" y="9715"/>
                  </a:cubicBezTo>
                  <a:cubicBezTo>
                    <a:pt x="1" y="10688"/>
                    <a:pt x="259" y="12198"/>
                    <a:pt x="567" y="13172"/>
                  </a:cubicBezTo>
                  <a:cubicBezTo>
                    <a:pt x="627" y="13360"/>
                    <a:pt x="1888" y="13400"/>
                    <a:pt x="2077" y="13410"/>
                  </a:cubicBezTo>
                  <a:cubicBezTo>
                    <a:pt x="2211" y="13417"/>
                    <a:pt x="2345" y="13421"/>
                    <a:pt x="2479" y="13421"/>
                  </a:cubicBezTo>
                  <a:cubicBezTo>
                    <a:pt x="2884" y="13421"/>
                    <a:pt x="3291" y="13388"/>
                    <a:pt x="3686" y="13320"/>
                  </a:cubicBezTo>
                  <a:cubicBezTo>
                    <a:pt x="5225" y="13062"/>
                    <a:pt x="6715" y="11691"/>
                    <a:pt x="7868" y="10728"/>
                  </a:cubicBezTo>
                  <a:cubicBezTo>
                    <a:pt x="8315" y="10351"/>
                    <a:pt x="8801" y="10082"/>
                    <a:pt x="9209" y="9665"/>
                  </a:cubicBezTo>
                  <a:cubicBezTo>
                    <a:pt x="9527" y="9338"/>
                    <a:pt x="9834" y="9000"/>
                    <a:pt x="10143" y="8652"/>
                  </a:cubicBezTo>
                  <a:cubicBezTo>
                    <a:pt x="10331" y="8433"/>
                    <a:pt x="10529" y="8215"/>
                    <a:pt x="10719" y="7996"/>
                  </a:cubicBezTo>
                  <a:cubicBezTo>
                    <a:pt x="11364" y="7241"/>
                    <a:pt x="12010" y="6487"/>
                    <a:pt x="12606" y="5702"/>
                  </a:cubicBezTo>
                  <a:cubicBezTo>
                    <a:pt x="13003" y="5186"/>
                    <a:pt x="13539" y="4540"/>
                    <a:pt x="13609" y="3884"/>
                  </a:cubicBezTo>
                  <a:cubicBezTo>
                    <a:pt x="13639" y="3646"/>
                    <a:pt x="13609" y="3398"/>
                    <a:pt x="13589" y="3159"/>
                  </a:cubicBezTo>
                  <a:cubicBezTo>
                    <a:pt x="13480" y="2275"/>
                    <a:pt x="13480" y="686"/>
                    <a:pt x="12834" y="1"/>
                  </a:cubicBezTo>
                  <a:close/>
                </a:path>
              </a:pathLst>
            </a:custGeom>
            <a:solidFill>
              <a:srgbClr val="C89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0"/>
            <p:cNvSpPr/>
            <p:nvPr/>
          </p:nvSpPr>
          <p:spPr>
            <a:xfrm>
              <a:off x="2012222" y="3019003"/>
              <a:ext cx="509076" cy="500939"/>
            </a:xfrm>
            <a:custGeom>
              <a:avLst/>
              <a:gdLst/>
              <a:ahLst/>
              <a:cxnLst/>
              <a:rect l="l" t="t" r="r" b="b"/>
              <a:pathLst>
                <a:path w="13639" h="13421" extrusionOk="0">
                  <a:moveTo>
                    <a:pt x="796" y="1"/>
                  </a:moveTo>
                  <a:cubicBezTo>
                    <a:pt x="160" y="686"/>
                    <a:pt x="150" y="2275"/>
                    <a:pt x="50" y="3159"/>
                  </a:cubicBezTo>
                  <a:cubicBezTo>
                    <a:pt x="21" y="3398"/>
                    <a:pt x="1" y="3646"/>
                    <a:pt x="21" y="3884"/>
                  </a:cubicBezTo>
                  <a:cubicBezTo>
                    <a:pt x="100" y="4540"/>
                    <a:pt x="637" y="5186"/>
                    <a:pt x="1024" y="5702"/>
                  </a:cubicBezTo>
                  <a:cubicBezTo>
                    <a:pt x="1620" y="6487"/>
                    <a:pt x="2275" y="7241"/>
                    <a:pt x="2921" y="7996"/>
                  </a:cubicBezTo>
                  <a:cubicBezTo>
                    <a:pt x="3109" y="8215"/>
                    <a:pt x="3299" y="8433"/>
                    <a:pt x="3497" y="8652"/>
                  </a:cubicBezTo>
                  <a:cubicBezTo>
                    <a:pt x="3805" y="9000"/>
                    <a:pt x="4113" y="9338"/>
                    <a:pt x="4431" y="9665"/>
                  </a:cubicBezTo>
                  <a:cubicBezTo>
                    <a:pt x="4838" y="10082"/>
                    <a:pt x="5325" y="10351"/>
                    <a:pt x="5771" y="10728"/>
                  </a:cubicBezTo>
                  <a:cubicBezTo>
                    <a:pt x="6924" y="11691"/>
                    <a:pt x="8414" y="13062"/>
                    <a:pt x="9943" y="13320"/>
                  </a:cubicBezTo>
                  <a:cubicBezTo>
                    <a:pt x="10346" y="13388"/>
                    <a:pt x="10749" y="13421"/>
                    <a:pt x="11156" y="13421"/>
                  </a:cubicBezTo>
                  <a:cubicBezTo>
                    <a:pt x="11291" y="13421"/>
                    <a:pt x="11426" y="13417"/>
                    <a:pt x="11563" y="13410"/>
                  </a:cubicBezTo>
                  <a:cubicBezTo>
                    <a:pt x="11741" y="13400"/>
                    <a:pt x="13013" y="13360"/>
                    <a:pt x="13062" y="13172"/>
                  </a:cubicBezTo>
                  <a:cubicBezTo>
                    <a:pt x="13370" y="12198"/>
                    <a:pt x="13638" y="10688"/>
                    <a:pt x="13201" y="9715"/>
                  </a:cubicBezTo>
                  <a:cubicBezTo>
                    <a:pt x="12804" y="8850"/>
                    <a:pt x="12099" y="7996"/>
                    <a:pt x="11364" y="7400"/>
                  </a:cubicBezTo>
                  <a:cubicBezTo>
                    <a:pt x="10053" y="6347"/>
                    <a:pt x="8433" y="5782"/>
                    <a:pt x="6844" y="5235"/>
                  </a:cubicBezTo>
                  <a:cubicBezTo>
                    <a:pt x="5255" y="4689"/>
                    <a:pt x="3656" y="4153"/>
                    <a:pt x="2067" y="3597"/>
                  </a:cubicBezTo>
                  <a:cubicBezTo>
                    <a:pt x="1332" y="3338"/>
                    <a:pt x="1272" y="3030"/>
                    <a:pt x="1193" y="2266"/>
                  </a:cubicBezTo>
                  <a:cubicBezTo>
                    <a:pt x="1133" y="1689"/>
                    <a:pt x="1372" y="388"/>
                    <a:pt x="796" y="1"/>
                  </a:cubicBezTo>
                  <a:close/>
                </a:path>
              </a:pathLst>
            </a:custGeom>
            <a:solidFill>
              <a:srgbClr val="C89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0"/>
            <p:cNvSpPr/>
            <p:nvPr/>
          </p:nvSpPr>
          <p:spPr>
            <a:xfrm>
              <a:off x="1760514" y="2716141"/>
              <a:ext cx="331110" cy="119627"/>
            </a:xfrm>
            <a:custGeom>
              <a:avLst/>
              <a:gdLst/>
              <a:ahLst/>
              <a:cxnLst/>
              <a:rect l="l" t="t" r="r" b="b"/>
              <a:pathLst>
                <a:path w="8871" h="3205" extrusionOk="0">
                  <a:moveTo>
                    <a:pt x="2464" y="0"/>
                  </a:moveTo>
                  <a:cubicBezTo>
                    <a:pt x="2464" y="0"/>
                    <a:pt x="1411" y="308"/>
                    <a:pt x="0" y="804"/>
                  </a:cubicBezTo>
                  <a:cubicBezTo>
                    <a:pt x="289" y="1380"/>
                    <a:pt x="944" y="1927"/>
                    <a:pt x="1342" y="2235"/>
                  </a:cubicBezTo>
                  <a:cubicBezTo>
                    <a:pt x="1748" y="2553"/>
                    <a:pt x="2205" y="2841"/>
                    <a:pt x="2692" y="3009"/>
                  </a:cubicBezTo>
                  <a:cubicBezTo>
                    <a:pt x="3114" y="3150"/>
                    <a:pt x="3558" y="3204"/>
                    <a:pt x="4003" y="3204"/>
                  </a:cubicBezTo>
                  <a:cubicBezTo>
                    <a:pt x="4283" y="3204"/>
                    <a:pt x="4562" y="3183"/>
                    <a:pt x="4838" y="3148"/>
                  </a:cubicBezTo>
                  <a:cubicBezTo>
                    <a:pt x="5503" y="3059"/>
                    <a:pt x="6178" y="2901"/>
                    <a:pt x="6794" y="2612"/>
                  </a:cubicBezTo>
                  <a:cubicBezTo>
                    <a:pt x="7450" y="2294"/>
                    <a:pt x="8046" y="1837"/>
                    <a:pt x="8523" y="1281"/>
                  </a:cubicBezTo>
                  <a:cubicBezTo>
                    <a:pt x="8602" y="1192"/>
                    <a:pt x="8731" y="1043"/>
                    <a:pt x="8871" y="864"/>
                  </a:cubicBezTo>
                  <a:cubicBezTo>
                    <a:pt x="7410" y="328"/>
                    <a:pt x="6298" y="0"/>
                    <a:pt x="6298" y="0"/>
                  </a:cubicBezTo>
                  <a:close/>
                </a:path>
              </a:pathLst>
            </a:custGeom>
            <a:solidFill>
              <a:srgbClr val="C891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0"/>
            <p:cNvSpPr/>
            <p:nvPr/>
          </p:nvSpPr>
          <p:spPr>
            <a:xfrm>
              <a:off x="1548443" y="1873447"/>
              <a:ext cx="197673" cy="390084"/>
            </a:xfrm>
            <a:custGeom>
              <a:avLst/>
              <a:gdLst/>
              <a:ahLst/>
              <a:cxnLst/>
              <a:rect l="l" t="t" r="r" b="b"/>
              <a:pathLst>
                <a:path w="5296" h="10451" extrusionOk="0">
                  <a:moveTo>
                    <a:pt x="4997" y="1"/>
                  </a:moveTo>
                  <a:cubicBezTo>
                    <a:pt x="3885" y="468"/>
                    <a:pt x="2762" y="1005"/>
                    <a:pt x="1918" y="1879"/>
                  </a:cubicBezTo>
                  <a:cubicBezTo>
                    <a:pt x="1034" y="2792"/>
                    <a:pt x="528" y="4024"/>
                    <a:pt x="279" y="5265"/>
                  </a:cubicBezTo>
                  <a:cubicBezTo>
                    <a:pt x="31" y="6517"/>
                    <a:pt x="21" y="7798"/>
                    <a:pt x="11" y="9070"/>
                  </a:cubicBezTo>
                  <a:cubicBezTo>
                    <a:pt x="11" y="9408"/>
                    <a:pt x="1" y="9745"/>
                    <a:pt x="111" y="10073"/>
                  </a:cubicBezTo>
                  <a:lnTo>
                    <a:pt x="160" y="10450"/>
                  </a:lnTo>
                  <a:cubicBezTo>
                    <a:pt x="795" y="10033"/>
                    <a:pt x="1203" y="9368"/>
                    <a:pt x="1600" y="8712"/>
                  </a:cubicBezTo>
                  <a:cubicBezTo>
                    <a:pt x="2226" y="7679"/>
                    <a:pt x="2852" y="6646"/>
                    <a:pt x="3477" y="5603"/>
                  </a:cubicBezTo>
                  <a:cubicBezTo>
                    <a:pt x="3994" y="4749"/>
                    <a:pt x="4521" y="3885"/>
                    <a:pt x="4848" y="2941"/>
                  </a:cubicBezTo>
                  <a:cubicBezTo>
                    <a:pt x="5166" y="1998"/>
                    <a:pt x="5295" y="955"/>
                    <a:pt x="4997" y="1"/>
                  </a:cubicBezTo>
                  <a:close/>
                </a:path>
              </a:pathLst>
            </a:custGeom>
            <a:solidFill>
              <a:srgbClr val="2B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86" name="Google Shape;386;p30"/>
            <p:cNvGrpSpPr/>
            <p:nvPr/>
          </p:nvGrpSpPr>
          <p:grpSpPr>
            <a:xfrm>
              <a:off x="1773331" y="2218169"/>
              <a:ext cx="248195" cy="175278"/>
              <a:chOff x="7207639" y="3912649"/>
              <a:chExt cx="209624" cy="148052"/>
            </a:xfrm>
          </p:grpSpPr>
          <p:sp>
            <p:nvSpPr>
              <p:cNvPr id="387" name="Google Shape;387;p30"/>
              <p:cNvSpPr/>
              <p:nvPr/>
            </p:nvSpPr>
            <p:spPr>
              <a:xfrm>
                <a:off x="7207639" y="3934168"/>
                <a:ext cx="40491" cy="60466"/>
              </a:xfrm>
              <a:custGeom>
                <a:avLst/>
                <a:gdLst/>
                <a:ahLst/>
                <a:cxnLst/>
                <a:rect l="l" t="t" r="r" b="b"/>
                <a:pathLst>
                  <a:path w="2923" h="4365" extrusionOk="0">
                    <a:moveTo>
                      <a:pt x="1463" y="1"/>
                    </a:moveTo>
                    <a:cubicBezTo>
                      <a:pt x="655" y="1"/>
                      <a:pt x="0" y="976"/>
                      <a:pt x="0" y="2183"/>
                    </a:cubicBezTo>
                    <a:cubicBezTo>
                      <a:pt x="0" y="3389"/>
                      <a:pt x="655" y="4364"/>
                      <a:pt x="1463" y="4364"/>
                    </a:cubicBezTo>
                    <a:cubicBezTo>
                      <a:pt x="2267" y="4364"/>
                      <a:pt x="2922" y="3389"/>
                      <a:pt x="2922" y="2183"/>
                    </a:cubicBezTo>
                    <a:cubicBezTo>
                      <a:pt x="2922" y="976"/>
                      <a:pt x="2267" y="1"/>
                      <a:pt x="1463" y="1"/>
                    </a:cubicBezTo>
                    <a:close/>
                  </a:path>
                </a:pathLst>
              </a:custGeom>
              <a:solidFill>
                <a:srgbClr val="23020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" name="Google Shape;388;p30"/>
              <p:cNvSpPr/>
              <p:nvPr/>
            </p:nvSpPr>
            <p:spPr>
              <a:xfrm>
                <a:off x="7376716" y="3934168"/>
                <a:ext cx="40546" cy="60466"/>
              </a:xfrm>
              <a:custGeom>
                <a:avLst/>
                <a:gdLst/>
                <a:ahLst/>
                <a:cxnLst/>
                <a:rect l="l" t="t" r="r" b="b"/>
                <a:pathLst>
                  <a:path w="2927" h="4365" extrusionOk="0">
                    <a:moveTo>
                      <a:pt x="1464" y="1"/>
                    </a:moveTo>
                    <a:cubicBezTo>
                      <a:pt x="659" y="1"/>
                      <a:pt x="1" y="976"/>
                      <a:pt x="1" y="2183"/>
                    </a:cubicBezTo>
                    <a:cubicBezTo>
                      <a:pt x="1" y="3389"/>
                      <a:pt x="659" y="4364"/>
                      <a:pt x="1464" y="4364"/>
                    </a:cubicBezTo>
                    <a:cubicBezTo>
                      <a:pt x="2272" y="4364"/>
                      <a:pt x="2927" y="3389"/>
                      <a:pt x="2927" y="2183"/>
                    </a:cubicBezTo>
                    <a:cubicBezTo>
                      <a:pt x="2927" y="976"/>
                      <a:pt x="2272" y="1"/>
                      <a:pt x="1464" y="1"/>
                    </a:cubicBezTo>
                    <a:close/>
                  </a:path>
                </a:pathLst>
              </a:custGeom>
              <a:solidFill>
                <a:srgbClr val="23020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9" name="Google Shape;389;p30"/>
              <p:cNvSpPr/>
              <p:nvPr/>
            </p:nvSpPr>
            <p:spPr>
              <a:xfrm rot="1219687">
                <a:off x="7282727" y="3918734"/>
                <a:ext cx="59394" cy="135882"/>
              </a:xfrm>
              <a:custGeom>
                <a:avLst/>
                <a:gdLst/>
                <a:ahLst/>
                <a:cxnLst/>
                <a:rect l="l" t="t" r="r" b="b"/>
                <a:pathLst>
                  <a:path w="1292" h="2956" extrusionOk="0">
                    <a:moveTo>
                      <a:pt x="80" y="0"/>
                    </a:moveTo>
                    <a:cubicBezTo>
                      <a:pt x="62" y="0"/>
                      <a:pt x="45" y="8"/>
                      <a:pt x="30" y="23"/>
                    </a:cubicBezTo>
                    <a:cubicBezTo>
                      <a:pt x="0" y="42"/>
                      <a:pt x="0" y="92"/>
                      <a:pt x="20" y="112"/>
                    </a:cubicBezTo>
                    <a:cubicBezTo>
                      <a:pt x="417" y="559"/>
                      <a:pt x="1013" y="1552"/>
                      <a:pt x="1123" y="1890"/>
                    </a:cubicBezTo>
                    <a:cubicBezTo>
                      <a:pt x="1143" y="1930"/>
                      <a:pt x="1133" y="1949"/>
                      <a:pt x="1133" y="1949"/>
                    </a:cubicBezTo>
                    <a:cubicBezTo>
                      <a:pt x="1123" y="1955"/>
                      <a:pt x="1090" y="1957"/>
                      <a:pt x="1053" y="1957"/>
                    </a:cubicBezTo>
                    <a:cubicBezTo>
                      <a:pt x="1016" y="1957"/>
                      <a:pt x="974" y="1955"/>
                      <a:pt x="944" y="1949"/>
                    </a:cubicBezTo>
                    <a:cubicBezTo>
                      <a:pt x="907" y="1948"/>
                      <a:pt x="866" y="1946"/>
                      <a:pt x="824" y="1946"/>
                    </a:cubicBezTo>
                    <a:cubicBezTo>
                      <a:pt x="641" y="1946"/>
                      <a:pt x="427" y="1980"/>
                      <a:pt x="338" y="2198"/>
                    </a:cubicBezTo>
                    <a:cubicBezTo>
                      <a:pt x="298" y="2287"/>
                      <a:pt x="298" y="2377"/>
                      <a:pt x="348" y="2466"/>
                    </a:cubicBezTo>
                    <a:cubicBezTo>
                      <a:pt x="448" y="2665"/>
                      <a:pt x="726" y="2794"/>
                      <a:pt x="944" y="2874"/>
                    </a:cubicBezTo>
                    <a:cubicBezTo>
                      <a:pt x="1083" y="2923"/>
                      <a:pt x="1192" y="2953"/>
                      <a:pt x="1203" y="2953"/>
                    </a:cubicBezTo>
                    <a:cubicBezTo>
                      <a:pt x="1209" y="2955"/>
                      <a:pt x="1215" y="2955"/>
                      <a:pt x="1221" y="2955"/>
                    </a:cubicBezTo>
                    <a:cubicBezTo>
                      <a:pt x="1252" y="2955"/>
                      <a:pt x="1273" y="2936"/>
                      <a:pt x="1282" y="2903"/>
                    </a:cubicBezTo>
                    <a:cubicBezTo>
                      <a:pt x="1292" y="2863"/>
                      <a:pt x="1272" y="2824"/>
                      <a:pt x="1232" y="2814"/>
                    </a:cubicBezTo>
                    <a:cubicBezTo>
                      <a:pt x="1053" y="2774"/>
                      <a:pt x="576" y="2615"/>
                      <a:pt x="468" y="2406"/>
                    </a:cubicBezTo>
                    <a:cubicBezTo>
                      <a:pt x="448" y="2357"/>
                      <a:pt x="437" y="2307"/>
                      <a:pt x="468" y="2247"/>
                    </a:cubicBezTo>
                    <a:cubicBezTo>
                      <a:pt x="523" y="2111"/>
                      <a:pt x="645" y="2085"/>
                      <a:pt x="809" y="2085"/>
                    </a:cubicBezTo>
                    <a:cubicBezTo>
                      <a:pt x="848" y="2085"/>
                      <a:pt x="890" y="2087"/>
                      <a:pt x="934" y="2088"/>
                    </a:cubicBezTo>
                    <a:cubicBezTo>
                      <a:pt x="977" y="2092"/>
                      <a:pt x="1019" y="2095"/>
                      <a:pt x="1058" y="2095"/>
                    </a:cubicBezTo>
                    <a:cubicBezTo>
                      <a:pt x="1136" y="2095"/>
                      <a:pt x="1203" y="2082"/>
                      <a:pt x="1242" y="2029"/>
                    </a:cubicBezTo>
                    <a:cubicBezTo>
                      <a:pt x="1292" y="1960"/>
                      <a:pt x="1262" y="1880"/>
                      <a:pt x="1262" y="1850"/>
                    </a:cubicBezTo>
                    <a:cubicBezTo>
                      <a:pt x="1133" y="1473"/>
                      <a:pt x="507" y="450"/>
                      <a:pt x="130" y="23"/>
                    </a:cubicBezTo>
                    <a:cubicBezTo>
                      <a:pt x="115" y="8"/>
                      <a:pt x="97" y="0"/>
                      <a:pt x="80" y="0"/>
                    </a:cubicBezTo>
                    <a:close/>
                  </a:path>
                </a:pathLst>
              </a:custGeom>
              <a:solidFill>
                <a:srgbClr val="23020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90" name="Google Shape;390;p30"/>
            <p:cNvSpPr/>
            <p:nvPr/>
          </p:nvSpPr>
          <p:spPr>
            <a:xfrm flipH="1">
              <a:off x="1945079" y="2392551"/>
              <a:ext cx="31191" cy="49712"/>
            </a:xfrm>
            <a:custGeom>
              <a:avLst/>
              <a:gdLst/>
              <a:ahLst/>
              <a:cxnLst/>
              <a:rect l="l" t="t" r="r" b="b"/>
              <a:pathLst>
                <a:path w="690" h="1100" extrusionOk="0">
                  <a:moveTo>
                    <a:pt x="172" y="0"/>
                  </a:moveTo>
                  <a:cubicBezTo>
                    <a:pt x="133" y="0"/>
                    <a:pt x="96" y="25"/>
                    <a:pt x="85" y="67"/>
                  </a:cubicBezTo>
                  <a:cubicBezTo>
                    <a:pt x="4" y="324"/>
                    <a:pt x="0" y="872"/>
                    <a:pt x="553" y="1090"/>
                  </a:cubicBezTo>
                  <a:cubicBezTo>
                    <a:pt x="565" y="1094"/>
                    <a:pt x="573" y="1099"/>
                    <a:pt x="586" y="1099"/>
                  </a:cubicBezTo>
                  <a:cubicBezTo>
                    <a:pt x="620" y="1099"/>
                    <a:pt x="655" y="1074"/>
                    <a:pt x="672" y="1039"/>
                  </a:cubicBezTo>
                  <a:cubicBezTo>
                    <a:pt x="689" y="991"/>
                    <a:pt x="668" y="940"/>
                    <a:pt x="620" y="920"/>
                  </a:cubicBezTo>
                  <a:cubicBezTo>
                    <a:pt x="85" y="709"/>
                    <a:pt x="253" y="144"/>
                    <a:pt x="257" y="119"/>
                  </a:cubicBezTo>
                  <a:cubicBezTo>
                    <a:pt x="274" y="73"/>
                    <a:pt x="245" y="21"/>
                    <a:pt x="197" y="4"/>
                  </a:cubicBezTo>
                  <a:cubicBezTo>
                    <a:pt x="189" y="1"/>
                    <a:pt x="181" y="0"/>
                    <a:pt x="172" y="0"/>
                  </a:cubicBezTo>
                  <a:close/>
                </a:path>
              </a:pathLst>
            </a:custGeom>
            <a:solidFill>
              <a:srgbClr val="2302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91" name="Google Shape;391;p30"/>
            <p:cNvGrpSpPr/>
            <p:nvPr/>
          </p:nvGrpSpPr>
          <p:grpSpPr>
            <a:xfrm flipH="1">
              <a:off x="1484897" y="2302221"/>
              <a:ext cx="111264" cy="90325"/>
              <a:chOff x="2580165" y="2718166"/>
              <a:chExt cx="125552" cy="101924"/>
            </a:xfrm>
          </p:grpSpPr>
          <p:sp>
            <p:nvSpPr>
              <p:cNvPr id="392" name="Google Shape;392;p30"/>
              <p:cNvSpPr/>
              <p:nvPr/>
            </p:nvSpPr>
            <p:spPr>
              <a:xfrm>
                <a:off x="2580165" y="2718166"/>
                <a:ext cx="125552" cy="101924"/>
              </a:xfrm>
              <a:custGeom>
                <a:avLst/>
                <a:gdLst/>
                <a:ahLst/>
                <a:cxnLst/>
                <a:rect l="l" t="t" r="r" b="b"/>
                <a:pathLst>
                  <a:path w="2981" h="2420" extrusionOk="0">
                    <a:moveTo>
                      <a:pt x="2816" y="0"/>
                    </a:moveTo>
                    <a:cubicBezTo>
                      <a:pt x="2712" y="0"/>
                      <a:pt x="2563" y="15"/>
                      <a:pt x="2385" y="65"/>
                    </a:cubicBezTo>
                    <a:cubicBezTo>
                      <a:pt x="2027" y="144"/>
                      <a:pt x="1561" y="392"/>
                      <a:pt x="1153" y="780"/>
                    </a:cubicBezTo>
                    <a:cubicBezTo>
                      <a:pt x="746" y="1167"/>
                      <a:pt x="478" y="1595"/>
                      <a:pt x="289" y="1893"/>
                    </a:cubicBezTo>
                    <a:cubicBezTo>
                      <a:pt x="100" y="2210"/>
                      <a:pt x="1" y="2409"/>
                      <a:pt x="21" y="2419"/>
                    </a:cubicBezTo>
                    <a:cubicBezTo>
                      <a:pt x="21" y="2419"/>
                      <a:pt x="21" y="2419"/>
                      <a:pt x="22" y="2419"/>
                    </a:cubicBezTo>
                    <a:cubicBezTo>
                      <a:pt x="39" y="2419"/>
                      <a:pt x="176" y="2242"/>
                      <a:pt x="378" y="1962"/>
                    </a:cubicBezTo>
                    <a:cubicBezTo>
                      <a:pt x="587" y="1674"/>
                      <a:pt x="875" y="1266"/>
                      <a:pt x="1263" y="889"/>
                    </a:cubicBezTo>
                    <a:cubicBezTo>
                      <a:pt x="1650" y="522"/>
                      <a:pt x="2087" y="273"/>
                      <a:pt x="2415" y="164"/>
                    </a:cubicBezTo>
                    <a:cubicBezTo>
                      <a:pt x="2753" y="55"/>
                      <a:pt x="2981" y="45"/>
                      <a:pt x="2971" y="25"/>
                    </a:cubicBezTo>
                    <a:cubicBezTo>
                      <a:pt x="2976" y="15"/>
                      <a:pt x="2919" y="0"/>
                      <a:pt x="2816" y="0"/>
                    </a:cubicBezTo>
                    <a:close/>
                  </a:path>
                </a:pathLst>
              </a:custGeom>
              <a:solidFill>
                <a:srgbClr val="2B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" name="Google Shape;393;p30"/>
              <p:cNvSpPr/>
              <p:nvPr/>
            </p:nvSpPr>
            <p:spPr>
              <a:xfrm>
                <a:off x="2622028" y="2763315"/>
                <a:ext cx="49404" cy="18195"/>
              </a:xfrm>
              <a:custGeom>
                <a:avLst/>
                <a:gdLst/>
                <a:ahLst/>
                <a:cxnLst/>
                <a:rect l="l" t="t" r="r" b="b"/>
                <a:pathLst>
                  <a:path w="1173" h="432" extrusionOk="0">
                    <a:moveTo>
                      <a:pt x="137" y="1"/>
                    </a:moveTo>
                    <a:cubicBezTo>
                      <a:pt x="52" y="1"/>
                      <a:pt x="0" y="15"/>
                      <a:pt x="0" y="36"/>
                    </a:cubicBezTo>
                    <a:cubicBezTo>
                      <a:pt x="0" y="75"/>
                      <a:pt x="258" y="135"/>
                      <a:pt x="576" y="245"/>
                    </a:cubicBezTo>
                    <a:cubicBezTo>
                      <a:pt x="843" y="330"/>
                      <a:pt x="1057" y="431"/>
                      <a:pt x="1129" y="431"/>
                    </a:cubicBezTo>
                    <a:cubicBezTo>
                      <a:pt x="1140" y="431"/>
                      <a:pt x="1148" y="429"/>
                      <a:pt x="1152" y="423"/>
                    </a:cubicBezTo>
                    <a:cubicBezTo>
                      <a:pt x="1172" y="393"/>
                      <a:pt x="954" y="205"/>
                      <a:pt x="626" y="95"/>
                    </a:cubicBezTo>
                    <a:cubicBezTo>
                      <a:pt x="432" y="26"/>
                      <a:pt x="253" y="1"/>
                      <a:pt x="137" y="1"/>
                    </a:cubicBezTo>
                    <a:close/>
                  </a:path>
                </a:pathLst>
              </a:custGeom>
              <a:solidFill>
                <a:srgbClr val="2B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B1B14B99-AD5C-44C2-8AED-1028BF8B82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0" y="3519942"/>
            <a:ext cx="3824649" cy="792285"/>
          </a:xfrm>
        </p:spPr>
        <p:txBody>
          <a:bodyPr/>
          <a:lstStyle/>
          <a:p>
            <a:r>
              <a:rPr lang="en-US" sz="3200" dirty="0" err="1"/>
              <a:t>Terima</a:t>
            </a:r>
            <a:r>
              <a:rPr lang="en-US" sz="3200" dirty="0"/>
              <a:t> </a:t>
            </a:r>
            <a:r>
              <a:rPr lang="en-US" sz="3200" dirty="0" err="1"/>
              <a:t>kasih</a:t>
            </a:r>
            <a:endParaRPr lang="en-ID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" grpId="0" build="p"/>
      <p:bldP spid="3" grpId="0"/>
    </p:bldLst>
  </p:timing>
</p:sld>
</file>

<file path=ppt/theme/theme1.xml><?xml version="1.0" encoding="utf-8"?>
<a:theme xmlns:a="http://schemas.openxmlformats.org/drawingml/2006/main" name="World Religion Thesis by Slidesgo">
  <a:themeElements>
    <a:clrScheme name="Simple Light">
      <a:dk1>
        <a:srgbClr val="FCA08A"/>
      </a:dk1>
      <a:lt1>
        <a:srgbClr val="434343"/>
      </a:lt1>
      <a:dk2>
        <a:srgbClr val="FFD966"/>
      </a:dk2>
      <a:lt2>
        <a:srgbClr val="A2C4C9"/>
      </a:lt2>
      <a:accent1>
        <a:srgbClr val="76A5AF"/>
      </a:accent1>
      <a:accent2>
        <a:srgbClr val="FF5147"/>
      </a:accent2>
      <a:accent3>
        <a:srgbClr val="FCA08A"/>
      </a:accent3>
      <a:accent4>
        <a:srgbClr val="434343"/>
      </a:accent4>
      <a:accent5>
        <a:srgbClr val="FFD966"/>
      </a:accent5>
      <a:accent6>
        <a:srgbClr val="A2C4C9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839</Words>
  <Application>Microsoft Office PowerPoint</Application>
  <PresentationFormat>On-screen Show (16:9)</PresentationFormat>
  <Paragraphs>32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Staatliches</vt:lpstr>
      <vt:lpstr>Roboto Condensed</vt:lpstr>
      <vt:lpstr>Arial</vt:lpstr>
      <vt:lpstr>Roboto Condensed Light</vt:lpstr>
      <vt:lpstr>Bahiana</vt:lpstr>
      <vt:lpstr>Josefin Slab SemiBold</vt:lpstr>
      <vt:lpstr>Rokkitt Regular</vt:lpstr>
      <vt:lpstr>Courier New</vt:lpstr>
      <vt:lpstr>World Religion Thesis by Slidesgo</vt:lpstr>
      <vt:lpstr>Menanam Toleransi Dalam Keragaman Beragama di Indonesia</vt:lpstr>
      <vt:lpstr>Toleransi?</vt:lpstr>
      <vt:lpstr>AGAMA?</vt:lpstr>
      <vt:lpstr>Peran Gereja Katolik</vt:lpstr>
      <vt:lpstr>Menanamkan sikap toleransi</vt:lpstr>
      <vt:lpstr>Sikap Gereja Dalam Menangani Kurangnya Toleransi</vt:lpstr>
      <vt:lpstr>kesimpulan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Menanam Toleransi Dalam Keragaman Beragama di Indonesia</dc:title>
  <dc:creator>C E L I N E.</dc:creator>
  <cp:lastModifiedBy>mercelina magdalena</cp:lastModifiedBy>
  <cp:revision>9</cp:revision>
  <dcterms:modified xsi:type="dcterms:W3CDTF">2020-06-25T16:34:10Z</dcterms:modified>
</cp:coreProperties>
</file>