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4660"/>
  </p:normalViewPr>
  <p:slideViewPr>
    <p:cSldViewPr>
      <p:cViewPr>
        <p:scale>
          <a:sx n="90" d="100"/>
          <a:sy n="90" d="100"/>
        </p:scale>
        <p:origin x="-62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7" name="Picture 7" descr="titleslideimag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2057400"/>
          </a:xfrm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10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build="p" autoUpdateAnimBg="0" advAuto="0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560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3211E-902C-4E28-8559-692AC513D9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02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9157E-18B9-432B-9860-8AE961CAF4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46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82296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657600"/>
            <a:ext cx="82296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E7C8F7E-4AE5-4FE7-B16B-7130560A9BB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048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49CD28B-D073-4A3D-9756-C28FA46DBD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23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C12BC-C0DB-42D2-BFAD-8CD4586507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77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E5305-9513-4FDE-9648-CCF4569A80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90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5F3DC-D468-4BCD-A6EE-2DF306D372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99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06573-3CE8-4F95-9F15-DA8586F98B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87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EA3EB-373B-4B32-98C6-873FA44905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46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55E63-1B54-458F-B894-358DA61C80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95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410AE-C709-454F-80EE-43D65938B3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59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F60B4-A3C3-4785-8D79-B81E30922F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09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3" name="Picture 7" descr="2ndslideimage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6781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>
                <a:latin typeface="Times New Roman" pitchFamily="18" charset="0"/>
              </a:defRPr>
            </a:lvl1pPr>
          </a:lstStyle>
          <a:p>
            <a:fld id="{04F4E314-480B-4775-BB1F-172CB68241D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1124744"/>
            <a:ext cx="7772400" cy="2057400"/>
          </a:xfrm>
        </p:spPr>
        <p:txBody>
          <a:bodyPr/>
          <a:lstStyle/>
          <a:p>
            <a:r>
              <a:rPr lang="id-ID" dirty="0" smtClean="0"/>
              <a:t>KISI-KISI </a:t>
            </a:r>
            <a:br>
              <a:rPr lang="id-ID" dirty="0" smtClean="0"/>
            </a:br>
            <a:r>
              <a:rPr lang="id-ID" dirty="0" smtClean="0"/>
              <a:t>UJIAN AKHIR SEMESTER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Aturan Pengerjaan</a:t>
            </a:r>
            <a:endParaRPr 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Soal dalam bentuk studi kasus yang akan diupload di kuliah online pada tanggal </a:t>
            </a:r>
            <a:r>
              <a:rPr lang="id-ID" sz="3200" b="1" dirty="0" smtClean="0"/>
              <a:t>6 Agustus 2020 jam 09.00 WIB</a:t>
            </a:r>
          </a:p>
          <a:p>
            <a:r>
              <a:rPr lang="id-ID" dirty="0" smtClean="0"/>
              <a:t>Pengerjaan hanya </a:t>
            </a:r>
            <a:r>
              <a:rPr lang="id-ID" sz="3200" b="1" dirty="0" smtClean="0"/>
              <a:t>1 (satu) hari</a:t>
            </a:r>
            <a:r>
              <a:rPr lang="id-ID" dirty="0" smtClean="0"/>
              <a:t>, dikumpulkan pada tanggal </a:t>
            </a:r>
            <a:r>
              <a:rPr lang="id-ID" sz="3200" b="1" dirty="0" smtClean="0"/>
              <a:t>7 Agustus 2020 paling lambat pukul 09.00 WIB</a:t>
            </a:r>
          </a:p>
          <a:p>
            <a:r>
              <a:rPr lang="id-ID" dirty="0" smtClean="0"/>
              <a:t>Dikerjakan secara peorangan</a:t>
            </a:r>
          </a:p>
          <a:p>
            <a:r>
              <a:rPr lang="id-ID" b="1" dirty="0" smtClean="0"/>
              <a:t>Apabila terlambat maka dianggap tidak mengikuti UAS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 History Month presentation">
  <a:themeElements>
    <a:clrScheme name="Presentation on product or service 6">
      <a:dk1>
        <a:srgbClr val="000000"/>
      </a:dk1>
      <a:lt1>
        <a:srgbClr val="FFFFFF"/>
      </a:lt1>
      <a:dk2>
        <a:srgbClr val="000000"/>
      </a:dk2>
      <a:lt2>
        <a:srgbClr val="996633"/>
      </a:lt2>
      <a:accent1>
        <a:srgbClr val="CC9900"/>
      </a:accent1>
      <a:accent2>
        <a:srgbClr val="FFE28F"/>
      </a:accent2>
      <a:accent3>
        <a:srgbClr val="FFFFFF"/>
      </a:accent3>
      <a:accent4>
        <a:srgbClr val="000000"/>
      </a:accent4>
      <a:accent5>
        <a:srgbClr val="E2CAAA"/>
      </a:accent5>
      <a:accent6>
        <a:srgbClr val="E7CD81"/>
      </a:accent6>
      <a:hlink>
        <a:srgbClr val="996633"/>
      </a:hlink>
      <a:folHlink>
        <a:srgbClr val="FF9900"/>
      </a:folHlink>
    </a:clrScheme>
    <a:fontScheme name="Presentation on product or service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on product or servic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on product or servic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on product or serv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on product or servic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on product or service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on product or service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History Month presentation</Template>
  <TotalTime>10</TotalTime>
  <Words>51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Gill Sans MT</vt:lpstr>
      <vt:lpstr>Times New Roman</vt:lpstr>
      <vt:lpstr>Black History Month presentation</vt:lpstr>
      <vt:lpstr>KISI-KISI  UJIAN AKHIR SEMESTER</vt:lpstr>
      <vt:lpstr>Aturan Pengerjaan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KISI-KISI  UJIAN AKHIR SEMESTER</dc:title>
  <dc:creator>Salsabila</dc:creator>
  <cp:lastModifiedBy>Salsabila</cp:lastModifiedBy>
  <cp:revision>2</cp:revision>
  <dcterms:created xsi:type="dcterms:W3CDTF">2020-07-24T00:36:23Z</dcterms:created>
  <dcterms:modified xsi:type="dcterms:W3CDTF">2020-07-24T00:47:22Z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TC101030761033</vt:lpwstr>
  </property>
</Properties>
</file>