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8" r:id="rId2"/>
    <p:sldId id="368" r:id="rId3"/>
    <p:sldId id="351" r:id="rId4"/>
    <p:sldId id="357" r:id="rId5"/>
    <p:sldId id="358" r:id="rId6"/>
    <p:sldId id="369" r:id="rId7"/>
    <p:sldId id="347" r:id="rId8"/>
    <p:sldId id="356" r:id="rId9"/>
    <p:sldId id="288" r:id="rId10"/>
    <p:sldId id="363" r:id="rId11"/>
    <p:sldId id="364" r:id="rId12"/>
    <p:sldId id="366" r:id="rId13"/>
    <p:sldId id="355" r:id="rId14"/>
    <p:sldId id="345" r:id="rId15"/>
    <p:sldId id="258" r:id="rId16"/>
    <p:sldId id="367" r:id="rId17"/>
    <p:sldId id="29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67EFBE"/>
    <a:srgbClr val="047CFF"/>
    <a:srgbClr val="FF2C9C"/>
    <a:srgbClr val="FDB724"/>
    <a:srgbClr val="3FD7CD"/>
    <a:srgbClr val="ED2A7A"/>
    <a:srgbClr val="1388D2"/>
    <a:srgbClr val="00AAB7"/>
    <a:srgbClr val="79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70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2020-07-30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F2F3B853-13CF-4DC1-994F-1E523E02ECCB}"/>
              </a:ext>
            </a:extLst>
          </p:cNvPr>
          <p:cNvSpPr/>
          <p:nvPr userDrawn="1"/>
        </p:nvSpPr>
        <p:spPr>
          <a:xfrm>
            <a:off x="7842103" y="0"/>
            <a:ext cx="4349897" cy="4287563"/>
          </a:xfrm>
          <a:custGeom>
            <a:avLst/>
            <a:gdLst>
              <a:gd name="connsiteX0" fmla="*/ 65177 w 4349897"/>
              <a:gd name="connsiteY0" fmla="*/ 0 h 4287563"/>
              <a:gd name="connsiteX1" fmla="*/ 1938022 w 4349897"/>
              <a:gd name="connsiteY1" fmla="*/ 0 h 4287563"/>
              <a:gd name="connsiteX2" fmla="*/ 1887871 w 4349897"/>
              <a:gd name="connsiteY2" fmla="*/ 137023 h 4287563"/>
              <a:gd name="connsiteX3" fmla="*/ 1806648 w 4349897"/>
              <a:gd name="connsiteY3" fmla="*/ 674265 h 4287563"/>
              <a:gd name="connsiteX4" fmla="*/ 3613297 w 4349897"/>
              <a:gd name="connsiteY4" fmla="*/ 2480914 h 4287563"/>
              <a:gd name="connsiteX5" fmla="*/ 4316527 w 4349897"/>
              <a:gd name="connsiteY5" fmla="*/ 2338939 h 4287563"/>
              <a:gd name="connsiteX6" fmla="*/ 4349897 w 4349897"/>
              <a:gd name="connsiteY6" fmla="*/ 2322863 h 4287563"/>
              <a:gd name="connsiteX7" fmla="*/ 4349897 w 4349897"/>
              <a:gd name="connsiteY7" fmla="*/ 4212216 h 4287563"/>
              <a:gd name="connsiteX8" fmla="*/ 4341503 w 4349897"/>
              <a:gd name="connsiteY8" fmla="*/ 4214154 h 4287563"/>
              <a:gd name="connsiteX9" fmla="*/ 3613297 w 4349897"/>
              <a:gd name="connsiteY9" fmla="*/ 4287563 h 4287563"/>
              <a:gd name="connsiteX10" fmla="*/ 0 w 4349897"/>
              <a:gd name="connsiteY10" fmla="*/ 674265 h 4287563"/>
              <a:gd name="connsiteX11" fmla="*/ 18655 w 4349897"/>
              <a:gd name="connsiteY11" fmla="*/ 304827 h 4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97" h="4287563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="" xmlns:a16="http://schemas.microsoft.com/office/drawing/2014/main" id="{5D8BC9A6-392F-40DC-89C4-F75C8A98D84F}"/>
              </a:ext>
            </a:extLst>
          </p:cNvPr>
          <p:cNvSpPr/>
          <p:nvPr userDrawn="1"/>
        </p:nvSpPr>
        <p:spPr>
          <a:xfrm>
            <a:off x="4926165" y="4486244"/>
            <a:ext cx="2197100" cy="2197100"/>
          </a:xfrm>
          <a:prstGeom prst="ellipse">
            <a:avLst/>
          </a:prstGeom>
          <a:solidFill>
            <a:srgbClr val="C1CFF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EDB8C951-F0B8-4EEE-B9E2-337A999CC1C0}"/>
              </a:ext>
            </a:extLst>
          </p:cNvPr>
          <p:cNvSpPr/>
          <p:nvPr userDrawn="1"/>
        </p:nvSpPr>
        <p:spPr>
          <a:xfrm>
            <a:off x="883679" y="270395"/>
            <a:ext cx="1225896" cy="1225896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원형: 비어 있음 8">
            <a:extLst>
              <a:ext uri="{FF2B5EF4-FFF2-40B4-BE49-F238E27FC236}">
                <a16:creationId xmlns="" xmlns:a16="http://schemas.microsoft.com/office/drawing/2014/main" id="{91E34311-AA93-431D-B1E7-4F5EFA2E5EF8}"/>
              </a:ext>
            </a:extLst>
          </p:cNvPr>
          <p:cNvSpPr/>
          <p:nvPr userDrawn="1"/>
        </p:nvSpPr>
        <p:spPr>
          <a:xfrm>
            <a:off x="370840" y="1445145"/>
            <a:ext cx="673100" cy="673100"/>
          </a:xfrm>
          <a:prstGeom prst="donut">
            <a:avLst/>
          </a:pr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14" name="직각 삼각형 13">
            <a:extLst>
              <a:ext uri="{FF2B5EF4-FFF2-40B4-BE49-F238E27FC236}">
                <a16:creationId xmlns="" xmlns:a16="http://schemas.microsoft.com/office/drawing/2014/main" id="{0B69A74E-85D9-4218-B3A1-5A9A44C32BD0}"/>
              </a:ext>
            </a:extLst>
          </p:cNvPr>
          <p:cNvSpPr/>
          <p:nvPr userDrawn="1"/>
        </p:nvSpPr>
        <p:spPr>
          <a:xfrm flipH="1">
            <a:off x="4926165" y="6213444"/>
            <a:ext cx="469900" cy="469900"/>
          </a:xfrm>
          <a:prstGeom prst="rtTriangle">
            <a:avLst/>
          </a:prstGeom>
          <a:solidFill>
            <a:srgbClr val="FFB6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7" name="직각 삼각형 16">
            <a:extLst>
              <a:ext uri="{FF2B5EF4-FFF2-40B4-BE49-F238E27FC236}">
                <a16:creationId xmlns="" xmlns:a16="http://schemas.microsoft.com/office/drawing/2014/main" id="{8F8FC254-AF2B-4C56-8809-D3640AF6370D}"/>
              </a:ext>
            </a:extLst>
          </p:cNvPr>
          <p:cNvSpPr/>
          <p:nvPr userDrawn="1"/>
        </p:nvSpPr>
        <p:spPr>
          <a:xfrm flipH="1">
            <a:off x="4416577" y="6213444"/>
            <a:ext cx="469900" cy="469900"/>
          </a:xfrm>
          <a:prstGeom prst="rtTriangl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="" xmlns:a16="http://schemas.microsoft.com/office/drawing/2014/main" id="{029E190E-76EA-4DEF-ACF6-886793ED2A1E}"/>
              </a:ext>
            </a:extLst>
          </p:cNvPr>
          <p:cNvSpPr/>
          <p:nvPr userDrawn="1"/>
        </p:nvSpPr>
        <p:spPr>
          <a:xfrm rot="2700000">
            <a:off x="7347490" y="-490191"/>
            <a:ext cx="52798" cy="3385481"/>
          </a:xfrm>
          <a:custGeom>
            <a:avLst/>
            <a:gdLst>
              <a:gd name="connsiteX0" fmla="*/ 0 w 52798"/>
              <a:gd name="connsiteY0" fmla="*/ 18479 h 3385481"/>
              <a:gd name="connsiteX1" fmla="*/ 18479 w 52798"/>
              <a:gd name="connsiteY1" fmla="*/ 0 h 3385481"/>
              <a:gd name="connsiteX2" fmla="*/ 18479 w 52798"/>
              <a:gd name="connsiteY2" fmla="*/ 1932652 h 3385481"/>
              <a:gd name="connsiteX3" fmla="*/ 52798 w 52798"/>
              <a:gd name="connsiteY3" fmla="*/ 1932652 h 3385481"/>
              <a:gd name="connsiteX4" fmla="*/ 52798 w 52798"/>
              <a:gd name="connsiteY4" fmla="*/ 3385481 h 3385481"/>
              <a:gd name="connsiteX5" fmla="*/ 18479 w 52798"/>
              <a:gd name="connsiteY5" fmla="*/ 3385481 h 3385481"/>
              <a:gd name="connsiteX6" fmla="*/ 0 w 52798"/>
              <a:gd name="connsiteY6" fmla="*/ 3385481 h 3385481"/>
              <a:gd name="connsiteX7" fmla="*/ 0 w 52798"/>
              <a:gd name="connsiteY7" fmla="*/ 1932652 h 338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98" h="3385481">
                <a:moveTo>
                  <a:pt x="0" y="18479"/>
                </a:moveTo>
                <a:lnTo>
                  <a:pt x="18479" y="0"/>
                </a:lnTo>
                <a:lnTo>
                  <a:pt x="18479" y="1932652"/>
                </a:lnTo>
                <a:lnTo>
                  <a:pt x="52798" y="1932652"/>
                </a:lnTo>
                <a:lnTo>
                  <a:pt x="52798" y="3385481"/>
                </a:lnTo>
                <a:lnTo>
                  <a:pt x="18479" y="3385481"/>
                </a:lnTo>
                <a:lnTo>
                  <a:pt x="0" y="3385481"/>
                </a:lnTo>
                <a:lnTo>
                  <a:pt x="0" y="1932652"/>
                </a:lnTo>
                <a:close/>
              </a:path>
            </a:pathLst>
          </a:cu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5" name="자유형: 도형 24">
            <a:extLst>
              <a:ext uri="{FF2B5EF4-FFF2-40B4-BE49-F238E27FC236}">
                <a16:creationId xmlns="" xmlns:a16="http://schemas.microsoft.com/office/drawing/2014/main" id="{AB345D79-DD33-44DF-927F-6FCA50104A41}"/>
              </a:ext>
            </a:extLst>
          </p:cNvPr>
          <p:cNvSpPr/>
          <p:nvPr userDrawn="1"/>
        </p:nvSpPr>
        <p:spPr>
          <a:xfrm rot="2700000">
            <a:off x="7345679" y="-386585"/>
            <a:ext cx="52798" cy="3959860"/>
          </a:xfrm>
          <a:custGeom>
            <a:avLst/>
            <a:gdLst>
              <a:gd name="connsiteX0" fmla="*/ 0 w 72000"/>
              <a:gd name="connsiteY0" fmla="*/ 0 h 5400000"/>
              <a:gd name="connsiteX1" fmla="*/ 25200 w 72000"/>
              <a:gd name="connsiteY1" fmla="*/ 0 h 5400000"/>
              <a:gd name="connsiteX2" fmla="*/ 25200 w 72000"/>
              <a:gd name="connsiteY2" fmla="*/ 3418800 h 5400000"/>
              <a:gd name="connsiteX3" fmla="*/ 72000 w 72000"/>
              <a:gd name="connsiteY3" fmla="*/ 3418800 h 5400000"/>
              <a:gd name="connsiteX4" fmla="*/ 72000 w 72000"/>
              <a:gd name="connsiteY4" fmla="*/ 5400000 h 5400000"/>
              <a:gd name="connsiteX5" fmla="*/ 25200 w 72000"/>
              <a:gd name="connsiteY5" fmla="*/ 5400000 h 5400000"/>
              <a:gd name="connsiteX6" fmla="*/ 0 w 72000"/>
              <a:gd name="connsiteY6" fmla="*/ 5400000 h 5400000"/>
              <a:gd name="connsiteX7" fmla="*/ 0 w 72000"/>
              <a:gd name="connsiteY7" fmla="*/ 341880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" h="5400000">
                <a:moveTo>
                  <a:pt x="0" y="0"/>
                </a:moveTo>
                <a:lnTo>
                  <a:pt x="25200" y="0"/>
                </a:lnTo>
                <a:lnTo>
                  <a:pt x="25200" y="3418800"/>
                </a:lnTo>
                <a:lnTo>
                  <a:pt x="72000" y="3418800"/>
                </a:lnTo>
                <a:lnTo>
                  <a:pt x="72000" y="5400000"/>
                </a:lnTo>
                <a:lnTo>
                  <a:pt x="25200" y="5400000"/>
                </a:lnTo>
                <a:lnTo>
                  <a:pt x="0" y="5400000"/>
                </a:lnTo>
                <a:lnTo>
                  <a:pt x="0" y="3418800"/>
                </a:lnTo>
                <a:close/>
              </a:path>
            </a:pathLst>
          </a:custGeom>
          <a:solidFill>
            <a:srgbClr val="FFDB4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29" name="그래픽 28">
            <a:extLst>
              <a:ext uri="{FF2B5EF4-FFF2-40B4-BE49-F238E27FC236}">
                <a16:creationId xmlns="" xmlns:a16="http://schemas.microsoft.com/office/drawing/2014/main" id="{5C2BFECE-C35A-43FD-914B-4B206AA51D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2286" y="469899"/>
            <a:ext cx="5979342" cy="56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FDA68126-A63A-43AD-9171-E54402F87B1D}"/>
              </a:ext>
            </a:extLst>
          </p:cNvPr>
          <p:cNvSpPr/>
          <p:nvPr userDrawn="1"/>
        </p:nvSpPr>
        <p:spPr>
          <a:xfrm>
            <a:off x="6096000" y="-2"/>
            <a:ext cx="6096000" cy="6858001"/>
          </a:xfrm>
          <a:prstGeom prst="rect">
            <a:avLst/>
          </a:prstGeom>
          <a:solidFill>
            <a:srgbClr val="67EFBE">
              <a:alpha val="2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그림 개체 틀 11">
            <a:extLst>
              <a:ext uri="{FF2B5EF4-FFF2-40B4-BE49-F238E27FC236}">
                <a16:creationId xmlns="" xmlns:a16="http://schemas.microsoft.com/office/drawing/2014/main" id="{8F36F971-C10C-432D-9120-29E576473A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4814" y="121825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05919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FDA68126-A63A-43AD-9171-E54402F87B1D}"/>
              </a:ext>
            </a:extLst>
          </p:cNvPr>
          <p:cNvSpPr/>
          <p:nvPr userDrawn="1"/>
        </p:nvSpPr>
        <p:spPr>
          <a:xfrm>
            <a:off x="6096000" y="-2"/>
            <a:ext cx="6096000" cy="6858001"/>
          </a:xfrm>
          <a:prstGeom prst="rect">
            <a:avLst/>
          </a:prstGeom>
          <a:solidFill>
            <a:srgbClr val="67EFBE">
              <a:alpha val="2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그림 개체 틀 5">
            <a:extLst>
              <a:ext uri="{FF2B5EF4-FFF2-40B4-BE49-F238E27FC236}">
                <a16:creationId xmlns="" xmlns:a16="http://schemas.microsoft.com/office/drawing/2014/main" id="{BFD8E825-1FA0-45C0-9DBA-73790EBB48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52017" y="910115"/>
            <a:ext cx="382524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6537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FDA68126-A63A-43AD-9171-E54402F87B1D}"/>
              </a:ext>
            </a:extLst>
          </p:cNvPr>
          <p:cNvSpPr/>
          <p:nvPr userDrawn="1"/>
        </p:nvSpPr>
        <p:spPr>
          <a:xfrm>
            <a:off x="3924300" y="-2"/>
            <a:ext cx="8267700" cy="6858001"/>
          </a:xfrm>
          <a:prstGeom prst="rect">
            <a:avLst/>
          </a:prstGeom>
          <a:solidFill>
            <a:srgbClr val="67EFBE">
              <a:alpha val="2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그림 개체 틀 8">
            <a:extLst>
              <a:ext uri="{FF2B5EF4-FFF2-40B4-BE49-F238E27FC236}">
                <a16:creationId xmlns="" xmlns:a16="http://schemas.microsoft.com/office/drawing/2014/main" id="{65D41341-2236-408F-BBC9-B8B8F9900E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5254" y="1138220"/>
            <a:ext cx="627380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75089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0DB86C59-C620-42D2-BD30-90159A10918B}"/>
              </a:ext>
            </a:extLst>
          </p:cNvPr>
          <p:cNvSpPr/>
          <p:nvPr userDrawn="1"/>
        </p:nvSpPr>
        <p:spPr>
          <a:xfrm>
            <a:off x="7842103" y="0"/>
            <a:ext cx="4349897" cy="4287563"/>
          </a:xfrm>
          <a:custGeom>
            <a:avLst/>
            <a:gdLst>
              <a:gd name="connsiteX0" fmla="*/ 65177 w 4349897"/>
              <a:gd name="connsiteY0" fmla="*/ 0 h 4287563"/>
              <a:gd name="connsiteX1" fmla="*/ 1938022 w 4349897"/>
              <a:gd name="connsiteY1" fmla="*/ 0 h 4287563"/>
              <a:gd name="connsiteX2" fmla="*/ 1887871 w 4349897"/>
              <a:gd name="connsiteY2" fmla="*/ 137023 h 4287563"/>
              <a:gd name="connsiteX3" fmla="*/ 1806648 w 4349897"/>
              <a:gd name="connsiteY3" fmla="*/ 674265 h 4287563"/>
              <a:gd name="connsiteX4" fmla="*/ 3613297 w 4349897"/>
              <a:gd name="connsiteY4" fmla="*/ 2480914 h 4287563"/>
              <a:gd name="connsiteX5" fmla="*/ 4316527 w 4349897"/>
              <a:gd name="connsiteY5" fmla="*/ 2338939 h 4287563"/>
              <a:gd name="connsiteX6" fmla="*/ 4349897 w 4349897"/>
              <a:gd name="connsiteY6" fmla="*/ 2322863 h 4287563"/>
              <a:gd name="connsiteX7" fmla="*/ 4349897 w 4349897"/>
              <a:gd name="connsiteY7" fmla="*/ 4212216 h 4287563"/>
              <a:gd name="connsiteX8" fmla="*/ 4341503 w 4349897"/>
              <a:gd name="connsiteY8" fmla="*/ 4214154 h 4287563"/>
              <a:gd name="connsiteX9" fmla="*/ 3613297 w 4349897"/>
              <a:gd name="connsiteY9" fmla="*/ 4287563 h 4287563"/>
              <a:gd name="connsiteX10" fmla="*/ 0 w 4349897"/>
              <a:gd name="connsiteY10" fmla="*/ 674265 h 4287563"/>
              <a:gd name="connsiteX11" fmla="*/ 18655 w 4349897"/>
              <a:gd name="connsiteY11" fmla="*/ 304827 h 4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97" h="4287563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="" xmlns:a16="http://schemas.microsoft.com/office/drawing/2014/main" id="{26587E56-13B8-46B4-A44D-69BF16FB8ABE}"/>
              </a:ext>
            </a:extLst>
          </p:cNvPr>
          <p:cNvSpPr/>
          <p:nvPr userDrawn="1"/>
        </p:nvSpPr>
        <p:spPr>
          <a:xfrm rot="10800000">
            <a:off x="0" y="3891232"/>
            <a:ext cx="3009899" cy="2966767"/>
          </a:xfrm>
          <a:custGeom>
            <a:avLst/>
            <a:gdLst>
              <a:gd name="connsiteX0" fmla="*/ 65177 w 4349897"/>
              <a:gd name="connsiteY0" fmla="*/ 0 h 4287563"/>
              <a:gd name="connsiteX1" fmla="*/ 1938022 w 4349897"/>
              <a:gd name="connsiteY1" fmla="*/ 0 h 4287563"/>
              <a:gd name="connsiteX2" fmla="*/ 1887871 w 4349897"/>
              <a:gd name="connsiteY2" fmla="*/ 137023 h 4287563"/>
              <a:gd name="connsiteX3" fmla="*/ 1806648 w 4349897"/>
              <a:gd name="connsiteY3" fmla="*/ 674265 h 4287563"/>
              <a:gd name="connsiteX4" fmla="*/ 3613297 w 4349897"/>
              <a:gd name="connsiteY4" fmla="*/ 2480914 h 4287563"/>
              <a:gd name="connsiteX5" fmla="*/ 4316527 w 4349897"/>
              <a:gd name="connsiteY5" fmla="*/ 2338939 h 4287563"/>
              <a:gd name="connsiteX6" fmla="*/ 4349897 w 4349897"/>
              <a:gd name="connsiteY6" fmla="*/ 2322863 h 4287563"/>
              <a:gd name="connsiteX7" fmla="*/ 4349897 w 4349897"/>
              <a:gd name="connsiteY7" fmla="*/ 4212216 h 4287563"/>
              <a:gd name="connsiteX8" fmla="*/ 4341503 w 4349897"/>
              <a:gd name="connsiteY8" fmla="*/ 4214154 h 4287563"/>
              <a:gd name="connsiteX9" fmla="*/ 3613297 w 4349897"/>
              <a:gd name="connsiteY9" fmla="*/ 4287563 h 4287563"/>
              <a:gd name="connsiteX10" fmla="*/ 0 w 4349897"/>
              <a:gd name="connsiteY10" fmla="*/ 674265 h 4287563"/>
              <a:gd name="connsiteX11" fmla="*/ 18655 w 4349897"/>
              <a:gd name="connsiteY11" fmla="*/ 304827 h 4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97" h="4287563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C1CFF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805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0DB86C59-C620-42D2-BD30-90159A10918B}"/>
              </a:ext>
            </a:extLst>
          </p:cNvPr>
          <p:cNvSpPr/>
          <p:nvPr userDrawn="1"/>
        </p:nvSpPr>
        <p:spPr>
          <a:xfrm>
            <a:off x="9164110" y="1"/>
            <a:ext cx="3027890" cy="2984500"/>
          </a:xfrm>
          <a:custGeom>
            <a:avLst/>
            <a:gdLst>
              <a:gd name="connsiteX0" fmla="*/ 65177 w 4349897"/>
              <a:gd name="connsiteY0" fmla="*/ 0 h 4287563"/>
              <a:gd name="connsiteX1" fmla="*/ 1938022 w 4349897"/>
              <a:gd name="connsiteY1" fmla="*/ 0 h 4287563"/>
              <a:gd name="connsiteX2" fmla="*/ 1887871 w 4349897"/>
              <a:gd name="connsiteY2" fmla="*/ 137023 h 4287563"/>
              <a:gd name="connsiteX3" fmla="*/ 1806648 w 4349897"/>
              <a:gd name="connsiteY3" fmla="*/ 674265 h 4287563"/>
              <a:gd name="connsiteX4" fmla="*/ 3613297 w 4349897"/>
              <a:gd name="connsiteY4" fmla="*/ 2480914 h 4287563"/>
              <a:gd name="connsiteX5" fmla="*/ 4316527 w 4349897"/>
              <a:gd name="connsiteY5" fmla="*/ 2338939 h 4287563"/>
              <a:gd name="connsiteX6" fmla="*/ 4349897 w 4349897"/>
              <a:gd name="connsiteY6" fmla="*/ 2322863 h 4287563"/>
              <a:gd name="connsiteX7" fmla="*/ 4349897 w 4349897"/>
              <a:gd name="connsiteY7" fmla="*/ 4212216 h 4287563"/>
              <a:gd name="connsiteX8" fmla="*/ 4341503 w 4349897"/>
              <a:gd name="connsiteY8" fmla="*/ 4214154 h 4287563"/>
              <a:gd name="connsiteX9" fmla="*/ 3613297 w 4349897"/>
              <a:gd name="connsiteY9" fmla="*/ 4287563 h 4287563"/>
              <a:gd name="connsiteX10" fmla="*/ 0 w 4349897"/>
              <a:gd name="connsiteY10" fmla="*/ 674265 h 4287563"/>
              <a:gd name="connsiteX11" fmla="*/ 18655 w 4349897"/>
              <a:gd name="connsiteY11" fmla="*/ 304827 h 4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49897" h="4287563">
                <a:moveTo>
                  <a:pt x="65177" y="0"/>
                </a:moveTo>
                <a:lnTo>
                  <a:pt x="1938022" y="0"/>
                </a:lnTo>
                <a:lnTo>
                  <a:pt x="1887871" y="137023"/>
                </a:lnTo>
                <a:cubicBezTo>
                  <a:pt x="1835085" y="306738"/>
                  <a:pt x="1806648" y="487180"/>
                  <a:pt x="1806648" y="674265"/>
                </a:cubicBezTo>
                <a:cubicBezTo>
                  <a:pt x="1806648" y="1672050"/>
                  <a:pt x="2615512" y="2480914"/>
                  <a:pt x="3613297" y="2480914"/>
                </a:cubicBezTo>
                <a:cubicBezTo>
                  <a:pt x="3862743" y="2480914"/>
                  <a:pt x="4100382" y="2430360"/>
                  <a:pt x="4316527" y="2338939"/>
                </a:cubicBezTo>
                <a:lnTo>
                  <a:pt x="4349897" y="2322863"/>
                </a:lnTo>
                <a:lnTo>
                  <a:pt x="4349897" y="4212216"/>
                </a:lnTo>
                <a:lnTo>
                  <a:pt x="4341503" y="4214154"/>
                </a:lnTo>
                <a:cubicBezTo>
                  <a:pt x="4106286" y="4262286"/>
                  <a:pt x="3862743" y="4287563"/>
                  <a:pt x="3613297" y="4287563"/>
                </a:cubicBezTo>
                <a:cubicBezTo>
                  <a:pt x="1617728" y="4287563"/>
                  <a:pt x="0" y="2669834"/>
                  <a:pt x="0" y="674265"/>
                </a:cubicBezTo>
                <a:cubicBezTo>
                  <a:pt x="0" y="549542"/>
                  <a:pt x="6319" y="426295"/>
                  <a:pt x="18655" y="30482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원형: 비어 있음 6">
            <a:extLst>
              <a:ext uri="{FF2B5EF4-FFF2-40B4-BE49-F238E27FC236}">
                <a16:creationId xmlns="" xmlns:a16="http://schemas.microsoft.com/office/drawing/2014/main" id="{287B9401-7549-4A14-969D-67CB63F4AA7B}"/>
              </a:ext>
            </a:extLst>
          </p:cNvPr>
          <p:cNvSpPr/>
          <p:nvPr userDrawn="1"/>
        </p:nvSpPr>
        <p:spPr>
          <a:xfrm>
            <a:off x="366545" y="4915064"/>
            <a:ext cx="1693076" cy="1693076"/>
          </a:xfrm>
          <a:prstGeom prst="donut">
            <a:avLst/>
          </a:pr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AA358887-2DD2-4DEE-9DC6-0BF2C69D24B3}"/>
              </a:ext>
            </a:extLst>
          </p:cNvPr>
          <p:cNvSpPr/>
          <p:nvPr userDrawn="1"/>
        </p:nvSpPr>
        <p:spPr>
          <a:xfrm>
            <a:off x="1213083" y="5274422"/>
            <a:ext cx="1326917" cy="185781"/>
          </a:xfrm>
          <a:prstGeom prst="rect">
            <a:avLst/>
          </a:pr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64C6A38C-2101-4929-B1A6-0DBBB371A3DE}"/>
              </a:ext>
            </a:extLst>
          </p:cNvPr>
          <p:cNvSpPr/>
          <p:nvPr userDrawn="1"/>
        </p:nvSpPr>
        <p:spPr>
          <a:xfrm>
            <a:off x="972895" y="5620891"/>
            <a:ext cx="1326917" cy="185781"/>
          </a:xfrm>
          <a:prstGeom prst="rect">
            <a:avLst/>
          </a:pr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59309480-057D-4C73-8228-36E9E571344D}"/>
              </a:ext>
            </a:extLst>
          </p:cNvPr>
          <p:cNvSpPr/>
          <p:nvPr userDrawn="1"/>
        </p:nvSpPr>
        <p:spPr>
          <a:xfrm>
            <a:off x="366545" y="0"/>
            <a:ext cx="3027890" cy="2144200"/>
          </a:xfrm>
          <a:custGeom>
            <a:avLst/>
            <a:gdLst>
              <a:gd name="connsiteX0" fmla="*/ 53778 w 1153160"/>
              <a:gd name="connsiteY0" fmla="*/ 0 h 816610"/>
              <a:gd name="connsiteX1" fmla="*/ 417192 w 1153160"/>
              <a:gd name="connsiteY1" fmla="*/ 0 h 816610"/>
              <a:gd name="connsiteX2" fmla="*/ 415395 w 1153160"/>
              <a:gd name="connsiteY2" fmla="*/ 975 h 816610"/>
              <a:gd name="connsiteX3" fmla="*/ 288290 w 1153160"/>
              <a:gd name="connsiteY3" fmla="*/ 240030 h 816610"/>
              <a:gd name="connsiteX4" fmla="*/ 576580 w 1153160"/>
              <a:gd name="connsiteY4" fmla="*/ 528320 h 816610"/>
              <a:gd name="connsiteX5" fmla="*/ 864870 w 1153160"/>
              <a:gd name="connsiteY5" fmla="*/ 240030 h 816610"/>
              <a:gd name="connsiteX6" fmla="*/ 737766 w 1153160"/>
              <a:gd name="connsiteY6" fmla="*/ 975 h 816610"/>
              <a:gd name="connsiteX7" fmla="*/ 735969 w 1153160"/>
              <a:gd name="connsiteY7" fmla="*/ 0 h 816610"/>
              <a:gd name="connsiteX8" fmla="*/ 1099383 w 1153160"/>
              <a:gd name="connsiteY8" fmla="*/ 0 h 816610"/>
              <a:gd name="connsiteX9" fmla="*/ 1107850 w 1153160"/>
              <a:gd name="connsiteY9" fmla="*/ 15599 h 816610"/>
              <a:gd name="connsiteX10" fmla="*/ 1153160 w 1153160"/>
              <a:gd name="connsiteY10" fmla="*/ 240030 h 816610"/>
              <a:gd name="connsiteX11" fmla="*/ 576580 w 1153160"/>
              <a:gd name="connsiteY11" fmla="*/ 816610 h 816610"/>
              <a:gd name="connsiteX12" fmla="*/ 0 w 1153160"/>
              <a:gd name="connsiteY12" fmla="*/ 240030 h 816610"/>
              <a:gd name="connsiteX13" fmla="*/ 45311 w 1153160"/>
              <a:gd name="connsiteY13" fmla="*/ 15599 h 8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3160" h="816610">
                <a:moveTo>
                  <a:pt x="53778" y="0"/>
                </a:moveTo>
                <a:lnTo>
                  <a:pt x="417192" y="0"/>
                </a:lnTo>
                <a:lnTo>
                  <a:pt x="415395" y="975"/>
                </a:lnTo>
                <a:cubicBezTo>
                  <a:pt x="338709" y="52783"/>
                  <a:pt x="288290" y="140519"/>
                  <a:pt x="288290" y="240030"/>
                </a:cubicBezTo>
                <a:cubicBezTo>
                  <a:pt x="288290" y="399248"/>
                  <a:pt x="417362" y="528320"/>
                  <a:pt x="576580" y="528320"/>
                </a:cubicBezTo>
                <a:cubicBezTo>
                  <a:pt x="735798" y="528320"/>
                  <a:pt x="864870" y="399248"/>
                  <a:pt x="864870" y="240030"/>
                </a:cubicBezTo>
                <a:cubicBezTo>
                  <a:pt x="864870" y="140519"/>
                  <a:pt x="814451" y="52783"/>
                  <a:pt x="737766" y="975"/>
                </a:cubicBezTo>
                <a:lnTo>
                  <a:pt x="735969" y="0"/>
                </a:lnTo>
                <a:lnTo>
                  <a:pt x="1099383" y="0"/>
                </a:lnTo>
                <a:lnTo>
                  <a:pt x="1107850" y="15599"/>
                </a:lnTo>
                <a:cubicBezTo>
                  <a:pt x="1137026" y="84580"/>
                  <a:pt x="1153160" y="160421"/>
                  <a:pt x="1153160" y="240030"/>
                </a:cubicBezTo>
                <a:cubicBezTo>
                  <a:pt x="1153160" y="558466"/>
                  <a:pt x="895016" y="816610"/>
                  <a:pt x="576580" y="816610"/>
                </a:cubicBezTo>
                <a:cubicBezTo>
                  <a:pt x="258144" y="816610"/>
                  <a:pt x="0" y="558466"/>
                  <a:pt x="0" y="240030"/>
                </a:cubicBezTo>
                <a:cubicBezTo>
                  <a:pt x="0" y="160421"/>
                  <a:pt x="16134" y="84580"/>
                  <a:pt x="45311" y="15599"/>
                </a:cubicBezTo>
                <a:close/>
              </a:path>
            </a:pathLst>
          </a:cu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491008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5968302"/>
            <a:ext cx="940294" cy="889697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306457" y="0"/>
            <a:ext cx="3365879" cy="151836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373867" y="1566558"/>
            <a:ext cx="863381" cy="863381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D4DBD9CA-49C7-4597-9F00-06A2A4D6336C}"/>
              </a:ext>
            </a:extLst>
          </p:cNvPr>
          <p:cNvGrpSpPr/>
          <p:nvPr userDrawn="1"/>
        </p:nvGrpSpPr>
        <p:grpSpPr>
          <a:xfrm>
            <a:off x="11199008" y="951928"/>
            <a:ext cx="794790" cy="619124"/>
            <a:chOff x="494497" y="5814365"/>
            <a:chExt cx="1017755" cy="792810"/>
          </a:xfrm>
        </p:grpSpPr>
        <p:sp>
          <p:nvSpPr>
            <p:cNvPr id="15" name="원형: 비어 있음 14">
              <a:extLst>
                <a:ext uri="{FF2B5EF4-FFF2-40B4-BE49-F238E27FC236}">
                  <a16:creationId xmlns="" xmlns:a16="http://schemas.microsoft.com/office/drawing/2014/main" id="{1304A18A-B309-4233-9588-3EADA07B667F}"/>
                </a:ext>
              </a:extLst>
            </p:cNvPr>
            <p:cNvSpPr/>
            <p:nvPr userDrawn="1"/>
          </p:nvSpPr>
          <p:spPr>
            <a:xfrm>
              <a:off x="494497" y="5814365"/>
              <a:ext cx="792810" cy="792810"/>
            </a:xfrm>
            <a:prstGeom prst="donut">
              <a:avLst/>
            </a:prstGeom>
            <a:solidFill>
              <a:srgbClr val="67EF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6543EAC6-21CC-457C-BDD0-3B97D2FCD5C9}"/>
                </a:ext>
              </a:extLst>
            </p:cNvPr>
            <p:cNvSpPr/>
            <p:nvPr userDrawn="1"/>
          </p:nvSpPr>
          <p:spPr>
            <a:xfrm>
              <a:off x="890902" y="5982640"/>
              <a:ext cx="621350" cy="86995"/>
            </a:xfrm>
            <a:prstGeom prst="rect">
              <a:avLst/>
            </a:prstGeom>
            <a:solidFill>
              <a:srgbClr val="2366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A6BB36AD-DCF2-469F-867C-4D5332805087}"/>
                </a:ext>
              </a:extLst>
            </p:cNvPr>
            <p:cNvSpPr/>
            <p:nvPr userDrawn="1"/>
          </p:nvSpPr>
          <p:spPr>
            <a:xfrm>
              <a:off x="778430" y="6144880"/>
              <a:ext cx="621350" cy="86995"/>
            </a:xfrm>
            <a:prstGeom prst="rect">
              <a:avLst/>
            </a:prstGeom>
            <a:solidFill>
              <a:srgbClr val="2366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27" name="자유형: 도형 26">
            <a:extLst>
              <a:ext uri="{FF2B5EF4-FFF2-40B4-BE49-F238E27FC236}">
                <a16:creationId xmlns="" xmlns:a16="http://schemas.microsoft.com/office/drawing/2014/main" id="{23E0B92D-3AC4-42BC-BCD9-60B8BC010DAD}"/>
              </a:ext>
            </a:extLst>
          </p:cNvPr>
          <p:cNvSpPr/>
          <p:nvPr userDrawn="1"/>
        </p:nvSpPr>
        <p:spPr>
          <a:xfrm rot="2700000">
            <a:off x="11548963" y="4732856"/>
            <a:ext cx="37155" cy="1856433"/>
          </a:xfrm>
          <a:custGeom>
            <a:avLst/>
            <a:gdLst>
              <a:gd name="connsiteX0" fmla="*/ 0 w 52798"/>
              <a:gd name="connsiteY0" fmla="*/ 0 h 2638057"/>
              <a:gd name="connsiteX1" fmla="*/ 18479 w 52798"/>
              <a:gd name="connsiteY1" fmla="*/ 18479 h 2638057"/>
              <a:gd name="connsiteX2" fmla="*/ 18479 w 52798"/>
              <a:gd name="connsiteY2" fmla="*/ 1185228 h 2638057"/>
              <a:gd name="connsiteX3" fmla="*/ 52798 w 52798"/>
              <a:gd name="connsiteY3" fmla="*/ 1185228 h 2638057"/>
              <a:gd name="connsiteX4" fmla="*/ 52798 w 52798"/>
              <a:gd name="connsiteY4" fmla="*/ 2638057 h 2638057"/>
              <a:gd name="connsiteX5" fmla="*/ 18479 w 52798"/>
              <a:gd name="connsiteY5" fmla="*/ 2638057 h 2638057"/>
              <a:gd name="connsiteX6" fmla="*/ 0 w 52798"/>
              <a:gd name="connsiteY6" fmla="*/ 2638057 h 2638057"/>
              <a:gd name="connsiteX7" fmla="*/ 0 w 52798"/>
              <a:gd name="connsiteY7" fmla="*/ 1185228 h 26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98" h="2638057">
                <a:moveTo>
                  <a:pt x="0" y="0"/>
                </a:moveTo>
                <a:lnTo>
                  <a:pt x="18479" y="18479"/>
                </a:lnTo>
                <a:lnTo>
                  <a:pt x="18479" y="1185228"/>
                </a:lnTo>
                <a:lnTo>
                  <a:pt x="52798" y="1185228"/>
                </a:lnTo>
                <a:lnTo>
                  <a:pt x="52798" y="2638057"/>
                </a:lnTo>
                <a:lnTo>
                  <a:pt x="18479" y="2638057"/>
                </a:lnTo>
                <a:lnTo>
                  <a:pt x="0" y="2638057"/>
                </a:lnTo>
                <a:lnTo>
                  <a:pt x="0" y="1185228"/>
                </a:lnTo>
                <a:close/>
              </a:path>
            </a:pathLst>
          </a:cu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="" xmlns:a16="http://schemas.microsoft.com/office/drawing/2014/main" id="{2C91B0B4-973C-4B5D-AE48-BCEC066AA28F}"/>
              </a:ext>
            </a:extLst>
          </p:cNvPr>
          <p:cNvSpPr/>
          <p:nvPr userDrawn="1"/>
        </p:nvSpPr>
        <p:spPr>
          <a:xfrm rot="2700000">
            <a:off x="11476874" y="4976728"/>
            <a:ext cx="37155" cy="2060334"/>
          </a:xfrm>
          <a:custGeom>
            <a:avLst/>
            <a:gdLst>
              <a:gd name="connsiteX0" fmla="*/ 0 w 52798"/>
              <a:gd name="connsiteY0" fmla="*/ 0 h 2927808"/>
              <a:gd name="connsiteX1" fmla="*/ 18479 w 52798"/>
              <a:gd name="connsiteY1" fmla="*/ 18479 h 2927808"/>
              <a:gd name="connsiteX2" fmla="*/ 18479 w 52798"/>
              <a:gd name="connsiteY2" fmla="*/ 1474979 h 2927808"/>
              <a:gd name="connsiteX3" fmla="*/ 52798 w 52798"/>
              <a:gd name="connsiteY3" fmla="*/ 1474979 h 2927808"/>
              <a:gd name="connsiteX4" fmla="*/ 52798 w 52798"/>
              <a:gd name="connsiteY4" fmla="*/ 2927808 h 2927808"/>
              <a:gd name="connsiteX5" fmla="*/ 18479 w 52798"/>
              <a:gd name="connsiteY5" fmla="*/ 2927808 h 2927808"/>
              <a:gd name="connsiteX6" fmla="*/ 0 w 52798"/>
              <a:gd name="connsiteY6" fmla="*/ 2927808 h 2927808"/>
              <a:gd name="connsiteX7" fmla="*/ 0 w 52798"/>
              <a:gd name="connsiteY7" fmla="*/ 1474979 h 292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98" h="2927808">
                <a:moveTo>
                  <a:pt x="0" y="0"/>
                </a:moveTo>
                <a:lnTo>
                  <a:pt x="18479" y="18479"/>
                </a:lnTo>
                <a:lnTo>
                  <a:pt x="18479" y="1474979"/>
                </a:lnTo>
                <a:lnTo>
                  <a:pt x="52798" y="1474979"/>
                </a:lnTo>
                <a:lnTo>
                  <a:pt x="52798" y="2927808"/>
                </a:lnTo>
                <a:lnTo>
                  <a:pt x="18479" y="2927808"/>
                </a:lnTo>
                <a:lnTo>
                  <a:pt x="0" y="2927808"/>
                </a:lnTo>
                <a:lnTo>
                  <a:pt x="0" y="1474979"/>
                </a:lnTo>
                <a:close/>
              </a:path>
            </a:pathLst>
          </a:custGeom>
          <a:solidFill>
            <a:srgbClr val="FFDB4C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29" name="자유형: 도형 28">
            <a:extLst>
              <a:ext uri="{FF2B5EF4-FFF2-40B4-BE49-F238E27FC236}">
                <a16:creationId xmlns="" xmlns:a16="http://schemas.microsoft.com/office/drawing/2014/main" id="{26FD295A-9DFD-4FF6-BB3B-1BB628BB7389}"/>
              </a:ext>
            </a:extLst>
          </p:cNvPr>
          <p:cNvSpPr/>
          <p:nvPr userDrawn="1"/>
        </p:nvSpPr>
        <p:spPr>
          <a:xfrm>
            <a:off x="11795596" y="194948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pic>
        <p:nvPicPr>
          <p:cNvPr id="31" name="그래픽 30">
            <a:extLst>
              <a:ext uri="{FF2B5EF4-FFF2-40B4-BE49-F238E27FC236}">
                <a16:creationId xmlns="" xmlns:a16="http://schemas.microsoft.com/office/drawing/2014/main" id="{7AD6A778-935D-4472-A80B-B24D27D9FA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0328" y="4628184"/>
            <a:ext cx="2257425" cy="2257425"/>
          </a:xfrm>
          <a:prstGeom prst="rect">
            <a:avLst/>
          </a:prstGeom>
        </p:spPr>
      </p:pic>
      <p:sp>
        <p:nvSpPr>
          <p:cNvPr id="32" name="원형: 비어 있음 31">
            <a:extLst>
              <a:ext uri="{FF2B5EF4-FFF2-40B4-BE49-F238E27FC236}">
                <a16:creationId xmlns="" xmlns:a16="http://schemas.microsoft.com/office/drawing/2014/main" id="{FC87063B-2931-45A8-A570-31FCA1479590}"/>
              </a:ext>
            </a:extLst>
          </p:cNvPr>
          <p:cNvSpPr/>
          <p:nvPr userDrawn="1"/>
        </p:nvSpPr>
        <p:spPr>
          <a:xfrm>
            <a:off x="2336359" y="4483265"/>
            <a:ext cx="769441" cy="769441"/>
          </a:xfrm>
          <a:prstGeom prst="donut">
            <a:avLst>
              <a:gd name="adj" fmla="val 25002"/>
            </a:avLst>
          </a:prstGeom>
          <a:solidFill>
            <a:srgbClr val="75AA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43449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CF5B0D-7939-4681-A2B3-E8F4BA758F6E}"/>
              </a:ext>
            </a:extLst>
          </p:cNvPr>
          <p:cNvSpPr/>
          <p:nvPr userDrawn="1"/>
        </p:nvSpPr>
        <p:spPr>
          <a:xfrm flipH="1">
            <a:off x="117505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3DB3EF6B-B817-4C95-9CB0-B5BD6BB2B65C}"/>
              </a:ext>
            </a:extLst>
          </p:cNvPr>
          <p:cNvSpPr/>
          <p:nvPr userDrawn="1"/>
        </p:nvSpPr>
        <p:spPr>
          <a:xfrm flipH="1">
            <a:off x="114591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A72F002D-A107-44CA-BBD4-6DA4859D1C5A}"/>
              </a:ext>
            </a:extLst>
          </p:cNvPr>
          <p:cNvSpPr/>
          <p:nvPr userDrawn="1"/>
        </p:nvSpPr>
        <p:spPr>
          <a:xfrm flipH="1">
            <a:off x="11167748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4A1503BF-883D-4E96-AFD9-454E7EA11C4A}"/>
              </a:ext>
            </a:extLst>
          </p:cNvPr>
          <p:cNvSpPr/>
          <p:nvPr userDrawn="1"/>
        </p:nvSpPr>
        <p:spPr>
          <a:xfrm flipH="1">
            <a:off x="10876347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95302EEE-4555-4F2A-81DA-D2A9F59D91FB}"/>
              </a:ext>
            </a:extLst>
          </p:cNvPr>
          <p:cNvSpPr/>
          <p:nvPr userDrawn="1"/>
        </p:nvSpPr>
        <p:spPr>
          <a:xfrm flipH="1">
            <a:off x="10584946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5995E4FF-84F7-4A56-8EEC-3378FD361433}"/>
              </a:ext>
            </a:extLst>
          </p:cNvPr>
          <p:cNvSpPr/>
          <p:nvPr userDrawn="1"/>
        </p:nvSpPr>
        <p:spPr>
          <a:xfrm>
            <a:off x="11795596" y="194948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0288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CF5B0D-7939-4681-A2B3-E8F4BA758F6E}"/>
              </a:ext>
            </a:extLst>
          </p:cNvPr>
          <p:cNvSpPr/>
          <p:nvPr userDrawn="1"/>
        </p:nvSpPr>
        <p:spPr>
          <a:xfrm flipH="1">
            <a:off x="117505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3DB3EF6B-B817-4C95-9CB0-B5BD6BB2B65C}"/>
              </a:ext>
            </a:extLst>
          </p:cNvPr>
          <p:cNvSpPr/>
          <p:nvPr userDrawn="1"/>
        </p:nvSpPr>
        <p:spPr>
          <a:xfrm flipH="1">
            <a:off x="114591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A72F002D-A107-44CA-BBD4-6DA4859D1C5A}"/>
              </a:ext>
            </a:extLst>
          </p:cNvPr>
          <p:cNvSpPr/>
          <p:nvPr userDrawn="1"/>
        </p:nvSpPr>
        <p:spPr>
          <a:xfrm flipH="1">
            <a:off x="11167748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4A1503BF-883D-4E96-AFD9-454E7EA11C4A}"/>
              </a:ext>
            </a:extLst>
          </p:cNvPr>
          <p:cNvSpPr/>
          <p:nvPr userDrawn="1"/>
        </p:nvSpPr>
        <p:spPr>
          <a:xfrm flipH="1">
            <a:off x="10876347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95302EEE-4555-4F2A-81DA-D2A9F59D91FB}"/>
              </a:ext>
            </a:extLst>
          </p:cNvPr>
          <p:cNvSpPr/>
          <p:nvPr userDrawn="1"/>
        </p:nvSpPr>
        <p:spPr>
          <a:xfrm flipH="1">
            <a:off x="10584946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5995E4FF-84F7-4A56-8EEC-3378FD361433}"/>
              </a:ext>
            </a:extLst>
          </p:cNvPr>
          <p:cNvSpPr/>
          <p:nvPr userDrawn="1"/>
        </p:nvSpPr>
        <p:spPr>
          <a:xfrm>
            <a:off x="11795596" y="194948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="" xmlns:a16="http://schemas.microsoft.com/office/drawing/2014/main" id="{BA462E08-B858-4FA6-A029-8428CB763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14900" y="1666194"/>
            <a:ext cx="2362200" cy="236219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그림 개체 틀 17">
            <a:extLst>
              <a:ext uri="{FF2B5EF4-FFF2-40B4-BE49-F238E27FC236}">
                <a16:creationId xmlns="" xmlns:a16="http://schemas.microsoft.com/office/drawing/2014/main" id="{2FAEA39D-9CE4-4B3A-9C30-E006D7E7C8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25499" y="1666194"/>
            <a:ext cx="2362200" cy="236219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17">
            <a:extLst>
              <a:ext uri="{FF2B5EF4-FFF2-40B4-BE49-F238E27FC236}">
                <a16:creationId xmlns="" xmlns:a16="http://schemas.microsoft.com/office/drawing/2014/main" id="{91B10C6E-8DE3-4F12-BD51-B6460FF5EC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4301" y="1666194"/>
            <a:ext cx="2362200" cy="236219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8821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CF5B0D-7939-4681-A2B3-E8F4BA758F6E}"/>
              </a:ext>
            </a:extLst>
          </p:cNvPr>
          <p:cNvSpPr/>
          <p:nvPr userDrawn="1"/>
        </p:nvSpPr>
        <p:spPr>
          <a:xfrm flipH="1">
            <a:off x="117505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3DB3EF6B-B817-4C95-9CB0-B5BD6BB2B65C}"/>
              </a:ext>
            </a:extLst>
          </p:cNvPr>
          <p:cNvSpPr/>
          <p:nvPr userDrawn="1"/>
        </p:nvSpPr>
        <p:spPr>
          <a:xfrm flipH="1">
            <a:off x="114591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A72F002D-A107-44CA-BBD4-6DA4859D1C5A}"/>
              </a:ext>
            </a:extLst>
          </p:cNvPr>
          <p:cNvSpPr/>
          <p:nvPr userDrawn="1"/>
        </p:nvSpPr>
        <p:spPr>
          <a:xfrm flipH="1">
            <a:off x="11167748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4A1503BF-883D-4E96-AFD9-454E7EA11C4A}"/>
              </a:ext>
            </a:extLst>
          </p:cNvPr>
          <p:cNvSpPr/>
          <p:nvPr userDrawn="1"/>
        </p:nvSpPr>
        <p:spPr>
          <a:xfrm flipH="1">
            <a:off x="10876347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95302EEE-4555-4F2A-81DA-D2A9F59D91FB}"/>
              </a:ext>
            </a:extLst>
          </p:cNvPr>
          <p:cNvSpPr/>
          <p:nvPr userDrawn="1"/>
        </p:nvSpPr>
        <p:spPr>
          <a:xfrm flipH="1">
            <a:off x="10584946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5995E4FF-84F7-4A56-8EEC-3378FD361433}"/>
              </a:ext>
            </a:extLst>
          </p:cNvPr>
          <p:cNvSpPr/>
          <p:nvPr userDrawn="1"/>
        </p:nvSpPr>
        <p:spPr>
          <a:xfrm>
            <a:off x="11795596" y="194948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8" name="그림 개체 틀 17">
            <a:extLst>
              <a:ext uri="{FF2B5EF4-FFF2-40B4-BE49-F238E27FC236}">
                <a16:creationId xmlns="" xmlns:a16="http://schemas.microsoft.com/office/drawing/2014/main" id="{67B837AB-5CB9-433C-9CB0-5308573F5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57199" y="1869394"/>
            <a:ext cx="1781301" cy="1781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9" name="그림 개체 틀 17">
            <a:extLst>
              <a:ext uri="{FF2B5EF4-FFF2-40B4-BE49-F238E27FC236}">
                <a16:creationId xmlns="" xmlns:a16="http://schemas.microsoft.com/office/drawing/2014/main" id="{10982FCB-A7D7-4D0B-8FAA-39732CE92D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57199" y="4041094"/>
            <a:ext cx="1781301" cy="1781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17">
            <a:extLst>
              <a:ext uri="{FF2B5EF4-FFF2-40B4-BE49-F238E27FC236}">
                <a16:creationId xmlns="" xmlns:a16="http://schemas.microsoft.com/office/drawing/2014/main" id="{5982914D-4F3B-40E6-A7C5-745CB1ADD4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8900" y="1869394"/>
            <a:ext cx="1781301" cy="1781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17">
            <a:extLst>
              <a:ext uri="{FF2B5EF4-FFF2-40B4-BE49-F238E27FC236}">
                <a16:creationId xmlns="" xmlns:a16="http://schemas.microsoft.com/office/drawing/2014/main" id="{4D2F1AC7-4F69-4657-84AD-00152A4AAF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8900" y="4041094"/>
            <a:ext cx="1781301" cy="1781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94037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FDA68126-A63A-43AD-9171-E54402F87B1D}"/>
              </a:ext>
            </a:extLst>
          </p:cNvPr>
          <p:cNvSpPr/>
          <p:nvPr userDrawn="1"/>
        </p:nvSpPr>
        <p:spPr>
          <a:xfrm>
            <a:off x="7988300" y="-2"/>
            <a:ext cx="4203700" cy="6858001"/>
          </a:xfrm>
          <a:prstGeom prst="rect">
            <a:avLst/>
          </a:prstGeom>
          <a:solidFill>
            <a:srgbClr val="67EFBE">
              <a:alpha val="2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8" name="그림 개체 틀 17">
            <a:extLst>
              <a:ext uri="{FF2B5EF4-FFF2-40B4-BE49-F238E27FC236}">
                <a16:creationId xmlns="" xmlns:a16="http://schemas.microsoft.com/office/drawing/2014/main" id="{67B837AB-5CB9-433C-9CB0-5308573F5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9300" y="1310184"/>
            <a:ext cx="3635501" cy="2324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17">
            <a:extLst>
              <a:ext uri="{FF2B5EF4-FFF2-40B4-BE49-F238E27FC236}">
                <a16:creationId xmlns="" xmlns:a16="http://schemas.microsoft.com/office/drawing/2014/main" id="{28AA104B-1A97-4671-91CF-A7B923E410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9300" y="3953966"/>
            <a:ext cx="3635501" cy="2324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9715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9C238A8C-FA04-4C13-B4AF-75C0319C752A}"/>
              </a:ext>
            </a:extLst>
          </p:cNvPr>
          <p:cNvSpPr/>
          <p:nvPr userDrawn="1"/>
        </p:nvSpPr>
        <p:spPr>
          <a:xfrm>
            <a:off x="0" y="6278066"/>
            <a:ext cx="612914" cy="579933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=""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46BA7F56-B29A-4335-A12C-24F24516E4EE}"/>
              </a:ext>
            </a:extLst>
          </p:cNvPr>
          <p:cNvSpPr/>
          <p:nvPr userDrawn="1"/>
        </p:nvSpPr>
        <p:spPr>
          <a:xfrm rot="10800000">
            <a:off x="259386" y="-1"/>
            <a:ext cx="1435812" cy="647700"/>
          </a:xfrm>
          <a:custGeom>
            <a:avLst/>
            <a:gdLst>
              <a:gd name="connsiteX0" fmla="*/ 1435812 w 1435812"/>
              <a:gd name="connsiteY0" fmla="*/ 647700 h 647700"/>
              <a:gd name="connsiteX1" fmla="*/ 1065031 w 1435812"/>
              <a:gd name="connsiteY1" fmla="*/ 647700 h 647700"/>
              <a:gd name="connsiteX2" fmla="*/ 1052276 w 1435812"/>
              <a:gd name="connsiteY2" fmla="*/ 584524 h 647700"/>
              <a:gd name="connsiteX3" fmla="*/ 717905 w 1435812"/>
              <a:gd name="connsiteY3" fmla="*/ 362889 h 647700"/>
              <a:gd name="connsiteX4" fmla="*/ 383535 w 1435812"/>
              <a:gd name="connsiteY4" fmla="*/ 584524 h 647700"/>
              <a:gd name="connsiteX5" fmla="*/ 370780 w 1435812"/>
              <a:gd name="connsiteY5" fmla="*/ 647700 h 647700"/>
              <a:gd name="connsiteX6" fmla="*/ 0 w 1435812"/>
              <a:gd name="connsiteY6" fmla="*/ 647700 h 647700"/>
              <a:gd name="connsiteX7" fmla="*/ 6874 w 1435812"/>
              <a:gd name="connsiteY7" fmla="*/ 579507 h 647700"/>
              <a:gd name="connsiteX8" fmla="*/ 717906 w 1435812"/>
              <a:gd name="connsiteY8" fmla="*/ 0 h 647700"/>
              <a:gd name="connsiteX9" fmla="*/ 1428938 w 1435812"/>
              <a:gd name="connsiteY9" fmla="*/ 57950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812" h="647700">
                <a:moveTo>
                  <a:pt x="1435812" y="647700"/>
                </a:moveTo>
                <a:lnTo>
                  <a:pt x="1065031" y="647700"/>
                </a:lnTo>
                <a:lnTo>
                  <a:pt x="1052276" y="584524"/>
                </a:lnTo>
                <a:cubicBezTo>
                  <a:pt x="997187" y="454278"/>
                  <a:pt x="868219" y="362889"/>
                  <a:pt x="717905" y="362889"/>
                </a:cubicBezTo>
                <a:cubicBezTo>
                  <a:pt x="567592" y="362889"/>
                  <a:pt x="438624" y="454278"/>
                  <a:pt x="383535" y="584524"/>
                </a:cubicBezTo>
                <a:lnTo>
                  <a:pt x="370780" y="647700"/>
                </a:lnTo>
                <a:lnTo>
                  <a:pt x="0" y="647700"/>
                </a:lnTo>
                <a:lnTo>
                  <a:pt x="6874" y="579507"/>
                </a:lnTo>
                <a:cubicBezTo>
                  <a:pt x="74550" y="248783"/>
                  <a:pt x="367174" y="0"/>
                  <a:pt x="717906" y="0"/>
                </a:cubicBezTo>
                <a:cubicBezTo>
                  <a:pt x="1068637" y="0"/>
                  <a:pt x="1361262" y="248783"/>
                  <a:pt x="1428938" y="579507"/>
                </a:cubicBezTo>
                <a:close/>
              </a:path>
            </a:pathLst>
          </a:custGeom>
          <a:solidFill>
            <a:srgbClr val="2366E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="" xmlns:a16="http://schemas.microsoft.com/office/drawing/2014/main" id="{345CDD84-34F2-40A1-A8CD-238485BA21AE}"/>
              </a:ext>
            </a:extLst>
          </p:cNvPr>
          <p:cNvSpPr/>
          <p:nvPr userDrawn="1"/>
        </p:nvSpPr>
        <p:spPr>
          <a:xfrm>
            <a:off x="1457199" y="546100"/>
            <a:ext cx="368300" cy="368300"/>
          </a:xfrm>
          <a:prstGeom prst="ellipse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ABCF5B0D-7939-4681-A2B3-E8F4BA758F6E}"/>
              </a:ext>
            </a:extLst>
          </p:cNvPr>
          <p:cNvSpPr/>
          <p:nvPr userDrawn="1"/>
        </p:nvSpPr>
        <p:spPr>
          <a:xfrm flipH="1">
            <a:off x="117505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3DB3EF6B-B817-4C95-9CB0-B5BD6BB2B65C}"/>
              </a:ext>
            </a:extLst>
          </p:cNvPr>
          <p:cNvSpPr/>
          <p:nvPr userDrawn="1"/>
        </p:nvSpPr>
        <p:spPr>
          <a:xfrm flipH="1">
            <a:off x="11459149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A72F002D-A107-44CA-BBD4-6DA4859D1C5A}"/>
              </a:ext>
            </a:extLst>
          </p:cNvPr>
          <p:cNvSpPr/>
          <p:nvPr userDrawn="1"/>
        </p:nvSpPr>
        <p:spPr>
          <a:xfrm flipH="1">
            <a:off x="11167748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4A1503BF-883D-4E96-AFD9-454E7EA11C4A}"/>
              </a:ext>
            </a:extLst>
          </p:cNvPr>
          <p:cNvSpPr/>
          <p:nvPr userDrawn="1"/>
        </p:nvSpPr>
        <p:spPr>
          <a:xfrm flipH="1">
            <a:off x="10876347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95302EEE-4555-4F2A-81DA-D2A9F59D91FB}"/>
              </a:ext>
            </a:extLst>
          </p:cNvPr>
          <p:cNvSpPr/>
          <p:nvPr userDrawn="1"/>
        </p:nvSpPr>
        <p:spPr>
          <a:xfrm flipH="1">
            <a:off x="10584946" y="6473825"/>
            <a:ext cx="133350" cy="1333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5995E4FF-84F7-4A56-8EEC-3378FD361433}"/>
              </a:ext>
            </a:extLst>
          </p:cNvPr>
          <p:cNvSpPr/>
          <p:nvPr userDrawn="1"/>
        </p:nvSpPr>
        <p:spPr>
          <a:xfrm>
            <a:off x="11795596" y="194948"/>
            <a:ext cx="396405" cy="792810"/>
          </a:xfrm>
          <a:custGeom>
            <a:avLst/>
            <a:gdLst>
              <a:gd name="connsiteX0" fmla="*/ 396405 w 396405"/>
              <a:gd name="connsiteY0" fmla="*/ 0 h 792810"/>
              <a:gd name="connsiteX1" fmla="*/ 396405 w 396405"/>
              <a:gd name="connsiteY1" fmla="*/ 198202 h 792810"/>
              <a:gd name="connsiteX2" fmla="*/ 319257 w 396405"/>
              <a:gd name="connsiteY2" fmla="*/ 213778 h 792810"/>
              <a:gd name="connsiteX3" fmla="*/ 198203 w 396405"/>
              <a:gd name="connsiteY3" fmla="*/ 396405 h 792810"/>
              <a:gd name="connsiteX4" fmla="*/ 319257 w 396405"/>
              <a:gd name="connsiteY4" fmla="*/ 579032 h 792810"/>
              <a:gd name="connsiteX5" fmla="*/ 396405 w 396405"/>
              <a:gd name="connsiteY5" fmla="*/ 594608 h 792810"/>
              <a:gd name="connsiteX6" fmla="*/ 396405 w 396405"/>
              <a:gd name="connsiteY6" fmla="*/ 792810 h 792810"/>
              <a:gd name="connsiteX7" fmla="*/ 0 w 396405"/>
              <a:gd name="connsiteY7" fmla="*/ 396405 h 792810"/>
              <a:gd name="connsiteX8" fmla="*/ 396405 w 396405"/>
              <a:gd name="connsiteY8" fmla="*/ 0 h 7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05" h="792810">
                <a:moveTo>
                  <a:pt x="396405" y="0"/>
                </a:moveTo>
                <a:lnTo>
                  <a:pt x="396405" y="198202"/>
                </a:lnTo>
                <a:lnTo>
                  <a:pt x="319257" y="213778"/>
                </a:lnTo>
                <a:cubicBezTo>
                  <a:pt x="248119" y="243867"/>
                  <a:pt x="198203" y="314307"/>
                  <a:pt x="198203" y="396405"/>
                </a:cubicBezTo>
                <a:cubicBezTo>
                  <a:pt x="198203" y="478503"/>
                  <a:pt x="248119" y="548943"/>
                  <a:pt x="319257" y="579032"/>
                </a:cubicBezTo>
                <a:lnTo>
                  <a:pt x="396405" y="594608"/>
                </a:lnTo>
                <a:lnTo>
                  <a:pt x="396405" y="792810"/>
                </a:lnTo>
                <a:cubicBezTo>
                  <a:pt x="177477" y="792810"/>
                  <a:pt x="0" y="615333"/>
                  <a:pt x="0" y="396405"/>
                </a:cubicBezTo>
                <a:cubicBezTo>
                  <a:pt x="0" y="177477"/>
                  <a:pt x="177477" y="0"/>
                  <a:pt x="396405" y="0"/>
                </a:cubicBezTo>
                <a:close/>
              </a:path>
            </a:pathLst>
          </a:custGeom>
          <a:solidFill>
            <a:srgbClr val="FDB72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ko-KR" altLang="en-US" dirty="0"/>
          </a:p>
        </p:txBody>
      </p:sp>
      <p:sp>
        <p:nvSpPr>
          <p:cNvPr id="18" name="그림 개체 틀 17">
            <a:extLst>
              <a:ext uri="{FF2B5EF4-FFF2-40B4-BE49-F238E27FC236}">
                <a16:creationId xmlns="" xmlns:a16="http://schemas.microsoft.com/office/drawing/2014/main" id="{67B837AB-5CB9-433C-9CB0-5308573F5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1183" y="2904107"/>
            <a:ext cx="2089634" cy="208963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17">
            <a:extLst>
              <a:ext uri="{FF2B5EF4-FFF2-40B4-BE49-F238E27FC236}">
                <a16:creationId xmlns="" xmlns:a16="http://schemas.microsoft.com/office/drawing/2014/main" id="{9CB4F73A-2FAD-46FF-8BDC-9CBBFDBE2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07054" y="2904107"/>
            <a:ext cx="2089634" cy="208963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4" name="그림 개체 틀 17">
            <a:extLst>
              <a:ext uri="{FF2B5EF4-FFF2-40B4-BE49-F238E27FC236}">
                <a16:creationId xmlns="" xmlns:a16="http://schemas.microsoft.com/office/drawing/2014/main" id="{F5B749D6-4771-47E6-807A-7331D64C41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95312" y="2904107"/>
            <a:ext cx="2089634" cy="208963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169756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2" r:id="rId2"/>
    <p:sldLayoutId id="2147483690" r:id="rId3"/>
    <p:sldLayoutId id="2147483689" r:id="rId4"/>
    <p:sldLayoutId id="2147483674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87" r:id="rId13"/>
    <p:sldLayoutId id="2147483664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32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387F90A2-7999-46DC-956D-CFF789C1927D}"/>
              </a:ext>
            </a:extLst>
          </p:cNvPr>
          <p:cNvSpPr/>
          <p:nvPr/>
        </p:nvSpPr>
        <p:spPr>
          <a:xfrm flipH="1">
            <a:off x="1938309" y="0"/>
            <a:ext cx="4732860" cy="68580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sz="240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FFBEE1-083C-4223-BD05-8B41B8C984F8}"/>
              </a:ext>
            </a:extLst>
          </p:cNvPr>
          <p:cNvSpPr txBox="1"/>
          <p:nvPr/>
        </p:nvSpPr>
        <p:spPr>
          <a:xfrm>
            <a:off x="801651" y="128342"/>
            <a:ext cx="5308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>
                <a:latin typeface="Love Ya Like A Sister" panose="020B0604020202020204" charset="0"/>
                <a:cs typeface="Arial" panose="020B0604020202020204" pitchFamily="34" charset="0"/>
              </a:rPr>
              <a:t>AKUNTANSI</a:t>
            </a:r>
            <a:br>
              <a:rPr lang="en-ID" sz="3200" dirty="0">
                <a:latin typeface="Love Ya Like A Sister" panose="020B0604020202020204" charset="0"/>
                <a:cs typeface="Arial" panose="020B0604020202020204" pitchFamily="34" charset="0"/>
              </a:rPr>
            </a:br>
            <a:r>
              <a:rPr lang="en-ID" sz="3200" dirty="0" smtClean="0">
                <a:latin typeface="Love Ya Like A Sister" panose="020B0604020202020204" charset="0"/>
                <a:cs typeface="Arial" panose="020B0604020202020204" pitchFamily="34" charset="0"/>
              </a:rPr>
              <a:t>INTERNASIONAL</a:t>
            </a:r>
            <a:r>
              <a:rPr lang="id-ID" sz="3200" dirty="0" smtClean="0">
                <a:latin typeface="Love Ya Like A Sister" panose="020B0604020202020204" charset="0"/>
                <a:cs typeface="Arial" panose="020B0604020202020204" pitchFamily="34" charset="0"/>
              </a:rPr>
              <a:t> DAN </a:t>
            </a:r>
          </a:p>
          <a:p>
            <a:pPr algn="ctr"/>
            <a:r>
              <a:rPr lang="id-ID" sz="3200" dirty="0" smtClean="0">
                <a:latin typeface="Love Ya Like A Sister" panose="020B0604020202020204" charset="0"/>
                <a:cs typeface="Arial" panose="020B0604020202020204" pitchFamily="34" charset="0"/>
              </a:rPr>
              <a:t>MANAJEMEN KEUANGAN </a:t>
            </a:r>
            <a:endParaRPr lang="en-ID" sz="3200" dirty="0">
              <a:latin typeface="Love Ya Like A Sister" panose="020B060402020202020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C8A174-3F01-422F-8DA6-6C520152C975}"/>
              </a:ext>
            </a:extLst>
          </p:cNvPr>
          <p:cNvSpPr txBox="1"/>
          <p:nvPr/>
        </p:nvSpPr>
        <p:spPr>
          <a:xfrm>
            <a:off x="1363142" y="1972544"/>
            <a:ext cx="4185042" cy="4093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600" dirty="0">
                <a:latin typeface="Baskerville Old Face" panose="02020602080505020303" pitchFamily="18" charset="0"/>
              </a:rPr>
              <a:t>KELOMPOK 6</a:t>
            </a:r>
          </a:p>
          <a:p>
            <a:pPr algn="ctr">
              <a:lnSpc>
                <a:spcPct val="150000"/>
              </a:lnSpc>
            </a:pP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Fahru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Roji </a:t>
            </a: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wijayanto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(21216367)</a:t>
            </a:r>
            <a:endParaRPr lang="en-ID" sz="1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Wilky Lorenca 	(21216372)</a:t>
            </a:r>
            <a:endParaRPr lang="en-ID" sz="1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Yusuf Wahyu Rizal 	(21216375)</a:t>
            </a:r>
            <a:endParaRPr lang="en-ID" sz="1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Lia </a:t>
            </a: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Yuliani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(21216376)</a:t>
            </a:r>
            <a:endParaRPr lang="en-ID" sz="1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Risa Delia Putri 	(21216377)</a:t>
            </a:r>
            <a:endParaRPr lang="en-ID" sz="1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Reyhan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Litanto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(21216378)</a:t>
            </a:r>
            <a:endParaRPr lang="en-ID" sz="1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Sulistianingsih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(21216380)</a:t>
            </a:r>
            <a:endParaRPr lang="en-ID" sz="1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Mega </a:t>
            </a: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Tiya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Gustika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(21216386)</a:t>
            </a:r>
            <a:endParaRPr lang="en-ID" sz="1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Reszky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Mardiana</a:t>
            </a:r>
            <a:r>
              <a:rPr lang="en-US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	(21216393)</a:t>
            </a:r>
            <a:endParaRPr lang="en-ID" sz="16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377"/>
            <a:endParaRPr lang="ko-KR" altLang="en-US" sz="2000" b="1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68836D-2122-4200-AFCE-BE393A2016DC}"/>
              </a:ext>
            </a:extLst>
          </p:cNvPr>
          <p:cNvSpPr txBox="1"/>
          <p:nvPr/>
        </p:nvSpPr>
        <p:spPr>
          <a:xfrm>
            <a:off x="2016368" y="600641"/>
            <a:ext cx="8112369" cy="468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Cara </a:t>
            </a:r>
            <a:r>
              <a:rPr lang="en-ID" sz="1800" dirty="0" err="1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800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hedging </a:t>
            </a:r>
            <a:r>
              <a:rPr lang="en-ID" sz="1800" dirty="0" err="1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eksposur</a:t>
            </a:r>
            <a:r>
              <a:rPr lang="en-ID" sz="1800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dirty="0"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uang</a:t>
            </a:r>
            <a:r>
              <a:rPr lang="en-ID" dirty="0"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ID" sz="1800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D" sz="1600" dirty="0"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그래픽 6">
            <a:extLst>
              <a:ext uri="{FF2B5EF4-FFF2-40B4-BE49-F238E27FC236}">
                <a16:creationId xmlns="" xmlns:a16="http://schemas.microsoft.com/office/drawing/2014/main" id="{89CCE390-FEA8-48A3-88F2-E13B4AB7E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6368" y="2078570"/>
            <a:ext cx="2696309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A58F81-6465-4EBE-90AF-F9F6A4DD32BA}"/>
              </a:ext>
            </a:extLst>
          </p:cNvPr>
          <p:cNvSpPr txBox="1"/>
          <p:nvPr/>
        </p:nvSpPr>
        <p:spPr>
          <a:xfrm>
            <a:off x="2743199" y="2295418"/>
            <a:ext cx="1758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D" sz="2000" dirty="0"/>
          </a:p>
        </p:txBody>
      </p:sp>
      <p:pic>
        <p:nvPicPr>
          <p:cNvPr id="8" name="그래픽 12">
            <a:extLst>
              <a:ext uri="{FF2B5EF4-FFF2-40B4-BE49-F238E27FC236}">
                <a16:creationId xmlns="" xmlns:a16="http://schemas.microsoft.com/office/drawing/2014/main" id="{9CD8D082-23AB-44DC-9DD5-294B08525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6367" y="4140521"/>
            <a:ext cx="2696309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370CFF-5CCB-49F6-9B1A-17B431348227}"/>
              </a:ext>
            </a:extLst>
          </p:cNvPr>
          <p:cNvSpPr txBox="1"/>
          <p:nvPr/>
        </p:nvSpPr>
        <p:spPr>
          <a:xfrm>
            <a:off x="3071446" y="4287758"/>
            <a:ext cx="1430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swap</a:t>
            </a:r>
            <a:endParaRPr lang="en-ID" sz="2400" dirty="0"/>
          </a:p>
        </p:txBody>
      </p:sp>
      <p:pic>
        <p:nvPicPr>
          <p:cNvPr id="11" name="그래픽 7">
            <a:extLst>
              <a:ext uri="{FF2B5EF4-FFF2-40B4-BE49-F238E27FC236}">
                <a16:creationId xmlns="" xmlns:a16="http://schemas.microsoft.com/office/drawing/2014/main" id="{E0CC06C8-576B-4563-9B99-60F1437041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214737" flipH="1">
            <a:off x="5893475" y="1982683"/>
            <a:ext cx="405048" cy="1088567"/>
          </a:xfrm>
          <a:prstGeom prst="rect">
            <a:avLst/>
          </a:prstGeom>
        </p:spPr>
      </p:pic>
      <p:pic>
        <p:nvPicPr>
          <p:cNvPr id="12" name="그래픽 7">
            <a:extLst>
              <a:ext uri="{FF2B5EF4-FFF2-40B4-BE49-F238E27FC236}">
                <a16:creationId xmlns="" xmlns:a16="http://schemas.microsoft.com/office/drawing/2014/main" id="{1FC3DF9E-EB73-4263-89BA-0930AD4DA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214737" flipH="1">
            <a:off x="5908618" y="4091537"/>
            <a:ext cx="405048" cy="1088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8E6B8DE-5727-4520-85D8-23053AA20BFB}"/>
              </a:ext>
            </a:extLst>
          </p:cNvPr>
          <p:cNvSpPr txBox="1"/>
          <p:nvPr/>
        </p:nvSpPr>
        <p:spPr>
          <a:xfrm>
            <a:off x="6665545" y="1696707"/>
            <a:ext cx="48699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Lindung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forward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(forward market hedge)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indung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opsi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mata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currency           option hedge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indung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pasar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(money market        hedge)</a:t>
            </a:r>
            <a:endParaRPr lang="en-ID" i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9878C75-8076-4366-8CBA-F67E000DDA43}"/>
              </a:ext>
            </a:extLst>
          </p:cNvPr>
          <p:cNvSpPr txBox="1"/>
          <p:nvPr/>
        </p:nvSpPr>
        <p:spPr>
          <a:xfrm>
            <a:off x="6650402" y="3880338"/>
            <a:ext cx="5338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Kontrak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swap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(swap contract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hedging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eksposur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perjanjian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penukaran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tukar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ditentukan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tanggan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ditentukan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tanggal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transaksi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38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5B0496-160C-4586-8680-EAE0BE685373}"/>
              </a:ext>
            </a:extLst>
          </p:cNvPr>
          <p:cNvSpPr txBox="1"/>
          <p:nvPr/>
        </p:nvSpPr>
        <p:spPr>
          <a:xfrm>
            <a:off x="1594341" y="1709127"/>
            <a:ext cx="3188677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EKSPOSUR TRANSLASI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그래픽 8">
            <a:extLst>
              <a:ext uri="{FF2B5EF4-FFF2-40B4-BE49-F238E27FC236}">
                <a16:creationId xmlns="" xmlns:a16="http://schemas.microsoft.com/office/drawing/2014/main" id="{28816365-A9E6-467C-BA1A-3F7F15500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865" y="1515864"/>
            <a:ext cx="3370751" cy="990600"/>
          </a:xfrm>
          <a:prstGeom prst="rect">
            <a:avLst/>
          </a:prstGeom>
        </p:spPr>
      </p:pic>
      <p:pic>
        <p:nvPicPr>
          <p:cNvPr id="5" name="그래픽 7">
            <a:extLst>
              <a:ext uri="{FF2B5EF4-FFF2-40B4-BE49-F238E27FC236}">
                <a16:creationId xmlns="" xmlns:a16="http://schemas.microsoft.com/office/drawing/2014/main" id="{8342A29F-4FC3-4802-AFC6-5ED893856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214737" flipH="1">
            <a:off x="5339075" y="1466880"/>
            <a:ext cx="405048" cy="1088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254817-739E-4A90-838A-BB6A33A87BBE}"/>
              </a:ext>
            </a:extLst>
          </p:cNvPr>
          <p:cNvSpPr txBox="1"/>
          <p:nvPr/>
        </p:nvSpPr>
        <p:spPr>
          <a:xfrm>
            <a:off x="6096000" y="1468804"/>
            <a:ext cx="5580185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dikonsolidasikan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그래픽 4">
            <a:extLst>
              <a:ext uri="{FF2B5EF4-FFF2-40B4-BE49-F238E27FC236}">
                <a16:creationId xmlns="" xmlns:a16="http://schemas.microsoft.com/office/drawing/2014/main" id="{16485EC7-AC1F-4557-9735-E6DBF4130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9900" y="3360937"/>
            <a:ext cx="3279715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0F7391-0F0B-4244-94C8-222B42B89122}"/>
              </a:ext>
            </a:extLst>
          </p:cNvPr>
          <p:cNvSpPr txBox="1"/>
          <p:nvPr/>
        </p:nvSpPr>
        <p:spPr>
          <a:xfrm>
            <a:off x="1682631" y="3554350"/>
            <a:ext cx="2813538" cy="46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EKSPOSUR EKONOMI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그래픽 7">
            <a:extLst>
              <a:ext uri="{FF2B5EF4-FFF2-40B4-BE49-F238E27FC236}">
                <a16:creationId xmlns="" xmlns:a16="http://schemas.microsoft.com/office/drawing/2014/main" id="{8F1A0524-7189-40AC-9289-4DF92E91C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214737" flipH="1">
            <a:off x="5363863" y="3318973"/>
            <a:ext cx="405048" cy="10885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8CF900-111C-421C-A022-B7B1BDFA8DEC}"/>
              </a:ext>
            </a:extLst>
          </p:cNvPr>
          <p:cNvSpPr txBox="1"/>
          <p:nvPr/>
        </p:nvSpPr>
        <p:spPr>
          <a:xfrm>
            <a:off x="6096000" y="3295154"/>
            <a:ext cx="6096000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proyeksi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kas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405BA1B-93A2-40BC-AF5E-8F2666DB094E}"/>
              </a:ext>
            </a:extLst>
          </p:cNvPr>
          <p:cNvSpPr txBox="1"/>
          <p:nvPr/>
        </p:nvSpPr>
        <p:spPr>
          <a:xfrm>
            <a:off x="1930976" y="496822"/>
            <a:ext cx="649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JENIS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JENIS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SWAP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E7185223-B0C1-4E61-BF2D-456D7ACE3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32" y="1888788"/>
            <a:ext cx="1137466" cy="295586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5B654002-C540-41C7-840D-B76E80571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66" y="1888788"/>
            <a:ext cx="1137466" cy="295586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0EA5A3B4-327A-49F7-9A30-B4364B099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00" y="1888788"/>
            <a:ext cx="1137466" cy="295586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41A4A870-E754-4CD0-B3D6-6B6B39D5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35" y="1888788"/>
            <a:ext cx="1137466" cy="295586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17D933D7-0A12-40AF-B0D0-87FB01E39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98" y="1888788"/>
            <a:ext cx="1137466" cy="2955862"/>
          </a:xfrm>
          <a:prstGeom prst="rect">
            <a:avLst/>
          </a:prstGeom>
        </p:spPr>
      </p:pic>
      <p:sp>
        <p:nvSpPr>
          <p:cNvPr id="77" name="직사각형 76">
            <a:extLst>
              <a:ext uri="{FF2B5EF4-FFF2-40B4-BE49-F238E27FC236}">
                <a16:creationId xmlns="" xmlns:a16="http://schemas.microsoft.com/office/drawing/2014/main" id="{FB21A5E6-AF71-4C07-BA33-E2D11017E795}"/>
              </a:ext>
            </a:extLst>
          </p:cNvPr>
          <p:cNvSpPr/>
          <p:nvPr/>
        </p:nvSpPr>
        <p:spPr>
          <a:xfrm>
            <a:off x="1484477" y="3445459"/>
            <a:ext cx="64610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8" name="직사각형 77">
            <a:extLst>
              <a:ext uri="{FF2B5EF4-FFF2-40B4-BE49-F238E27FC236}">
                <a16:creationId xmlns="" xmlns:a16="http://schemas.microsoft.com/office/drawing/2014/main" id="{272D6D52-1AEB-4277-A7AC-675E9581AB86}"/>
              </a:ext>
            </a:extLst>
          </p:cNvPr>
          <p:cNvSpPr/>
          <p:nvPr/>
        </p:nvSpPr>
        <p:spPr>
          <a:xfrm>
            <a:off x="3628712" y="3445459"/>
            <a:ext cx="64610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9" name="직사각형 78">
            <a:extLst>
              <a:ext uri="{FF2B5EF4-FFF2-40B4-BE49-F238E27FC236}">
                <a16:creationId xmlns="" xmlns:a16="http://schemas.microsoft.com/office/drawing/2014/main" id="{A1DB0F62-6AC2-42DB-8A0E-730485D83BBA}"/>
              </a:ext>
            </a:extLst>
          </p:cNvPr>
          <p:cNvSpPr/>
          <p:nvPr/>
        </p:nvSpPr>
        <p:spPr>
          <a:xfrm>
            <a:off x="5772947" y="3445459"/>
            <a:ext cx="64610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="" xmlns:a16="http://schemas.microsoft.com/office/drawing/2014/main" id="{3633B808-DC3E-4BBC-97AF-A8188A1B1EB8}"/>
              </a:ext>
            </a:extLst>
          </p:cNvPr>
          <p:cNvSpPr/>
          <p:nvPr/>
        </p:nvSpPr>
        <p:spPr>
          <a:xfrm>
            <a:off x="7917182" y="3445459"/>
            <a:ext cx="64610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="" xmlns:a16="http://schemas.microsoft.com/office/drawing/2014/main" id="{077BE71A-CE40-4840-80E1-D0B1DF7FBAA9}"/>
              </a:ext>
            </a:extLst>
          </p:cNvPr>
          <p:cNvSpPr/>
          <p:nvPr/>
        </p:nvSpPr>
        <p:spPr>
          <a:xfrm>
            <a:off x="10061415" y="3445459"/>
            <a:ext cx="64610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3786848-D9C5-4ED9-8D2E-53416C0278AA}"/>
              </a:ext>
            </a:extLst>
          </p:cNvPr>
          <p:cNvSpPr txBox="1"/>
          <p:nvPr/>
        </p:nvSpPr>
        <p:spPr>
          <a:xfrm>
            <a:off x="1208196" y="1984764"/>
            <a:ext cx="119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Spot Dan   Swap Pasar Forward</a:t>
            </a:r>
            <a:endParaRPr lang="en-ID" sz="1600" dirty="0"/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27CA4A2-3098-42F5-9A2E-4251EC38D06F}"/>
              </a:ext>
            </a:extLst>
          </p:cNvPr>
          <p:cNvSpPr txBox="1"/>
          <p:nvPr/>
        </p:nvSpPr>
        <p:spPr>
          <a:xfrm>
            <a:off x="709170" y="4771651"/>
            <a:ext cx="2185779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melibatkan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penyesuaian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eksposur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forward.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F88AA15-4741-484D-A7DC-52405D353A7F}"/>
              </a:ext>
            </a:extLst>
          </p:cNvPr>
          <p:cNvSpPr txBox="1"/>
          <p:nvPr/>
        </p:nvSpPr>
        <p:spPr>
          <a:xfrm>
            <a:off x="3413634" y="2077096"/>
            <a:ext cx="1137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Pinjaman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Parallel </a:t>
            </a:r>
            <a:endParaRPr lang="en-ID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2B24277-3BBE-4CAE-875E-515571784225}"/>
              </a:ext>
            </a:extLst>
          </p:cNvPr>
          <p:cNvSpPr txBox="1"/>
          <p:nvPr/>
        </p:nvSpPr>
        <p:spPr>
          <a:xfrm>
            <a:off x="2929719" y="4844650"/>
            <a:ext cx="20163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melibatkan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penyesuaian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pinjaman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uang</a:t>
            </a:r>
            <a:endParaRPr lang="en-ID" dirty="0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228423C7-39BE-4D00-83B5-6654897BBD6A}"/>
              </a:ext>
            </a:extLst>
          </p:cNvPr>
          <p:cNvSpPr txBox="1"/>
          <p:nvPr/>
        </p:nvSpPr>
        <p:spPr>
          <a:xfrm>
            <a:off x="5557868" y="2091721"/>
            <a:ext cx="1137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Swap       Bank </a:t>
            </a:r>
            <a:endParaRPr lang="en-ID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4D277F2-BD9D-4B9F-8305-94A8DDDC6AD6}"/>
              </a:ext>
            </a:extLst>
          </p:cNvPr>
          <p:cNvSpPr txBox="1"/>
          <p:nvPr/>
        </p:nvSpPr>
        <p:spPr>
          <a:xfrm>
            <a:off x="5108388" y="4786976"/>
            <a:ext cx="2137525" cy="153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antarbank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(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komersial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sentral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F34BFB78-D68F-4BE6-A8AD-CD444A80B419}"/>
              </a:ext>
            </a:extLst>
          </p:cNvPr>
          <p:cNvSpPr txBox="1"/>
          <p:nvPr/>
        </p:nvSpPr>
        <p:spPr>
          <a:xfrm>
            <a:off x="7657284" y="2130437"/>
            <a:ext cx="1532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Swap Mata </a:t>
            </a:r>
          </a:p>
          <a:p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D" dirty="0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E813A23A-0627-431F-8E3A-EB28D3C58C48}"/>
              </a:ext>
            </a:extLst>
          </p:cNvPr>
          <p:cNvSpPr txBox="1"/>
          <p:nvPr/>
        </p:nvSpPr>
        <p:spPr>
          <a:xfrm>
            <a:off x="7344234" y="4890337"/>
            <a:ext cx="21151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memperoleh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uang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dilingkungan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terlalu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mengenal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endParaRPr lang="en-ID" sz="1600" dirty="0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B479AA62-E9C3-4CDF-976B-DC7F31456296}"/>
              </a:ext>
            </a:extLst>
          </p:cNvPr>
          <p:cNvSpPr txBox="1"/>
          <p:nvPr/>
        </p:nvSpPr>
        <p:spPr>
          <a:xfrm>
            <a:off x="9815734" y="2059455"/>
            <a:ext cx="1226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swap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suku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bunga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D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33090ED8-BF03-43F8-A10F-DF09E5FF2456}"/>
              </a:ext>
            </a:extLst>
          </p:cNvPr>
          <p:cNvSpPr txBox="1"/>
          <p:nvPr/>
        </p:nvSpPr>
        <p:spPr>
          <a:xfrm>
            <a:off x="9557673" y="4890337"/>
            <a:ext cx="2137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memungkinkan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eksposur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bunganya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2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57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D06F61-0297-4D05-A0B7-18ECC93FA49A}"/>
              </a:ext>
            </a:extLst>
          </p:cNvPr>
          <p:cNvSpPr txBox="1"/>
          <p:nvPr/>
        </p:nvSpPr>
        <p:spPr>
          <a:xfrm>
            <a:off x="1975339" y="1022811"/>
            <a:ext cx="61077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D" dirty="0">
                <a:latin typeface="Stencil" panose="040409050D0802020404" pitchFamily="82" charset="0"/>
              </a:rPr>
              <a:t>Hedging dan Swap </a:t>
            </a:r>
            <a:r>
              <a:rPr lang="en-ID" dirty="0" err="1">
                <a:latin typeface="Stencil" panose="040409050D0802020404" pitchFamily="82" charset="0"/>
              </a:rPr>
              <a:t>sebagai</a:t>
            </a:r>
            <a:r>
              <a:rPr lang="en-ID" dirty="0">
                <a:latin typeface="Stencil" panose="040409050D0802020404" pitchFamily="82" charset="0"/>
              </a:rPr>
              <a:t> “</a:t>
            </a:r>
            <a:r>
              <a:rPr lang="en-ID" dirty="0" err="1">
                <a:latin typeface="Stencil" panose="040409050D0802020404" pitchFamily="82" charset="0"/>
              </a:rPr>
              <a:t>Derivatif</a:t>
            </a:r>
            <a:r>
              <a:rPr lang="en-ID" dirty="0">
                <a:latin typeface="Stencil" panose="040409050D0802020404" pitchFamily="82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2B54CF-6E5D-420F-90FA-871E62327C74}"/>
              </a:ext>
            </a:extLst>
          </p:cNvPr>
          <p:cNvSpPr txBox="1"/>
          <p:nvPr/>
        </p:nvSpPr>
        <p:spPr>
          <a:xfrm>
            <a:off x="1975339" y="1579712"/>
            <a:ext cx="6418385" cy="2125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Derivatif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berubah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derivatif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berjangka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diperdagangkan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bursa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swap over-the-counter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(OTC),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 instrument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disesuaikan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B8CF3A-D51A-43B4-86A8-D3EDC449044C}"/>
              </a:ext>
            </a:extLst>
          </p:cNvPr>
          <p:cNvSpPr txBox="1"/>
          <p:nvPr/>
        </p:nvSpPr>
        <p:spPr>
          <a:xfrm>
            <a:off x="5029200" y="4070811"/>
            <a:ext cx="6107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Stencil" panose="040409050D0802020404" pitchFamily="82" charset="0"/>
              </a:rPr>
              <a:t>PENJUALAN TANPA UANG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324BEF-25C2-4B21-9E50-69EB1B7FA8FE}"/>
              </a:ext>
            </a:extLst>
          </p:cNvPr>
          <p:cNvSpPr txBox="1"/>
          <p:nvPr/>
        </p:nvSpPr>
        <p:spPr>
          <a:xfrm>
            <a:off x="5029200" y="4440143"/>
            <a:ext cx="6107722" cy="878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perdagangan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nonmoneter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countertrade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kontradagang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E17C5D8A-D0CE-4129-9C72-A28C6A698CB9}"/>
              </a:ext>
            </a:extLst>
          </p:cNvPr>
          <p:cNvGrpSpPr/>
          <p:nvPr/>
        </p:nvGrpSpPr>
        <p:grpSpPr>
          <a:xfrm>
            <a:off x="1148863" y="1131540"/>
            <a:ext cx="4548552" cy="5214749"/>
            <a:chOff x="1485900" y="2019300"/>
            <a:chExt cx="1930400" cy="3375467"/>
          </a:xfrm>
          <a:effectLst>
            <a:outerShdw blurRad="88900" dist="12700" dir="2700000" sx="101000" sy="101000" algn="tl" rotWithShape="0">
              <a:prstClr val="black">
                <a:alpha val="15000"/>
              </a:prstClr>
            </a:outerShdw>
          </a:effectLst>
        </p:grpSpPr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AD25B846-E5DE-4098-8D24-884879CE6FE4}"/>
                </a:ext>
              </a:extLst>
            </p:cNvPr>
            <p:cNvSpPr/>
            <p:nvPr/>
          </p:nvSpPr>
          <p:spPr>
            <a:xfrm>
              <a:off x="1485900" y="2349597"/>
              <a:ext cx="1930400" cy="3045170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lIns="180000" tIns="180000" rIns="180000" bIns="180000" rtlCol="0" anchor="ctr"/>
            <a:lstStyle/>
            <a:p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adalah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perdagangan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barang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jasa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dengan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barang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jasa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lainnya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Dalam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lingkungan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internasional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hal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sering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kali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melibatkan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substitusi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dengan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barang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dari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negara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berkembang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uang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asing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sehingga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pembe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dari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negara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maju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bisa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dilakukan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Enam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modifikasi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countertrade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adalah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counterpurchase</a:t>
              </a:r>
              <a:r>
                <a:rPr lang="en-US" sz="1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kontrapembelian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</a:t>
              </a:r>
              <a:endPara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kompensasi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endPara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barter, </a:t>
              </a:r>
              <a:endPara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switch 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pertukaran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</a:t>
              </a:r>
              <a:endPara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1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offset 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pertimbangan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</a:t>
              </a:r>
              <a:endPara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pengaturan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akun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kliring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="" xmlns:a16="http://schemas.microsoft.com/office/drawing/2014/main" id="{D58A2CBE-AC6F-42F9-8FA5-9C566E93B229}"/>
                </a:ext>
              </a:extLst>
            </p:cNvPr>
            <p:cNvSpPr/>
            <p:nvPr/>
          </p:nvSpPr>
          <p:spPr>
            <a:xfrm>
              <a:off x="1485900" y="2019300"/>
              <a:ext cx="1930400" cy="361950"/>
            </a:xfrm>
            <a:prstGeom prst="rect">
              <a:avLst/>
            </a:prstGeom>
            <a:solidFill>
              <a:srgbClr val="047C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18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Countertrade 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kontraperdagangan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99D3E8EE-EEFD-45E5-A030-89796BE9F5B9}"/>
                </a:ext>
              </a:extLst>
            </p:cNvPr>
            <p:cNvSpPr/>
            <p:nvPr/>
          </p:nvSpPr>
          <p:spPr>
            <a:xfrm>
              <a:off x="1485900" y="5257800"/>
              <a:ext cx="1930400" cy="45719"/>
            </a:xfrm>
            <a:prstGeom prst="rect">
              <a:avLst/>
            </a:prstGeom>
            <a:solidFill>
              <a:srgbClr val="047C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D91709DB-DB51-46EB-96A1-1D3FA330A917}"/>
              </a:ext>
            </a:extLst>
          </p:cNvPr>
          <p:cNvGrpSpPr/>
          <p:nvPr/>
        </p:nvGrpSpPr>
        <p:grpSpPr>
          <a:xfrm>
            <a:off x="6869724" y="1131539"/>
            <a:ext cx="4548552" cy="5073781"/>
            <a:chOff x="1485900" y="2019300"/>
            <a:chExt cx="1930400" cy="3284219"/>
          </a:xfrm>
          <a:effectLst>
            <a:outerShdw blurRad="88900" dist="12700" dir="2700000" sx="101000" sy="101000" algn="tl" rotWithShape="0">
              <a:prstClr val="black">
                <a:alpha val="15000"/>
              </a:prstClr>
            </a:outerShdw>
          </a:effectLst>
        </p:grpSpPr>
        <p:sp>
          <p:nvSpPr>
            <p:cNvPr id="19" name="직사각형 18">
              <a:extLst>
                <a:ext uri="{FF2B5EF4-FFF2-40B4-BE49-F238E27FC236}">
                  <a16:creationId xmlns="" xmlns:a16="http://schemas.microsoft.com/office/drawing/2014/main" id="{A6050D16-EC9C-4FDB-BD01-48FC24B27D8B}"/>
                </a:ext>
              </a:extLst>
            </p:cNvPr>
            <p:cNvSpPr/>
            <p:nvPr/>
          </p:nvSpPr>
          <p:spPr>
            <a:xfrm>
              <a:off x="1530470" y="2396007"/>
              <a:ext cx="1841261" cy="2876550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lIns="180000" tIns="180000" rIns="180000" bIns="180000" rtlCol="0" anchor="ctr"/>
            <a:lstStyle/>
            <a:p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menggantikan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pertukaran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barang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yang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ditujukan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pembelian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atau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penjualan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langsung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Perjanjian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bisnis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bisa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digunakan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untuk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tujuan-tujuan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selain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perdagangan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nonmoneter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endPara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Usaha </a:t>
              </a:r>
              <a:r>
                <a:rPr lang="en-US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patungan</a:t>
              </a:r>
              <a:endPara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Produksi</a:t>
              </a:r>
              <a:r>
                <a:rPr lang="en-US" sz="1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Bersama dan </a:t>
              </a:r>
              <a:r>
                <a:rPr lang="en-US" sz="1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spesialisasi</a:t>
              </a:r>
              <a:endPara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Subkontrak</a:t>
              </a:r>
              <a:endPara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Lisensi</a:t>
              </a:r>
              <a:endPara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Pabrik</a:t>
              </a:r>
              <a:r>
                <a:rPr lang="en-US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turnkey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D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="" xmlns:a16="http://schemas.microsoft.com/office/drawing/2014/main" id="{FD5A57CB-AF1E-4819-804D-B14341C3717F}"/>
                </a:ext>
              </a:extLst>
            </p:cNvPr>
            <p:cNvSpPr/>
            <p:nvPr/>
          </p:nvSpPr>
          <p:spPr>
            <a:xfrm>
              <a:off x="1485900" y="2019300"/>
              <a:ext cx="1930400" cy="361950"/>
            </a:xfrm>
            <a:prstGeom prst="rect">
              <a:avLst/>
            </a:prstGeom>
            <a:solidFill>
              <a:srgbClr val="FF2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Kerja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sama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industri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="" xmlns:a16="http://schemas.microsoft.com/office/drawing/2014/main" id="{5012FDE1-2409-4CED-8AEB-449DDFEDA110}"/>
                </a:ext>
              </a:extLst>
            </p:cNvPr>
            <p:cNvSpPr/>
            <p:nvPr/>
          </p:nvSpPr>
          <p:spPr>
            <a:xfrm>
              <a:off x="1485900" y="5257800"/>
              <a:ext cx="1930400" cy="45719"/>
            </a:xfrm>
            <a:prstGeom prst="rect">
              <a:avLst/>
            </a:prstGeom>
            <a:solidFill>
              <a:srgbClr val="FF2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9161D3B-E4EF-41C6-B263-2480E7C96BE5}"/>
              </a:ext>
            </a:extLst>
          </p:cNvPr>
          <p:cNvSpPr txBox="1"/>
          <p:nvPr/>
        </p:nvSpPr>
        <p:spPr>
          <a:xfrm>
            <a:off x="3048000" y="469680"/>
            <a:ext cx="6096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 dirty="0" err="1">
                <a:latin typeface="Stencil" panose="040409050D0802020404" pitchFamily="82" charset="0"/>
              </a:rPr>
              <a:t>Penjualan</a:t>
            </a:r>
            <a:r>
              <a:rPr lang="en-ID" sz="2400" dirty="0">
                <a:latin typeface="Stencil" panose="040409050D0802020404" pitchFamily="82" charset="0"/>
              </a:rPr>
              <a:t> </a:t>
            </a:r>
            <a:r>
              <a:rPr lang="en-ID" sz="2400" dirty="0" err="1">
                <a:latin typeface="Stencil" panose="040409050D0802020404" pitchFamily="82" charset="0"/>
              </a:rPr>
              <a:t>Tanpa</a:t>
            </a:r>
            <a:r>
              <a:rPr lang="en-ID" sz="2400" dirty="0">
                <a:latin typeface="Stencil" panose="040409050D0802020404" pitchFamily="82" charset="0"/>
              </a:rPr>
              <a:t> </a:t>
            </a:r>
            <a:r>
              <a:rPr lang="en-ID" sz="2400" dirty="0" err="1">
                <a:latin typeface="Stencil" panose="040409050D0802020404" pitchFamily="82" charset="0"/>
              </a:rPr>
              <a:t>Uang</a:t>
            </a:r>
            <a:r>
              <a:rPr lang="en-ID" sz="2400" dirty="0">
                <a:latin typeface="Stencil" panose="040409050D0802020404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0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405BA1B-93A2-40BC-AF5E-8F2666DB094E}"/>
              </a:ext>
            </a:extLst>
          </p:cNvPr>
          <p:cNvSpPr txBox="1"/>
          <p:nvPr/>
        </p:nvSpPr>
        <p:spPr>
          <a:xfrm>
            <a:off x="1930976" y="496822"/>
            <a:ext cx="649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PERPAJAKAN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Stencil" panose="040409050D0802020404" pitchFamily="82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="" xmlns:a16="http://schemas.microsoft.com/office/drawing/2014/main" id="{C452B701-8746-4F1E-806A-172183320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5608" y="1644450"/>
            <a:ext cx="8844074" cy="1030582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="" xmlns:a16="http://schemas.microsoft.com/office/drawing/2014/main" id="{90DEE36A-7964-434D-ACB5-3E94FE614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9388" y="2981659"/>
            <a:ext cx="8844074" cy="1822349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="" xmlns:a16="http://schemas.microsoft.com/office/drawing/2014/main" id="{DEF5E3A1-4D2F-4C7F-9967-D674D882F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5608" y="4901999"/>
            <a:ext cx="8844074" cy="1639477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="" xmlns:a16="http://schemas.microsoft.com/office/drawing/2014/main" id="{9BE4C591-97BD-4BBE-9002-631D6DFAE3B4}"/>
              </a:ext>
            </a:extLst>
          </p:cNvPr>
          <p:cNvSpPr/>
          <p:nvPr/>
        </p:nvSpPr>
        <p:spPr>
          <a:xfrm>
            <a:off x="2013927" y="5545849"/>
            <a:ext cx="323850" cy="390525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F12F670F-7F0F-484B-AE0E-03F833F1D655}"/>
              </a:ext>
            </a:extLst>
          </p:cNvPr>
          <p:cNvGrpSpPr/>
          <p:nvPr/>
        </p:nvGrpSpPr>
        <p:grpSpPr>
          <a:xfrm>
            <a:off x="9831008" y="3601788"/>
            <a:ext cx="390525" cy="416650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21" name="자유형: 도형 20">
              <a:extLst>
                <a:ext uri="{FF2B5EF4-FFF2-40B4-BE49-F238E27FC236}">
                  <a16:creationId xmlns="" xmlns:a16="http://schemas.microsoft.com/office/drawing/2014/main" id="{9BA7D32F-3C60-4626-BCCC-C2654D6CF8AD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CBDA8852-48EC-415A-B146-46DD3065E713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="" xmlns:a16="http://schemas.microsoft.com/office/drawing/2014/main" id="{8E7C9CC0-6B14-4010-BA68-6FC8CB9FD6A7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BB472ECE-747A-45DC-81B9-29DEE7504B97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C0139869-5ABC-4CB4-A9D8-46769A05A082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283A0605-434C-450A-B032-7FDA28BD38BB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F5A92ECE-7DAF-43DF-9761-FCA8EAEE256D}"/>
              </a:ext>
            </a:extLst>
          </p:cNvPr>
          <p:cNvGrpSpPr/>
          <p:nvPr/>
        </p:nvGrpSpPr>
        <p:grpSpPr>
          <a:xfrm>
            <a:off x="2051932" y="1946010"/>
            <a:ext cx="257175" cy="402061"/>
            <a:chOff x="2176739" y="5552206"/>
            <a:chExt cx="257175" cy="402061"/>
          </a:xfrm>
          <a:solidFill>
            <a:schemeClr val="bg1"/>
          </a:solidFill>
        </p:grpSpPr>
        <p:sp>
          <p:nvSpPr>
            <p:cNvPr id="31" name="자유형: 도형 30">
              <a:extLst>
                <a:ext uri="{FF2B5EF4-FFF2-40B4-BE49-F238E27FC236}">
                  <a16:creationId xmlns="" xmlns:a16="http://schemas.microsoft.com/office/drawing/2014/main" id="{BE74957C-04CD-4EC8-8886-55EA4A81102A}"/>
                </a:ext>
              </a:extLst>
            </p:cNvPr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E3EA1003-AE70-48D1-AFE4-E09A325EB2FC}"/>
                </a:ext>
              </a:extLst>
            </p:cNvPr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D86D13B8-5389-499F-B6E2-66094E18C0DA}"/>
                </a:ext>
              </a:extLst>
            </p:cNvPr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8461EFE3-B20F-46A2-BCD9-9100132B5A10}"/>
                </a:ext>
              </a:extLst>
            </p:cNvPr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9B149DDE-1250-472E-85B1-053C02D02F49}"/>
              </a:ext>
            </a:extLst>
          </p:cNvPr>
          <p:cNvSpPr/>
          <p:nvPr/>
        </p:nvSpPr>
        <p:spPr>
          <a:xfrm>
            <a:off x="9526105" y="184329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="" xmlns:a16="http://schemas.microsoft.com/office/drawing/2014/main" id="{9ACB0875-81AB-41B0-91B8-1475F0569E85}"/>
              </a:ext>
            </a:extLst>
          </p:cNvPr>
          <p:cNvSpPr/>
          <p:nvPr/>
        </p:nvSpPr>
        <p:spPr>
          <a:xfrm>
            <a:off x="1918276" y="3537465"/>
            <a:ext cx="697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="" xmlns:a16="http://schemas.microsoft.com/office/drawing/2014/main" id="{8B164886-45A9-40AA-BFB8-504062301CC9}"/>
              </a:ext>
            </a:extLst>
          </p:cNvPr>
          <p:cNvSpPr/>
          <p:nvPr/>
        </p:nvSpPr>
        <p:spPr>
          <a:xfrm>
            <a:off x="9526105" y="5419212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BFB1D82-AAD0-49BD-9DA6-6022EB7BE8A4}"/>
              </a:ext>
            </a:extLst>
          </p:cNvPr>
          <p:cNvSpPr txBox="1"/>
          <p:nvPr/>
        </p:nvSpPr>
        <p:spPr>
          <a:xfrm>
            <a:off x="1918275" y="909085"/>
            <a:ext cx="9218647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perpajakan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dunia,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398938B-AAC1-4899-80BA-E076385CB0A4}"/>
              </a:ext>
            </a:extLst>
          </p:cNvPr>
          <p:cNvSpPr txBox="1"/>
          <p:nvPr/>
        </p:nvSpPr>
        <p:spPr>
          <a:xfrm>
            <a:off x="2563514" y="1838413"/>
            <a:ext cx="6925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penghasilan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income tax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penghasilan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6BE3F4F-E10F-46DD-8990-E59FF4878EC7}"/>
              </a:ext>
            </a:extLst>
          </p:cNvPr>
          <p:cNvSpPr txBox="1"/>
          <p:nvPr/>
        </p:nvSpPr>
        <p:spPr>
          <a:xfrm>
            <a:off x="2791860" y="3209948"/>
            <a:ext cx="69270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Pajak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pertambahan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value-added tax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pajak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ditarik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pihak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seiring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bertambahnya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pemasaran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pemilik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dipajaki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A9B0793-A1AF-44D7-8570-C2B0263C0DCC}"/>
              </a:ext>
            </a:extLst>
          </p:cNvPr>
          <p:cNvSpPr txBox="1"/>
          <p:nvPr/>
        </p:nvSpPr>
        <p:spPr>
          <a:xfrm>
            <a:off x="2337777" y="5121572"/>
            <a:ext cx="7217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penarikan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withholding tax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juga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dibayar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orang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menghasilkan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penarikan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pasif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royalti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/>
      <p:bldP spid="41" grpId="0"/>
      <p:bldP spid="50" grpId="0"/>
      <p:bldP spid="40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99EADF-029F-49D0-8988-133047734D28}"/>
              </a:ext>
            </a:extLst>
          </p:cNvPr>
          <p:cNvSpPr txBox="1"/>
          <p:nvPr/>
        </p:nvSpPr>
        <p:spPr>
          <a:xfrm>
            <a:off x="2759115" y="496822"/>
            <a:ext cx="649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KESIMPULAN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2B8988-F8D8-4BDE-B376-D1C918C14968}"/>
              </a:ext>
            </a:extLst>
          </p:cNvPr>
          <p:cNvSpPr txBox="1"/>
          <p:nvPr/>
        </p:nvSpPr>
        <p:spPr>
          <a:xfrm>
            <a:off x="1523999" y="1959156"/>
            <a:ext cx="9144001" cy="247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memfasilitasi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para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Jika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dilaporkan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diandalkan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bermanfaan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dialokasikan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optimal,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alokasi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6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8623A6-41FF-4FE0-B7BB-EBA3247CCFAF}"/>
              </a:ext>
            </a:extLst>
          </p:cNvPr>
          <p:cNvSpPr txBox="1"/>
          <p:nvPr/>
        </p:nvSpPr>
        <p:spPr>
          <a:xfrm>
            <a:off x="4194628" y="2810262"/>
            <a:ext cx="4193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5000" dirty="0" err="1">
                <a:solidFill>
                  <a:srgbClr val="67EFBE"/>
                </a:solidFill>
              </a:rPr>
              <a:t>Terimakasih</a:t>
            </a:r>
            <a:r>
              <a:rPr lang="en-US" altLang="ko-KR" sz="5000" dirty="0">
                <a:solidFill>
                  <a:srgbClr val="67EFB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5E700D-5A51-4D7B-A33A-1EB793672503}"/>
              </a:ext>
            </a:extLst>
          </p:cNvPr>
          <p:cNvSpPr txBox="1"/>
          <p:nvPr/>
        </p:nvSpPr>
        <p:spPr>
          <a:xfrm>
            <a:off x="3558773" y="1092244"/>
            <a:ext cx="6096000" cy="538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err="1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GB" sz="2800" b="1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internasional</a:t>
            </a:r>
            <a:r>
              <a:rPr lang="en-GB" sz="2800" b="1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800" b="1" dirty="0"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6F1FA9-55B2-4C43-92CD-210CB7FB8948}"/>
              </a:ext>
            </a:extLst>
          </p:cNvPr>
          <p:cNvSpPr txBox="1"/>
          <p:nvPr/>
        </p:nvSpPr>
        <p:spPr>
          <a:xfrm>
            <a:off x="2980038" y="2603125"/>
            <a:ext cx="6231924" cy="185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manajer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pengembalian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kuantitatif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konsistuen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ekternal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inverstor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pemberi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kredit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pemasok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yang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dibutuhkan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pajak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그래픽 8">
            <a:extLst>
              <a:ext uri="{FF2B5EF4-FFF2-40B4-BE49-F238E27FC236}">
                <a16:creationId xmlns="" xmlns:a16="http://schemas.microsoft.com/office/drawing/2014/main" id="{9190B4B4-9963-4A29-BB88-235D1A532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888" y="2145403"/>
            <a:ext cx="6957391" cy="32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409637-48BC-4F76-BD18-B537D8E1201D}"/>
              </a:ext>
            </a:extLst>
          </p:cNvPr>
          <p:cNvSpPr txBox="1"/>
          <p:nvPr/>
        </p:nvSpPr>
        <p:spPr>
          <a:xfrm>
            <a:off x="3346937" y="1213537"/>
            <a:ext cx="6096000" cy="538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err="1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GB" sz="2800" b="1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dan Mata </a:t>
            </a:r>
            <a:r>
              <a:rPr lang="en-GB" sz="2800" b="1" dirty="0" err="1"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Uang</a:t>
            </a:r>
            <a:r>
              <a:rPr lang="en-GB" sz="2800" b="1" dirty="0"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endParaRPr lang="en-ID" sz="2800" b="1" dirty="0"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735CF4-58D4-4E08-95BB-131EC5B240BA}"/>
              </a:ext>
            </a:extLst>
          </p:cNvPr>
          <p:cNvSpPr txBox="1"/>
          <p:nvPr/>
        </p:nvSpPr>
        <p:spPr>
          <a:xfrm>
            <a:off x="3048000" y="1357420"/>
            <a:ext cx="6231924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74F6B1-6629-428A-B115-B4F083598FE8}"/>
              </a:ext>
            </a:extLst>
          </p:cNvPr>
          <p:cNvSpPr txBox="1"/>
          <p:nvPr/>
        </p:nvSpPr>
        <p:spPr>
          <a:xfrm>
            <a:off x="2564373" y="2459665"/>
            <a:ext cx="7199178" cy="232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2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beroperasi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uang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menimbulkan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sudut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pandang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1.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buat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uang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cabang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beroperasi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uang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asing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hasilnya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dijadikan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induk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그래픽 4">
            <a:extLst>
              <a:ext uri="{FF2B5EF4-FFF2-40B4-BE49-F238E27FC236}">
                <a16:creationId xmlns="" xmlns:a16="http://schemas.microsoft.com/office/drawing/2014/main" id="{3307C61E-F236-4703-9C12-4D1C43F57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449" y="1978689"/>
            <a:ext cx="7489803" cy="3521891"/>
          </a:xfrm>
          <a:prstGeom prst="rect">
            <a:avLst/>
          </a:prstGeom>
        </p:spPr>
      </p:pic>
      <p:pic>
        <p:nvPicPr>
          <p:cNvPr id="15" name="그래픽 13">
            <a:extLst>
              <a:ext uri="{FF2B5EF4-FFF2-40B4-BE49-F238E27FC236}">
                <a16:creationId xmlns="" xmlns:a16="http://schemas.microsoft.com/office/drawing/2014/main" id="{06E4DCEA-AB09-4875-BF6B-ADACFB7A6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4937" y="5703357"/>
            <a:ext cx="292783" cy="7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E2D61D-86E0-47AC-97A2-31F6BEC60A62}"/>
              </a:ext>
            </a:extLst>
          </p:cNvPr>
          <p:cNvSpPr txBox="1"/>
          <p:nvPr/>
        </p:nvSpPr>
        <p:spPr>
          <a:xfrm>
            <a:off x="3365214" y="2586560"/>
            <a:ext cx="6231924" cy="215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mengikuti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dunia. Gray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pengukuran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pengungkapan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asset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dipengaruhi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mengklasifikasikan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kerahasiaan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transparansi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optimism-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konservatisme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7E6550-A7D1-4E76-ADFE-0B775330C2F5}"/>
              </a:ext>
            </a:extLst>
          </p:cNvPr>
          <p:cNvSpPr txBox="1"/>
          <p:nvPr/>
        </p:nvSpPr>
        <p:spPr>
          <a:xfrm>
            <a:off x="3115961" y="767476"/>
            <a:ext cx="6096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latin typeface="Stencil" panose="040409050D0802020404" pitchFamily="82" charset="0"/>
                <a:cs typeface="Segoe UI Semibold" panose="020B0702040204020203" pitchFamily="34" charset="0"/>
              </a:rPr>
              <a:t>AKUNTANSI DAN BUDAYA </a:t>
            </a:r>
          </a:p>
        </p:txBody>
      </p:sp>
      <p:pic>
        <p:nvPicPr>
          <p:cNvPr id="4" name="그래픽 10">
            <a:extLst>
              <a:ext uri="{FF2B5EF4-FFF2-40B4-BE49-F238E27FC236}">
                <a16:creationId xmlns="" xmlns:a16="http://schemas.microsoft.com/office/drawing/2014/main" id="{DE46D22B-709B-4A3C-BFE8-9F520C5C7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862" y="1933833"/>
            <a:ext cx="7138199" cy="39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E75EAE-B164-4461-8E9D-4B1411186CE2}"/>
              </a:ext>
            </a:extLst>
          </p:cNvPr>
          <p:cNvSpPr txBox="1"/>
          <p:nvPr/>
        </p:nvSpPr>
        <p:spPr>
          <a:xfrm>
            <a:off x="533848" y="1557615"/>
            <a:ext cx="5463298" cy="2710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konvergensi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pasar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keuangan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diseluruh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dunia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semakin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terintegrasi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sebab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laporan-laporan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dibandingkan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langsung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Investor dan para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pihak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tertarik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melihat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kinerja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negara,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perusahaan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melaporkan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keuangan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proses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konsolidasi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bersifat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kompleks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berkurang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kerumitannya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9307C5-20CE-4175-BEFA-E3A877987246}"/>
              </a:ext>
            </a:extLst>
          </p:cNvPr>
          <p:cNvSpPr txBox="1"/>
          <p:nvPr/>
        </p:nvSpPr>
        <p:spPr>
          <a:xfrm>
            <a:off x="1409925" y="228432"/>
            <a:ext cx="371114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latin typeface="Stencil" panose="040409050D0802020404" pitchFamily="82" charset="0"/>
                <a:cs typeface="Segoe UI Semibold" panose="020B0702040204020203" pitchFamily="34" charset="0"/>
              </a:rPr>
              <a:t>KONVERGENSI STANDAR AKUNTANSI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2DDBEF-AE95-43BE-BF0F-9A421F6CDD63}"/>
              </a:ext>
            </a:extLst>
          </p:cNvPr>
          <p:cNvSpPr txBox="1"/>
          <p:nvPr/>
        </p:nvSpPr>
        <p:spPr>
          <a:xfrm>
            <a:off x="7589913" y="228432"/>
            <a:ext cx="319216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latin typeface="Stencil" panose="040409050D0802020404" pitchFamily="82" charset="0"/>
                <a:cs typeface="Segoe UI Semibold" panose="020B0702040204020203" pitchFamily="34" charset="0"/>
              </a:rPr>
              <a:t>AKUNTANSI TRIPLE-BOTTOM-LINE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D93BE7-A7A1-442C-8DD8-90C8B1BAFAE5}"/>
              </a:ext>
            </a:extLst>
          </p:cNvPr>
          <p:cNvSpPr txBox="1"/>
          <p:nvPr/>
        </p:nvSpPr>
        <p:spPr>
          <a:xfrm>
            <a:off x="6493025" y="1375150"/>
            <a:ext cx="5571285" cy="12578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triple bottom line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(3BL),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John Elkington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bukunya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diterbitkan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1997, Cannibals with forks: The Triple Bottom Lines of 21 in Century Business.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70420B-F22D-41D4-AE0B-1D7B15D3E762}"/>
              </a:ext>
            </a:extLst>
          </p:cNvPr>
          <p:cNvSpPr/>
          <p:nvPr/>
        </p:nvSpPr>
        <p:spPr>
          <a:xfrm>
            <a:off x="6400351" y="5353393"/>
            <a:ext cx="5571285" cy="966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kesinambungan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tanggung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social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(corporate social responsibility-CSR)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09A66B7-6C1F-45B8-845D-C5001BF18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" b="1000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14" y="2745773"/>
            <a:ext cx="3369634" cy="24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C4A20BD4-6004-426F-AA34-47532C84E9C7}"/>
              </a:ext>
            </a:extLst>
          </p:cNvPr>
          <p:cNvSpPr/>
          <p:nvPr/>
        </p:nvSpPr>
        <p:spPr>
          <a:xfrm>
            <a:off x="1609599" y="2488943"/>
            <a:ext cx="2794000" cy="3324907"/>
          </a:xfrm>
          <a:prstGeom prst="rect">
            <a:avLst/>
          </a:prstGeom>
          <a:solidFill>
            <a:srgbClr val="67EFB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867FE460-D26A-46D0-9B8F-F951AC81A62C}"/>
              </a:ext>
            </a:extLst>
          </p:cNvPr>
          <p:cNvSpPr/>
          <p:nvPr/>
        </p:nvSpPr>
        <p:spPr>
          <a:xfrm>
            <a:off x="4699000" y="2488943"/>
            <a:ext cx="2794000" cy="3324907"/>
          </a:xfrm>
          <a:prstGeom prst="rect">
            <a:avLst/>
          </a:prstGeom>
          <a:solidFill>
            <a:srgbClr val="047C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5FD8C8C6-0B8E-45D1-B77D-729E6820A2A3}"/>
              </a:ext>
            </a:extLst>
          </p:cNvPr>
          <p:cNvSpPr/>
          <p:nvPr/>
        </p:nvSpPr>
        <p:spPr>
          <a:xfrm>
            <a:off x="7788401" y="2488943"/>
            <a:ext cx="2794000" cy="3324907"/>
          </a:xfrm>
          <a:prstGeom prst="rect">
            <a:avLst/>
          </a:prstGeom>
          <a:solidFill>
            <a:srgbClr val="FF2C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" name="그림 개체 틀 1">
            <a:extLst>
              <a:ext uri="{FF2B5EF4-FFF2-40B4-BE49-F238E27FC236}">
                <a16:creationId xmlns="" xmlns:a16="http://schemas.microsoft.com/office/drawing/2014/main" id="{A880E49F-7D25-4AF6-AA37-ACE4471AAD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4900" y="1307844"/>
            <a:ext cx="2362200" cy="2362198"/>
          </a:xfrm>
        </p:spPr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F37CE354-FF48-4F0B-9EA6-4087EA09D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5499" y="1307844"/>
            <a:ext cx="2362200" cy="2362198"/>
          </a:xfrm>
        </p:spPr>
      </p:sp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5BBA6483-A8B7-4507-9068-FC84AE69A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4301" y="1307844"/>
            <a:ext cx="2362200" cy="2362198"/>
          </a:xfrm>
        </p:spPr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359AC8-44D7-4203-A50D-CE75C304699D}"/>
              </a:ext>
            </a:extLst>
          </p:cNvPr>
          <p:cNvSpPr txBox="1"/>
          <p:nvPr/>
        </p:nvSpPr>
        <p:spPr>
          <a:xfrm>
            <a:off x="1545133" y="3978956"/>
            <a:ext cx="2913255" cy="156318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Meninjau manajemen keuangan fokus pada struktur modal perusahaan, dan kemudian bergerak ke manajemen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arus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negara, membahas arus keuangan itu sendiri maupun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teknik yang di gunakan untuk memindahkannya.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CA61099A-4138-4B37-B905-56734AC3A425}"/>
              </a:ext>
            </a:extLst>
          </p:cNvPr>
          <p:cNvSpPr/>
          <p:nvPr/>
        </p:nvSpPr>
        <p:spPr>
          <a:xfrm>
            <a:off x="1514004" y="3650877"/>
            <a:ext cx="3089403" cy="32438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id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 Keuangan internasional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DEE3218-D877-44A2-8754-3E895ED8C1CE}"/>
              </a:ext>
            </a:extLst>
          </p:cNvPr>
          <p:cNvSpPr txBox="1"/>
          <p:nvPr/>
        </p:nvSpPr>
        <p:spPr>
          <a:xfrm>
            <a:off x="4275269" y="4021107"/>
            <a:ext cx="3248410" cy="13839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 meningkatkan modal secara internal melalui laba ditahan,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 secara eksternal melalui ekuitas, penerbitan saham, a</a:t>
            </a:r>
            <a:r>
              <a:rPr lang="id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tau utang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id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d-ID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</a:t>
            </a:r>
            <a:r>
              <a:rPr lang="id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5A15B410-34C5-4797-BCDB-3BAC9F66F07A}"/>
              </a:ext>
            </a:extLst>
          </p:cNvPr>
          <p:cNvSpPr/>
          <p:nvPr/>
        </p:nvSpPr>
        <p:spPr>
          <a:xfrm>
            <a:off x="4914899" y="3691686"/>
            <a:ext cx="236220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id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Struktur Modal Perusahaan</a:t>
            </a:r>
            <a:endParaRPr lang="en-ID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D8F570-381C-4E6A-B3BC-89FA35EEB58B}"/>
              </a:ext>
            </a:extLst>
          </p:cNvPr>
          <p:cNvSpPr txBox="1"/>
          <p:nvPr/>
        </p:nvSpPr>
        <p:spPr>
          <a:xfrm>
            <a:off x="7357091" y="4023089"/>
            <a:ext cx="3225310" cy="13154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 manajemen arus kas adalah untuk mengurangi risiko dan mem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posisikan perusahaan sehingga bisa menghasilkan keuntungan dari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peluang.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FC6930CE-E3E6-4671-BB25-B005C86F9D63}"/>
              </a:ext>
            </a:extLst>
          </p:cNvPr>
          <p:cNvSpPr/>
          <p:nvPr/>
        </p:nvSpPr>
        <p:spPr>
          <a:xfrm>
            <a:off x="7788401" y="3650877"/>
            <a:ext cx="2362204" cy="32438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1000"/>
              </a:spcAft>
            </a:pPr>
            <a:r>
              <a:rPr lang="id-ID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 Arus Kas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그룹 97">
            <a:extLst>
              <a:ext uri="{FF2B5EF4-FFF2-40B4-BE49-F238E27FC236}">
                <a16:creationId xmlns="" xmlns:a16="http://schemas.microsoft.com/office/drawing/2014/main" id="{38DE34B8-8A10-4D4E-8A26-63E74E06740C}"/>
              </a:ext>
            </a:extLst>
          </p:cNvPr>
          <p:cNvGrpSpPr/>
          <p:nvPr/>
        </p:nvGrpSpPr>
        <p:grpSpPr>
          <a:xfrm>
            <a:off x="2447252" y="1962835"/>
            <a:ext cx="1109016" cy="1052216"/>
            <a:chOff x="2765670" y="902684"/>
            <a:chExt cx="391097" cy="391001"/>
          </a:xfrm>
          <a:solidFill>
            <a:schemeClr val="accent1">
              <a:lumMod val="50000"/>
            </a:schemeClr>
          </a:solidFill>
        </p:grpSpPr>
        <p:sp>
          <p:nvSpPr>
            <p:cNvPr id="17" name="자유형: 도형 98">
              <a:extLst>
                <a:ext uri="{FF2B5EF4-FFF2-40B4-BE49-F238E27FC236}">
                  <a16:creationId xmlns="" xmlns:a16="http://schemas.microsoft.com/office/drawing/2014/main" id="{89907ED5-ACC4-4BE4-B62F-965BC3695E69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99">
              <a:extLst>
                <a:ext uri="{FF2B5EF4-FFF2-40B4-BE49-F238E27FC236}">
                  <a16:creationId xmlns="" xmlns:a16="http://schemas.microsoft.com/office/drawing/2014/main" id="{0E1EFD9B-5A3F-42BB-A634-3CA012669E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00">
              <a:extLst>
                <a:ext uri="{FF2B5EF4-FFF2-40B4-BE49-F238E27FC236}">
                  <a16:creationId xmlns="" xmlns:a16="http://schemas.microsoft.com/office/drawing/2014/main" id="{691C737C-EFF4-452C-B026-71BEF3D967F7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" name="그룹 219">
            <a:extLst>
              <a:ext uri="{FF2B5EF4-FFF2-40B4-BE49-F238E27FC236}">
                <a16:creationId xmlns="" xmlns:a16="http://schemas.microsoft.com/office/drawing/2014/main" id="{81D98681-DCDB-4240-AEDE-BB55B7555832}"/>
              </a:ext>
            </a:extLst>
          </p:cNvPr>
          <p:cNvGrpSpPr/>
          <p:nvPr/>
        </p:nvGrpSpPr>
        <p:grpSpPr>
          <a:xfrm>
            <a:off x="5476667" y="2007243"/>
            <a:ext cx="1210515" cy="1093894"/>
            <a:chOff x="8143580" y="4941760"/>
            <a:chExt cx="390525" cy="266700"/>
          </a:xfrm>
          <a:solidFill>
            <a:schemeClr val="accent1">
              <a:lumMod val="50000"/>
            </a:schemeClr>
          </a:solidFill>
        </p:grpSpPr>
        <p:sp>
          <p:nvSpPr>
            <p:cNvPr id="21" name="자유형: 도형 220">
              <a:extLst>
                <a:ext uri="{FF2B5EF4-FFF2-40B4-BE49-F238E27FC236}">
                  <a16:creationId xmlns="" xmlns:a16="http://schemas.microsoft.com/office/drawing/2014/main" id="{61F60FCB-14DB-432C-87BE-01393C117AD2}"/>
                </a:ext>
              </a:extLst>
            </p:cNvPr>
            <p:cNvSpPr/>
            <p:nvPr/>
          </p:nvSpPr>
          <p:spPr>
            <a:xfrm>
              <a:off x="8143580" y="4941760"/>
              <a:ext cx="390525" cy="266700"/>
            </a:xfrm>
            <a:custGeom>
              <a:avLst/>
              <a:gdLst>
                <a:gd name="connsiteX0" fmla="*/ 375095 w 390525"/>
                <a:gd name="connsiteY0" fmla="*/ 7144 h 266700"/>
                <a:gd name="connsiteX1" fmla="*/ 98298 w 390525"/>
                <a:gd name="connsiteY1" fmla="*/ 7144 h 266700"/>
                <a:gd name="connsiteX2" fmla="*/ 87154 w 390525"/>
                <a:gd name="connsiteY2" fmla="*/ 18288 h 266700"/>
                <a:gd name="connsiteX3" fmla="*/ 87154 w 390525"/>
                <a:gd name="connsiteY3" fmla="*/ 47149 h 266700"/>
                <a:gd name="connsiteX4" fmla="*/ 58293 w 390525"/>
                <a:gd name="connsiteY4" fmla="*/ 47149 h 266700"/>
                <a:gd name="connsiteX5" fmla="*/ 47149 w 390525"/>
                <a:gd name="connsiteY5" fmla="*/ 58293 h 266700"/>
                <a:gd name="connsiteX6" fmla="*/ 47149 w 390525"/>
                <a:gd name="connsiteY6" fmla="*/ 87916 h 266700"/>
                <a:gd name="connsiteX7" fmla="*/ 18288 w 390525"/>
                <a:gd name="connsiteY7" fmla="*/ 87916 h 266700"/>
                <a:gd name="connsiteX8" fmla="*/ 7144 w 390525"/>
                <a:gd name="connsiteY8" fmla="*/ 99060 h 266700"/>
                <a:gd name="connsiteX9" fmla="*/ 7144 w 390525"/>
                <a:gd name="connsiteY9" fmla="*/ 249269 h 266700"/>
                <a:gd name="connsiteX10" fmla="*/ 18288 w 390525"/>
                <a:gd name="connsiteY10" fmla="*/ 260413 h 266700"/>
                <a:gd name="connsiteX11" fmla="*/ 295085 w 390525"/>
                <a:gd name="connsiteY11" fmla="*/ 260413 h 266700"/>
                <a:gd name="connsiteX12" fmla="*/ 306229 w 390525"/>
                <a:gd name="connsiteY12" fmla="*/ 249269 h 266700"/>
                <a:gd name="connsiteX13" fmla="*/ 306229 w 390525"/>
                <a:gd name="connsiteY13" fmla="*/ 220408 h 266700"/>
                <a:gd name="connsiteX14" fmla="*/ 335090 w 390525"/>
                <a:gd name="connsiteY14" fmla="*/ 220408 h 266700"/>
                <a:gd name="connsiteX15" fmla="*/ 346234 w 390525"/>
                <a:gd name="connsiteY15" fmla="*/ 209264 h 266700"/>
                <a:gd name="connsiteX16" fmla="*/ 346234 w 390525"/>
                <a:gd name="connsiteY16" fmla="*/ 179641 h 266700"/>
                <a:gd name="connsiteX17" fmla="*/ 375095 w 390525"/>
                <a:gd name="connsiteY17" fmla="*/ 179641 h 266700"/>
                <a:gd name="connsiteX18" fmla="*/ 386239 w 390525"/>
                <a:gd name="connsiteY18" fmla="*/ 168497 h 266700"/>
                <a:gd name="connsiteX19" fmla="*/ 386239 w 390525"/>
                <a:gd name="connsiteY19" fmla="*/ 18288 h 266700"/>
                <a:gd name="connsiteX20" fmla="*/ 375095 w 390525"/>
                <a:gd name="connsiteY20" fmla="*/ 7144 h 266700"/>
                <a:gd name="connsiteX21" fmla="*/ 363950 w 390525"/>
                <a:gd name="connsiteY21" fmla="*/ 157353 h 266700"/>
                <a:gd name="connsiteX22" fmla="*/ 346234 w 390525"/>
                <a:gd name="connsiteY22" fmla="*/ 157353 h 266700"/>
                <a:gd name="connsiteX23" fmla="*/ 346234 w 390525"/>
                <a:gd name="connsiteY23" fmla="*/ 58198 h 266700"/>
                <a:gd name="connsiteX24" fmla="*/ 335090 w 390525"/>
                <a:gd name="connsiteY24" fmla="*/ 47054 h 266700"/>
                <a:gd name="connsiteX25" fmla="*/ 110109 w 390525"/>
                <a:gd name="connsiteY25" fmla="*/ 47054 h 266700"/>
                <a:gd name="connsiteX26" fmla="*/ 110109 w 390525"/>
                <a:gd name="connsiteY26" fmla="*/ 29337 h 266700"/>
                <a:gd name="connsiteX27" fmla="*/ 363950 w 390525"/>
                <a:gd name="connsiteY27" fmla="*/ 29337 h 266700"/>
                <a:gd name="connsiteX28" fmla="*/ 363950 w 390525"/>
                <a:gd name="connsiteY28" fmla="*/ 157353 h 266700"/>
                <a:gd name="connsiteX29" fmla="*/ 29433 w 390525"/>
                <a:gd name="connsiteY29" fmla="*/ 238030 h 266700"/>
                <a:gd name="connsiteX30" fmla="*/ 29433 w 390525"/>
                <a:gd name="connsiteY30" fmla="*/ 110014 h 266700"/>
                <a:gd name="connsiteX31" fmla="*/ 283274 w 390525"/>
                <a:gd name="connsiteY31" fmla="*/ 110014 h 266700"/>
                <a:gd name="connsiteX32" fmla="*/ 283274 w 390525"/>
                <a:gd name="connsiteY32" fmla="*/ 238030 h 266700"/>
                <a:gd name="connsiteX33" fmla="*/ 29433 w 390525"/>
                <a:gd name="connsiteY33" fmla="*/ 238030 h 266700"/>
                <a:gd name="connsiteX34" fmla="*/ 306229 w 390525"/>
                <a:gd name="connsiteY34" fmla="*/ 98203 h 266700"/>
                <a:gd name="connsiteX35" fmla="*/ 295085 w 390525"/>
                <a:gd name="connsiteY35" fmla="*/ 87058 h 266700"/>
                <a:gd name="connsiteX36" fmla="*/ 70104 w 390525"/>
                <a:gd name="connsiteY36" fmla="*/ 87058 h 266700"/>
                <a:gd name="connsiteX37" fmla="*/ 70104 w 390525"/>
                <a:gd name="connsiteY37" fmla="*/ 69342 h 266700"/>
                <a:gd name="connsiteX38" fmla="*/ 323945 w 390525"/>
                <a:gd name="connsiteY38" fmla="*/ 69342 h 266700"/>
                <a:gd name="connsiteX39" fmla="*/ 323945 w 390525"/>
                <a:gd name="connsiteY39" fmla="*/ 198120 h 266700"/>
                <a:gd name="connsiteX40" fmla="*/ 306229 w 390525"/>
                <a:gd name="connsiteY40" fmla="*/ 198120 h 266700"/>
                <a:gd name="connsiteX41" fmla="*/ 306229 w 390525"/>
                <a:gd name="connsiteY41" fmla="*/ 982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266700">
                  <a:moveTo>
                    <a:pt x="375095" y="7144"/>
                  </a:moveTo>
                  <a:lnTo>
                    <a:pt x="98298" y="7144"/>
                  </a:lnTo>
                  <a:cubicBezTo>
                    <a:pt x="92203" y="7144"/>
                    <a:pt x="87154" y="12097"/>
                    <a:pt x="87154" y="18288"/>
                  </a:cubicBezTo>
                  <a:lnTo>
                    <a:pt x="87154" y="47149"/>
                  </a:lnTo>
                  <a:lnTo>
                    <a:pt x="58293" y="47149"/>
                  </a:lnTo>
                  <a:cubicBezTo>
                    <a:pt x="52197" y="47149"/>
                    <a:pt x="47149" y="52102"/>
                    <a:pt x="47149" y="58293"/>
                  </a:cubicBezTo>
                  <a:lnTo>
                    <a:pt x="47149" y="87916"/>
                  </a:lnTo>
                  <a:lnTo>
                    <a:pt x="18288" y="87916"/>
                  </a:lnTo>
                  <a:cubicBezTo>
                    <a:pt x="12192" y="87916"/>
                    <a:pt x="7144" y="92869"/>
                    <a:pt x="7144" y="99060"/>
                  </a:cubicBezTo>
                  <a:lnTo>
                    <a:pt x="7144" y="249269"/>
                  </a:lnTo>
                  <a:cubicBezTo>
                    <a:pt x="7144" y="255365"/>
                    <a:pt x="12097" y="260413"/>
                    <a:pt x="18288" y="260413"/>
                  </a:cubicBezTo>
                  <a:lnTo>
                    <a:pt x="295085" y="260413"/>
                  </a:lnTo>
                  <a:cubicBezTo>
                    <a:pt x="301180" y="260413"/>
                    <a:pt x="306229" y="255461"/>
                    <a:pt x="306229" y="249269"/>
                  </a:cubicBezTo>
                  <a:lnTo>
                    <a:pt x="306229" y="220408"/>
                  </a:lnTo>
                  <a:lnTo>
                    <a:pt x="335090" y="220408"/>
                  </a:lnTo>
                  <a:cubicBezTo>
                    <a:pt x="341186" y="220408"/>
                    <a:pt x="346234" y="215455"/>
                    <a:pt x="346234" y="209264"/>
                  </a:cubicBezTo>
                  <a:lnTo>
                    <a:pt x="346234" y="179641"/>
                  </a:lnTo>
                  <a:lnTo>
                    <a:pt x="375095" y="179641"/>
                  </a:lnTo>
                  <a:cubicBezTo>
                    <a:pt x="381191" y="179641"/>
                    <a:pt x="386239" y="174688"/>
                    <a:pt x="386239" y="168497"/>
                  </a:cubicBezTo>
                  <a:lnTo>
                    <a:pt x="386239" y="18288"/>
                  </a:lnTo>
                  <a:cubicBezTo>
                    <a:pt x="386239" y="12097"/>
                    <a:pt x="381191" y="7144"/>
                    <a:pt x="375095" y="7144"/>
                  </a:cubicBezTo>
                  <a:close/>
                  <a:moveTo>
                    <a:pt x="363950" y="157353"/>
                  </a:moveTo>
                  <a:lnTo>
                    <a:pt x="346234" y="157353"/>
                  </a:lnTo>
                  <a:lnTo>
                    <a:pt x="346234" y="58198"/>
                  </a:lnTo>
                  <a:cubicBezTo>
                    <a:pt x="346234" y="52102"/>
                    <a:pt x="341281" y="47054"/>
                    <a:pt x="335090" y="47054"/>
                  </a:cubicBezTo>
                  <a:lnTo>
                    <a:pt x="110109" y="47054"/>
                  </a:lnTo>
                  <a:lnTo>
                    <a:pt x="110109" y="29337"/>
                  </a:lnTo>
                  <a:lnTo>
                    <a:pt x="363950" y="29337"/>
                  </a:lnTo>
                  <a:lnTo>
                    <a:pt x="363950" y="157353"/>
                  </a:lnTo>
                  <a:close/>
                  <a:moveTo>
                    <a:pt x="29433" y="238030"/>
                  </a:moveTo>
                  <a:lnTo>
                    <a:pt x="29433" y="110014"/>
                  </a:lnTo>
                  <a:lnTo>
                    <a:pt x="283274" y="110014"/>
                  </a:lnTo>
                  <a:lnTo>
                    <a:pt x="283274" y="238030"/>
                  </a:lnTo>
                  <a:lnTo>
                    <a:pt x="29433" y="238030"/>
                  </a:lnTo>
                  <a:close/>
                  <a:moveTo>
                    <a:pt x="306229" y="98203"/>
                  </a:moveTo>
                  <a:cubicBezTo>
                    <a:pt x="306229" y="92107"/>
                    <a:pt x="301276" y="87058"/>
                    <a:pt x="295085" y="87058"/>
                  </a:cubicBezTo>
                  <a:lnTo>
                    <a:pt x="70104" y="87058"/>
                  </a:lnTo>
                  <a:lnTo>
                    <a:pt x="70104" y="69342"/>
                  </a:lnTo>
                  <a:lnTo>
                    <a:pt x="323945" y="69342"/>
                  </a:lnTo>
                  <a:lnTo>
                    <a:pt x="323945" y="198120"/>
                  </a:lnTo>
                  <a:lnTo>
                    <a:pt x="306229" y="198120"/>
                  </a:lnTo>
                  <a:lnTo>
                    <a:pt x="306229" y="98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21">
              <a:extLst>
                <a:ext uri="{FF2B5EF4-FFF2-40B4-BE49-F238E27FC236}">
                  <a16:creationId xmlns="" xmlns:a16="http://schemas.microsoft.com/office/drawing/2014/main" id="{3D91D365-09B4-4EE8-9FE6-78D3DF34CA9A}"/>
                </a:ext>
              </a:extLst>
            </p:cNvPr>
            <p:cNvSpPr/>
            <p:nvPr/>
          </p:nvSpPr>
          <p:spPr>
            <a:xfrm>
              <a:off x="8326365" y="5068061"/>
              <a:ext cx="95250" cy="95250"/>
            </a:xfrm>
            <a:custGeom>
              <a:avLst/>
              <a:gdLst>
                <a:gd name="connsiteX0" fmla="*/ 7144 w 95250"/>
                <a:gd name="connsiteY0" fmla="*/ 47625 h 95250"/>
                <a:gd name="connsiteX1" fmla="*/ 47625 w 95250"/>
                <a:gd name="connsiteY1" fmla="*/ 88106 h 95250"/>
                <a:gd name="connsiteX2" fmla="*/ 88106 w 95250"/>
                <a:gd name="connsiteY2" fmla="*/ 47625 h 95250"/>
                <a:gd name="connsiteX3" fmla="*/ 47625 w 95250"/>
                <a:gd name="connsiteY3" fmla="*/ 7144 h 95250"/>
                <a:gd name="connsiteX4" fmla="*/ 7144 w 95250"/>
                <a:gd name="connsiteY4" fmla="*/ 47625 h 95250"/>
                <a:gd name="connsiteX5" fmla="*/ 65818 w 95250"/>
                <a:gd name="connsiteY5" fmla="*/ 47625 h 95250"/>
                <a:gd name="connsiteX6" fmla="*/ 47530 w 95250"/>
                <a:gd name="connsiteY6" fmla="*/ 65913 h 95250"/>
                <a:gd name="connsiteX7" fmla="*/ 29242 w 95250"/>
                <a:gd name="connsiteY7" fmla="*/ 47625 h 95250"/>
                <a:gd name="connsiteX8" fmla="*/ 47530 w 95250"/>
                <a:gd name="connsiteY8" fmla="*/ 29337 h 95250"/>
                <a:gd name="connsiteX9" fmla="*/ 65818 w 95250"/>
                <a:gd name="connsiteY9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7144" y="47625"/>
                  </a:moveTo>
                  <a:cubicBezTo>
                    <a:pt x="7144" y="69914"/>
                    <a:pt x="25337" y="88106"/>
                    <a:pt x="47625" y="88106"/>
                  </a:cubicBezTo>
                  <a:cubicBezTo>
                    <a:pt x="69914" y="88106"/>
                    <a:pt x="88106" y="69914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ubicBezTo>
                    <a:pt x="25241" y="7144"/>
                    <a:pt x="7144" y="25241"/>
                    <a:pt x="7144" y="47625"/>
                  </a:cubicBezTo>
                  <a:close/>
                  <a:moveTo>
                    <a:pt x="65818" y="47625"/>
                  </a:moveTo>
                  <a:cubicBezTo>
                    <a:pt x="65818" y="57722"/>
                    <a:pt x="57627" y="65913"/>
                    <a:pt x="47530" y="65913"/>
                  </a:cubicBezTo>
                  <a:cubicBezTo>
                    <a:pt x="37433" y="65913"/>
                    <a:pt x="29242" y="57722"/>
                    <a:pt x="29242" y="47625"/>
                  </a:cubicBezTo>
                  <a:cubicBezTo>
                    <a:pt x="29242" y="37529"/>
                    <a:pt x="37433" y="29337"/>
                    <a:pt x="47530" y="29337"/>
                  </a:cubicBezTo>
                  <a:cubicBezTo>
                    <a:pt x="57627" y="29337"/>
                    <a:pt x="65818" y="37529"/>
                    <a:pt x="65818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2">
              <a:extLst>
                <a:ext uri="{FF2B5EF4-FFF2-40B4-BE49-F238E27FC236}">
                  <a16:creationId xmlns="" xmlns:a16="http://schemas.microsoft.com/office/drawing/2014/main" id="{67B9FD6D-24EB-446D-9EE1-9F73C7C9E048}"/>
                </a:ext>
              </a:extLst>
            </p:cNvPr>
            <p:cNvSpPr/>
            <p:nvPr/>
          </p:nvSpPr>
          <p:spPr>
            <a:xfrm>
              <a:off x="8181457" y="5060441"/>
              <a:ext cx="66675" cy="104775"/>
            </a:xfrm>
            <a:custGeom>
              <a:avLst/>
              <a:gdLst>
                <a:gd name="connsiteX0" fmla="*/ 47849 w 66675"/>
                <a:gd name="connsiteY0" fmla="*/ 92773 h 104775"/>
                <a:gd name="connsiteX1" fmla="*/ 47849 w 66675"/>
                <a:gd name="connsiteY1" fmla="*/ 91630 h 104775"/>
                <a:gd name="connsiteX2" fmla="*/ 66327 w 66675"/>
                <a:gd name="connsiteY2" fmla="*/ 68009 h 104775"/>
                <a:gd name="connsiteX3" fmla="*/ 42038 w 66675"/>
                <a:gd name="connsiteY3" fmla="*/ 43910 h 104775"/>
                <a:gd name="connsiteX4" fmla="*/ 31561 w 66675"/>
                <a:gd name="connsiteY4" fmla="*/ 43910 h 104775"/>
                <a:gd name="connsiteX5" fmla="*/ 29465 w 66675"/>
                <a:gd name="connsiteY5" fmla="*/ 41624 h 104775"/>
                <a:gd name="connsiteX6" fmla="*/ 31561 w 66675"/>
                <a:gd name="connsiteY6" fmla="*/ 39529 h 104775"/>
                <a:gd name="connsiteX7" fmla="*/ 54897 w 66675"/>
                <a:gd name="connsiteY7" fmla="*/ 39529 h 104775"/>
                <a:gd name="connsiteX8" fmla="*/ 66232 w 66675"/>
                <a:gd name="connsiteY8" fmla="*/ 29718 h 104775"/>
                <a:gd name="connsiteX9" fmla="*/ 55183 w 66675"/>
                <a:gd name="connsiteY9" fmla="*/ 17336 h 104775"/>
                <a:gd name="connsiteX10" fmla="*/ 47944 w 66675"/>
                <a:gd name="connsiteY10" fmla="*/ 17336 h 104775"/>
                <a:gd name="connsiteX11" fmla="*/ 36800 w 66675"/>
                <a:gd name="connsiteY11" fmla="*/ 7144 h 104775"/>
                <a:gd name="connsiteX12" fmla="*/ 25656 w 66675"/>
                <a:gd name="connsiteY12" fmla="*/ 18002 h 104775"/>
                <a:gd name="connsiteX13" fmla="*/ 7463 w 66675"/>
                <a:gd name="connsiteY13" fmla="*/ 45720 h 104775"/>
                <a:gd name="connsiteX14" fmla="*/ 31847 w 66675"/>
                <a:gd name="connsiteY14" fmla="*/ 66104 h 104775"/>
                <a:gd name="connsiteX15" fmla="*/ 41943 w 66675"/>
                <a:gd name="connsiteY15" fmla="*/ 66104 h 104775"/>
                <a:gd name="connsiteX16" fmla="*/ 43944 w 66675"/>
                <a:gd name="connsiteY16" fmla="*/ 67246 h 104775"/>
                <a:gd name="connsiteX17" fmla="*/ 41943 w 66675"/>
                <a:gd name="connsiteY17" fmla="*/ 70485 h 104775"/>
                <a:gd name="connsiteX18" fmla="*/ 18417 w 66675"/>
                <a:gd name="connsiteY18" fmla="*/ 70485 h 104775"/>
                <a:gd name="connsiteX19" fmla="*/ 10130 w 66675"/>
                <a:gd name="connsiteY19" fmla="*/ 75343 h 104775"/>
                <a:gd name="connsiteX20" fmla="*/ 19273 w 66675"/>
                <a:gd name="connsiteY20" fmla="*/ 91916 h 104775"/>
                <a:gd name="connsiteX21" fmla="*/ 26322 w 66675"/>
                <a:gd name="connsiteY21" fmla="*/ 91916 h 104775"/>
                <a:gd name="connsiteX22" fmla="*/ 42896 w 66675"/>
                <a:gd name="connsiteY22" fmla="*/ 100965 h 104775"/>
                <a:gd name="connsiteX23" fmla="*/ 47849 w 66675"/>
                <a:gd name="connsiteY23" fmla="*/ 9277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04775">
                  <a:moveTo>
                    <a:pt x="47849" y="92773"/>
                  </a:moveTo>
                  <a:lnTo>
                    <a:pt x="47849" y="91630"/>
                  </a:lnTo>
                  <a:cubicBezTo>
                    <a:pt x="47849" y="91630"/>
                    <a:pt x="66327" y="79438"/>
                    <a:pt x="66327" y="68009"/>
                  </a:cubicBezTo>
                  <a:cubicBezTo>
                    <a:pt x="66327" y="54578"/>
                    <a:pt x="55469" y="43720"/>
                    <a:pt x="42038" y="43910"/>
                  </a:cubicBezTo>
                  <a:lnTo>
                    <a:pt x="31561" y="43910"/>
                  </a:lnTo>
                  <a:cubicBezTo>
                    <a:pt x="30418" y="43720"/>
                    <a:pt x="29465" y="42767"/>
                    <a:pt x="29465" y="41624"/>
                  </a:cubicBezTo>
                  <a:cubicBezTo>
                    <a:pt x="29465" y="40481"/>
                    <a:pt x="31561" y="39529"/>
                    <a:pt x="31561" y="39529"/>
                  </a:cubicBezTo>
                  <a:lnTo>
                    <a:pt x="54897" y="39529"/>
                  </a:lnTo>
                  <a:cubicBezTo>
                    <a:pt x="60612" y="39529"/>
                    <a:pt x="65565" y="35338"/>
                    <a:pt x="66232" y="29718"/>
                  </a:cubicBezTo>
                  <a:cubicBezTo>
                    <a:pt x="66994" y="23051"/>
                    <a:pt x="61755" y="17336"/>
                    <a:pt x="55183" y="17336"/>
                  </a:cubicBezTo>
                  <a:lnTo>
                    <a:pt x="47944" y="17336"/>
                  </a:lnTo>
                  <a:cubicBezTo>
                    <a:pt x="47468" y="11621"/>
                    <a:pt x="42705" y="7144"/>
                    <a:pt x="36800" y="7144"/>
                  </a:cubicBezTo>
                  <a:cubicBezTo>
                    <a:pt x="30704" y="7144"/>
                    <a:pt x="25846" y="12002"/>
                    <a:pt x="25656" y="18002"/>
                  </a:cubicBezTo>
                  <a:cubicBezTo>
                    <a:pt x="13845" y="20955"/>
                    <a:pt x="5367" y="32576"/>
                    <a:pt x="7463" y="45720"/>
                  </a:cubicBezTo>
                  <a:cubicBezTo>
                    <a:pt x="9368" y="57531"/>
                    <a:pt x="19845" y="66104"/>
                    <a:pt x="31847" y="66104"/>
                  </a:cubicBezTo>
                  <a:lnTo>
                    <a:pt x="41943" y="66104"/>
                  </a:lnTo>
                  <a:cubicBezTo>
                    <a:pt x="42801" y="66104"/>
                    <a:pt x="43563" y="66580"/>
                    <a:pt x="43944" y="67246"/>
                  </a:cubicBezTo>
                  <a:cubicBezTo>
                    <a:pt x="44706" y="68866"/>
                    <a:pt x="43563" y="70485"/>
                    <a:pt x="41943" y="70485"/>
                  </a:cubicBezTo>
                  <a:lnTo>
                    <a:pt x="18417" y="70485"/>
                  </a:lnTo>
                  <a:cubicBezTo>
                    <a:pt x="14988" y="70485"/>
                    <a:pt x="11749" y="72295"/>
                    <a:pt x="10130" y="75343"/>
                  </a:cubicBezTo>
                  <a:cubicBezTo>
                    <a:pt x="5653" y="83629"/>
                    <a:pt x="11464" y="91916"/>
                    <a:pt x="19273" y="91916"/>
                  </a:cubicBezTo>
                  <a:lnTo>
                    <a:pt x="26322" y="91916"/>
                  </a:lnTo>
                  <a:cubicBezTo>
                    <a:pt x="26417" y="99631"/>
                    <a:pt x="34704" y="105442"/>
                    <a:pt x="42896" y="100965"/>
                  </a:cubicBezTo>
                  <a:cubicBezTo>
                    <a:pt x="46039" y="99441"/>
                    <a:pt x="47849" y="96203"/>
                    <a:pt x="47849" y="92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23">
              <a:extLst>
                <a:ext uri="{FF2B5EF4-FFF2-40B4-BE49-F238E27FC236}">
                  <a16:creationId xmlns="" xmlns:a16="http://schemas.microsoft.com/office/drawing/2014/main" id="{06197543-2487-4937-AEE0-6A380B41E52E}"/>
                </a:ext>
              </a:extLst>
            </p:cNvPr>
            <p:cNvSpPr/>
            <p:nvPr/>
          </p:nvSpPr>
          <p:spPr>
            <a:xfrm>
              <a:off x="8256949" y="5087588"/>
              <a:ext cx="66675" cy="28575"/>
            </a:xfrm>
            <a:custGeom>
              <a:avLst/>
              <a:gdLst>
                <a:gd name="connsiteX0" fmla="*/ 18552 w 66675"/>
                <a:gd name="connsiteY0" fmla="*/ 29337 h 28575"/>
                <a:gd name="connsiteX1" fmla="*/ 54747 w 66675"/>
                <a:gd name="connsiteY1" fmla="*/ 29337 h 28575"/>
                <a:gd name="connsiteX2" fmla="*/ 66082 w 66675"/>
                <a:gd name="connsiteY2" fmla="*/ 19526 h 28575"/>
                <a:gd name="connsiteX3" fmla="*/ 55033 w 66675"/>
                <a:gd name="connsiteY3" fmla="*/ 7144 h 28575"/>
                <a:gd name="connsiteX4" fmla="*/ 18266 w 66675"/>
                <a:gd name="connsiteY4" fmla="*/ 7144 h 28575"/>
                <a:gd name="connsiteX5" fmla="*/ 7218 w 66675"/>
                <a:gd name="connsiteY5" fmla="*/ 19526 h 28575"/>
                <a:gd name="connsiteX6" fmla="*/ 18552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18552" y="29337"/>
                  </a:moveTo>
                  <a:lnTo>
                    <a:pt x="54747" y="29337"/>
                  </a:lnTo>
                  <a:cubicBezTo>
                    <a:pt x="60462" y="29337"/>
                    <a:pt x="65415" y="25146"/>
                    <a:pt x="66082" y="19526"/>
                  </a:cubicBezTo>
                  <a:cubicBezTo>
                    <a:pt x="66844" y="12859"/>
                    <a:pt x="61605" y="7144"/>
                    <a:pt x="55033" y="7144"/>
                  </a:cubicBezTo>
                  <a:lnTo>
                    <a:pt x="18266" y="7144"/>
                  </a:lnTo>
                  <a:cubicBezTo>
                    <a:pt x="11694" y="7144"/>
                    <a:pt x="6455" y="12859"/>
                    <a:pt x="7218" y="19526"/>
                  </a:cubicBezTo>
                  <a:cubicBezTo>
                    <a:pt x="7789" y="25146"/>
                    <a:pt x="12837" y="29337"/>
                    <a:pt x="18552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24">
              <a:extLst>
                <a:ext uri="{FF2B5EF4-FFF2-40B4-BE49-F238E27FC236}">
                  <a16:creationId xmlns="" xmlns:a16="http://schemas.microsoft.com/office/drawing/2014/main" id="{17132D57-0F5B-4116-926F-4C560D967A66}"/>
                </a:ext>
              </a:extLst>
            </p:cNvPr>
            <p:cNvSpPr/>
            <p:nvPr/>
          </p:nvSpPr>
          <p:spPr>
            <a:xfrm>
              <a:off x="8256949" y="5118639"/>
              <a:ext cx="57150" cy="28575"/>
            </a:xfrm>
            <a:custGeom>
              <a:avLst/>
              <a:gdLst>
                <a:gd name="connsiteX0" fmla="*/ 18266 w 57150"/>
                <a:gd name="connsiteY0" fmla="*/ 29337 h 28575"/>
                <a:gd name="connsiteX1" fmla="*/ 40079 w 57150"/>
                <a:gd name="connsiteY1" fmla="*/ 29337 h 28575"/>
                <a:gd name="connsiteX2" fmla="*/ 51414 w 57150"/>
                <a:gd name="connsiteY2" fmla="*/ 19526 h 28575"/>
                <a:gd name="connsiteX3" fmla="*/ 4036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6954 h 28575"/>
                <a:gd name="connsiteX6" fmla="*/ 18266 w 571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337"/>
                  </a:moveTo>
                  <a:lnTo>
                    <a:pt x="40079" y="29337"/>
                  </a:lnTo>
                  <a:cubicBezTo>
                    <a:pt x="45794" y="29337"/>
                    <a:pt x="50747" y="25146"/>
                    <a:pt x="51414" y="19526"/>
                  </a:cubicBezTo>
                  <a:cubicBezTo>
                    <a:pt x="52175" y="12859"/>
                    <a:pt x="46937" y="7144"/>
                    <a:pt x="40364" y="7144"/>
                  </a:cubicBezTo>
                  <a:lnTo>
                    <a:pt x="18552" y="7144"/>
                  </a:lnTo>
                  <a:cubicBezTo>
                    <a:pt x="12837" y="7144"/>
                    <a:pt x="7884" y="11334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" name="그룹 108">
            <a:extLst>
              <a:ext uri="{FF2B5EF4-FFF2-40B4-BE49-F238E27FC236}">
                <a16:creationId xmlns="" xmlns:a16="http://schemas.microsoft.com/office/drawing/2014/main" id="{EB3F6980-5ADB-48EE-BA32-2F4DD2BF3DD7}"/>
              </a:ext>
            </a:extLst>
          </p:cNvPr>
          <p:cNvGrpSpPr/>
          <p:nvPr/>
        </p:nvGrpSpPr>
        <p:grpSpPr>
          <a:xfrm>
            <a:off x="8730636" y="1910288"/>
            <a:ext cx="909529" cy="1084616"/>
            <a:chOff x="3471472" y="902398"/>
            <a:chExt cx="295275" cy="393763"/>
          </a:xfrm>
          <a:solidFill>
            <a:schemeClr val="accent1">
              <a:lumMod val="50000"/>
            </a:schemeClr>
          </a:solidFill>
        </p:grpSpPr>
        <p:sp>
          <p:nvSpPr>
            <p:cNvPr id="27" name="자유형: 도형 109">
              <a:extLst>
                <a:ext uri="{FF2B5EF4-FFF2-40B4-BE49-F238E27FC236}">
                  <a16:creationId xmlns="" xmlns:a16="http://schemas.microsoft.com/office/drawing/2014/main" id="{C3025190-C9EF-48F9-BFBB-41769F0B9CB7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110">
              <a:extLst>
                <a:ext uri="{FF2B5EF4-FFF2-40B4-BE49-F238E27FC236}">
                  <a16:creationId xmlns="" xmlns:a16="http://schemas.microsoft.com/office/drawing/2014/main" id="{713D1BCE-738C-4CB6-BF53-6E0DEAD77846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9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649878FF-848D-4C35-B8A4-0FD4D413C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2" y="1447800"/>
            <a:ext cx="10372725" cy="5410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C2BF5DB-7FD4-44D2-BDB5-64D14F8F58AD}"/>
              </a:ext>
            </a:extLst>
          </p:cNvPr>
          <p:cNvSpPr txBox="1"/>
          <p:nvPr/>
        </p:nvSpPr>
        <p:spPr>
          <a:xfrm>
            <a:off x="1696081" y="157871"/>
            <a:ext cx="6096000" cy="429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2000" dirty="0"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PUSAT KEUANGAN INTERNASIONAL</a:t>
            </a:r>
            <a:endParaRPr lang="en-ID" sz="2000" dirty="0"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3DED59B-776E-4E00-ABCA-0DE443EC441F}"/>
              </a:ext>
            </a:extLst>
          </p:cNvPr>
          <p:cNvSpPr txBox="1"/>
          <p:nvPr/>
        </p:nvSpPr>
        <p:spPr>
          <a:xfrm>
            <a:off x="1845150" y="587541"/>
            <a:ext cx="9096108" cy="81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Dibanyak perusahaan, operasi keuangan telah terpusat dan ditetapkan sebagai pusat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laba, sedikit mirip seperti bank milik perusahaan. Sebelumnya keuangan dianggap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 layanan pendukung perkembangan yang mengarahkan pada pembentukan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pusat keuangan adalah: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8E22C31-ED9D-42BA-84DF-F83D65E3C74B}"/>
              </a:ext>
            </a:extLst>
          </p:cNvPr>
          <p:cNvSpPr txBox="1"/>
          <p:nvPr/>
        </p:nvSpPr>
        <p:spPr>
          <a:xfrm>
            <a:off x="2042070" y="1682930"/>
            <a:ext cx="3716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 tukar mengambang yang fluktuasinya terkadang volatil atau mudah menguap;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타원 19">
            <a:extLst>
              <a:ext uri="{FF2B5EF4-FFF2-40B4-BE49-F238E27FC236}">
                <a16:creationId xmlns="" xmlns:a16="http://schemas.microsoft.com/office/drawing/2014/main" id="{63207D22-3954-487D-9790-1E72CC4706CE}"/>
              </a:ext>
            </a:extLst>
          </p:cNvPr>
          <p:cNvSpPr/>
          <p:nvPr/>
        </p:nvSpPr>
        <p:spPr>
          <a:xfrm>
            <a:off x="1360846" y="1577786"/>
            <a:ext cx="670470" cy="689919"/>
          </a:xfrm>
          <a:prstGeom prst="ellipse">
            <a:avLst/>
          </a:prstGeom>
          <a:solidFill>
            <a:srgbClr val="67EFBE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733ECE6-383A-4982-9AF7-8C0EF52219E3}"/>
              </a:ext>
            </a:extLst>
          </p:cNvPr>
          <p:cNvSpPr txBox="1"/>
          <p:nvPr/>
        </p:nvSpPr>
        <p:spPr>
          <a:xfrm>
            <a:off x="1696081" y="2478602"/>
            <a:ext cx="3956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 jumlah modal dan pasar valas, tempat perusahaan biasa berbelanja untuk biaya bunga yang lebih murah dan nilai tukar/kurs yang lebih baik;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타원 19">
            <a:extLst>
              <a:ext uri="{FF2B5EF4-FFF2-40B4-BE49-F238E27FC236}">
                <a16:creationId xmlns="" xmlns:a16="http://schemas.microsoft.com/office/drawing/2014/main" id="{7FF3686F-1BDB-4BD7-991B-2CBDA31372CC}"/>
              </a:ext>
            </a:extLst>
          </p:cNvPr>
          <p:cNvSpPr/>
          <p:nvPr/>
        </p:nvSpPr>
        <p:spPr>
          <a:xfrm>
            <a:off x="808540" y="2502974"/>
            <a:ext cx="670470" cy="689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DBEC113-F2C0-4FEA-BF8B-2D0AE211C942}"/>
              </a:ext>
            </a:extLst>
          </p:cNvPr>
          <p:cNvSpPr txBox="1"/>
          <p:nvPr/>
        </p:nvSpPr>
        <p:spPr>
          <a:xfrm>
            <a:off x="2170590" y="3504271"/>
            <a:ext cx="3587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 dan perubahan tingkat inflasi antara negara yang satu dengan negara yang lain;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타원 19">
            <a:extLst>
              <a:ext uri="{FF2B5EF4-FFF2-40B4-BE49-F238E27FC236}">
                <a16:creationId xmlns="" xmlns:a16="http://schemas.microsoft.com/office/drawing/2014/main" id="{3DB24D8F-04DA-45D9-B14C-E470EF0E63CE}"/>
              </a:ext>
            </a:extLst>
          </p:cNvPr>
          <p:cNvSpPr/>
          <p:nvPr/>
        </p:nvSpPr>
        <p:spPr>
          <a:xfrm>
            <a:off x="1371600" y="3439190"/>
            <a:ext cx="670470" cy="6899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D29FFE8-A48C-4877-B0EF-7DDDB95A503B}"/>
              </a:ext>
            </a:extLst>
          </p:cNvPr>
          <p:cNvSpPr txBox="1"/>
          <p:nvPr/>
        </p:nvSpPr>
        <p:spPr>
          <a:xfrm>
            <a:off x="6832146" y="1542775"/>
            <a:ext cx="3142181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id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Kemajuan dalam sistem manajemen kas elektronik;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타원 19">
            <a:extLst>
              <a:ext uri="{FF2B5EF4-FFF2-40B4-BE49-F238E27FC236}">
                <a16:creationId xmlns="" xmlns:a16="http://schemas.microsoft.com/office/drawing/2014/main" id="{B0BD2FF4-3414-4DC6-B21C-B281B861536C}"/>
              </a:ext>
            </a:extLst>
          </p:cNvPr>
          <p:cNvSpPr/>
          <p:nvPr/>
        </p:nvSpPr>
        <p:spPr>
          <a:xfrm>
            <a:off x="10176041" y="1539845"/>
            <a:ext cx="670470" cy="6899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42E4498-E101-4E24-910B-BC57277B42C1}"/>
              </a:ext>
            </a:extLst>
          </p:cNvPr>
          <p:cNvSpPr txBox="1"/>
          <p:nvPr/>
        </p:nvSpPr>
        <p:spPr>
          <a:xfrm>
            <a:off x="6673339" y="2301620"/>
            <a:ext cx="4344818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id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Kesadaran para manajer keuangan bahwa melalui manajemen yang innovatif dalam neraca kas yang sedang menganggur di anak perusahaan, para manajer tersebut bisa meningkat hasil dan kemudian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d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 laba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타원 19">
            <a:extLst>
              <a:ext uri="{FF2B5EF4-FFF2-40B4-BE49-F238E27FC236}">
                <a16:creationId xmlns="" xmlns:a16="http://schemas.microsoft.com/office/drawing/2014/main" id="{1E0F87C3-C0BE-4824-A801-5C6B3E3800D0}"/>
              </a:ext>
            </a:extLst>
          </p:cNvPr>
          <p:cNvSpPr/>
          <p:nvPr/>
        </p:nvSpPr>
        <p:spPr>
          <a:xfrm>
            <a:off x="10980127" y="2438271"/>
            <a:ext cx="670470" cy="6899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25AA05D-1258-404E-B176-5B07AC0143F6}"/>
              </a:ext>
            </a:extLst>
          </p:cNvPr>
          <p:cNvSpPr txBox="1"/>
          <p:nvPr/>
        </p:nvSpPr>
        <p:spPr>
          <a:xfrm>
            <a:off x="6698660" y="3323527"/>
            <a:ext cx="35876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Pertumbuhan derivatif yang eksplosif untuk melindungi dari risiko komoditas, mata uang, suku bunga, dll.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타원 19">
            <a:extLst>
              <a:ext uri="{FF2B5EF4-FFF2-40B4-BE49-F238E27FC236}">
                <a16:creationId xmlns="" xmlns:a16="http://schemas.microsoft.com/office/drawing/2014/main" id="{A98948D6-F69A-45B8-930D-54BF7C2AAC63}"/>
              </a:ext>
            </a:extLst>
          </p:cNvPr>
          <p:cNvSpPr/>
          <p:nvPr/>
        </p:nvSpPr>
        <p:spPr>
          <a:xfrm>
            <a:off x="10226949" y="3339837"/>
            <a:ext cx="670470" cy="689919"/>
          </a:xfrm>
          <a:prstGeom prst="ellipse">
            <a:avLst/>
          </a:prstGeom>
          <a:solidFill>
            <a:srgbClr val="FFF2CC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dirty="0"/>
              <a:t>6</a:t>
            </a:r>
            <a:endParaRPr lang="ko-KR" altLang="en-US" dirty="0"/>
          </a:p>
        </p:txBody>
      </p:sp>
      <p:grpSp>
        <p:nvGrpSpPr>
          <p:cNvPr id="51" name="그룹 361">
            <a:extLst>
              <a:ext uri="{FF2B5EF4-FFF2-40B4-BE49-F238E27FC236}">
                <a16:creationId xmlns="" xmlns:a16="http://schemas.microsoft.com/office/drawing/2014/main" id="{7F77B00A-B891-448A-B64E-F359423D396E}"/>
              </a:ext>
            </a:extLst>
          </p:cNvPr>
          <p:cNvGrpSpPr/>
          <p:nvPr/>
        </p:nvGrpSpPr>
        <p:grpSpPr>
          <a:xfrm>
            <a:off x="9057394" y="4615123"/>
            <a:ext cx="386620" cy="386702"/>
            <a:chOff x="780526" y="4204963"/>
            <a:chExt cx="386620" cy="386702"/>
          </a:xfrm>
          <a:solidFill>
            <a:schemeClr val="bg1">
              <a:lumMod val="75000"/>
            </a:schemeClr>
          </a:solidFill>
        </p:grpSpPr>
        <p:sp>
          <p:nvSpPr>
            <p:cNvPr id="52" name="자유형: 도형 362">
              <a:extLst>
                <a:ext uri="{FF2B5EF4-FFF2-40B4-BE49-F238E27FC236}">
                  <a16:creationId xmlns="" xmlns:a16="http://schemas.microsoft.com/office/drawing/2014/main" id="{DB3E4FE9-45F1-47C9-B15B-1E444D63E319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363">
              <a:extLst>
                <a:ext uri="{FF2B5EF4-FFF2-40B4-BE49-F238E27FC236}">
                  <a16:creationId xmlns="" xmlns:a16="http://schemas.microsoft.com/office/drawing/2014/main" id="{7D2B1855-F075-48BF-9F10-A8E4DB554527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364">
              <a:extLst>
                <a:ext uri="{FF2B5EF4-FFF2-40B4-BE49-F238E27FC236}">
                  <a16:creationId xmlns="" xmlns:a16="http://schemas.microsoft.com/office/drawing/2014/main" id="{933EC363-B5AD-4F44-A668-ACA18536E934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365">
              <a:extLst>
                <a:ext uri="{FF2B5EF4-FFF2-40B4-BE49-F238E27FC236}">
                  <a16:creationId xmlns="" xmlns:a16="http://schemas.microsoft.com/office/drawing/2014/main" id="{23DEEB43-C03C-4D33-A29C-F95FB63D174A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366">
              <a:extLst>
                <a:ext uri="{FF2B5EF4-FFF2-40B4-BE49-F238E27FC236}">
                  <a16:creationId xmlns="" xmlns:a16="http://schemas.microsoft.com/office/drawing/2014/main" id="{095B8362-500C-4E63-81D0-2695ACBFD3F7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367">
              <a:extLst>
                <a:ext uri="{FF2B5EF4-FFF2-40B4-BE49-F238E27FC236}">
                  <a16:creationId xmlns="" xmlns:a16="http://schemas.microsoft.com/office/drawing/2014/main" id="{4A27F6F8-105C-47F9-A567-6D98559FDF04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368">
              <a:extLst>
                <a:ext uri="{FF2B5EF4-FFF2-40B4-BE49-F238E27FC236}">
                  <a16:creationId xmlns="" xmlns:a16="http://schemas.microsoft.com/office/drawing/2014/main" id="{DC2D00DC-711E-4355-B5EB-96D652750D72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369">
              <a:extLst>
                <a:ext uri="{FF2B5EF4-FFF2-40B4-BE49-F238E27FC236}">
                  <a16:creationId xmlns="" xmlns:a16="http://schemas.microsoft.com/office/drawing/2014/main" id="{8B33B22C-173E-40E8-B5A5-0365784C9D7B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370">
              <a:extLst>
                <a:ext uri="{FF2B5EF4-FFF2-40B4-BE49-F238E27FC236}">
                  <a16:creationId xmlns="" xmlns:a16="http://schemas.microsoft.com/office/drawing/2014/main" id="{F2E292C5-3D48-42E1-9B77-C95F4DEE83B2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371">
              <a:extLst>
                <a:ext uri="{FF2B5EF4-FFF2-40B4-BE49-F238E27FC236}">
                  <a16:creationId xmlns="" xmlns:a16="http://schemas.microsoft.com/office/drawing/2014/main" id="{BA5F6C98-E04A-455B-8C0E-5B5D68FC7E57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372">
              <a:extLst>
                <a:ext uri="{FF2B5EF4-FFF2-40B4-BE49-F238E27FC236}">
                  <a16:creationId xmlns="" xmlns:a16="http://schemas.microsoft.com/office/drawing/2014/main" id="{532DE37C-ADFA-4FAF-9232-F6577DD6E3F5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373">
              <a:extLst>
                <a:ext uri="{FF2B5EF4-FFF2-40B4-BE49-F238E27FC236}">
                  <a16:creationId xmlns="" xmlns:a16="http://schemas.microsoft.com/office/drawing/2014/main" id="{1888BD00-F98F-4943-B653-68E09ACB9CDC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374">
              <a:extLst>
                <a:ext uri="{FF2B5EF4-FFF2-40B4-BE49-F238E27FC236}">
                  <a16:creationId xmlns="" xmlns:a16="http://schemas.microsoft.com/office/drawing/2014/main" id="{24AAB1B6-91FD-4836-8292-216E479502D8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375">
              <a:extLst>
                <a:ext uri="{FF2B5EF4-FFF2-40B4-BE49-F238E27FC236}">
                  <a16:creationId xmlns="" xmlns:a16="http://schemas.microsoft.com/office/drawing/2014/main" id="{80FAFA45-7E0E-4C68-A98E-2E183C7DC75C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361">
            <a:extLst>
              <a:ext uri="{FF2B5EF4-FFF2-40B4-BE49-F238E27FC236}">
                <a16:creationId xmlns="" xmlns:a16="http://schemas.microsoft.com/office/drawing/2014/main" id="{D7158D24-E647-407F-895F-20E5E809243C}"/>
              </a:ext>
            </a:extLst>
          </p:cNvPr>
          <p:cNvGrpSpPr/>
          <p:nvPr/>
        </p:nvGrpSpPr>
        <p:grpSpPr>
          <a:xfrm>
            <a:off x="3435228" y="4589857"/>
            <a:ext cx="386620" cy="386702"/>
            <a:chOff x="780526" y="4204963"/>
            <a:chExt cx="386620" cy="386702"/>
          </a:xfrm>
          <a:solidFill>
            <a:schemeClr val="bg1">
              <a:lumMod val="75000"/>
            </a:schemeClr>
          </a:solidFill>
        </p:grpSpPr>
        <p:sp>
          <p:nvSpPr>
            <p:cNvPr id="83" name="자유형: 도형 362">
              <a:extLst>
                <a:ext uri="{FF2B5EF4-FFF2-40B4-BE49-F238E27FC236}">
                  <a16:creationId xmlns="" xmlns:a16="http://schemas.microsoft.com/office/drawing/2014/main" id="{61125D8D-9CE2-43DC-A8C8-5809EB7C9852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363">
              <a:extLst>
                <a:ext uri="{FF2B5EF4-FFF2-40B4-BE49-F238E27FC236}">
                  <a16:creationId xmlns="" xmlns:a16="http://schemas.microsoft.com/office/drawing/2014/main" id="{1029EBC1-63AD-4A86-9DDA-B620D38BB1CB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364">
              <a:extLst>
                <a:ext uri="{FF2B5EF4-FFF2-40B4-BE49-F238E27FC236}">
                  <a16:creationId xmlns="" xmlns:a16="http://schemas.microsoft.com/office/drawing/2014/main" id="{81F1F52D-C2F6-40AF-937E-1F25043D36E5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365">
              <a:extLst>
                <a:ext uri="{FF2B5EF4-FFF2-40B4-BE49-F238E27FC236}">
                  <a16:creationId xmlns="" xmlns:a16="http://schemas.microsoft.com/office/drawing/2014/main" id="{C24C054D-3F72-4611-B1FB-C9B1C9F3BF13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366">
              <a:extLst>
                <a:ext uri="{FF2B5EF4-FFF2-40B4-BE49-F238E27FC236}">
                  <a16:creationId xmlns="" xmlns:a16="http://schemas.microsoft.com/office/drawing/2014/main" id="{65C9A6EF-0BBD-467C-BB01-E327B7F0D564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367">
              <a:extLst>
                <a:ext uri="{FF2B5EF4-FFF2-40B4-BE49-F238E27FC236}">
                  <a16:creationId xmlns="" xmlns:a16="http://schemas.microsoft.com/office/drawing/2014/main" id="{938E49AB-1D37-485B-BC08-92911F596032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368">
              <a:extLst>
                <a:ext uri="{FF2B5EF4-FFF2-40B4-BE49-F238E27FC236}">
                  <a16:creationId xmlns="" xmlns:a16="http://schemas.microsoft.com/office/drawing/2014/main" id="{F308C94F-A85B-42D4-A3CE-3A2E05817188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369">
              <a:extLst>
                <a:ext uri="{FF2B5EF4-FFF2-40B4-BE49-F238E27FC236}">
                  <a16:creationId xmlns="" xmlns:a16="http://schemas.microsoft.com/office/drawing/2014/main" id="{76FD35DA-2171-456B-9A52-CE1E62D096AF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370">
              <a:extLst>
                <a:ext uri="{FF2B5EF4-FFF2-40B4-BE49-F238E27FC236}">
                  <a16:creationId xmlns="" xmlns:a16="http://schemas.microsoft.com/office/drawing/2014/main" id="{152418AB-2E02-47E2-885E-963EAABDAF69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371">
              <a:extLst>
                <a:ext uri="{FF2B5EF4-FFF2-40B4-BE49-F238E27FC236}">
                  <a16:creationId xmlns="" xmlns:a16="http://schemas.microsoft.com/office/drawing/2014/main" id="{E8ED21FE-B8F7-4B4B-9A27-00AF9B2C04C8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372">
              <a:extLst>
                <a:ext uri="{FF2B5EF4-FFF2-40B4-BE49-F238E27FC236}">
                  <a16:creationId xmlns="" xmlns:a16="http://schemas.microsoft.com/office/drawing/2014/main" id="{AA609C80-B19F-47D4-B9EA-427653BCA602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373">
              <a:extLst>
                <a:ext uri="{FF2B5EF4-FFF2-40B4-BE49-F238E27FC236}">
                  <a16:creationId xmlns="" xmlns:a16="http://schemas.microsoft.com/office/drawing/2014/main" id="{08A46262-C407-444E-9B30-0E1E1334F832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374">
              <a:extLst>
                <a:ext uri="{FF2B5EF4-FFF2-40B4-BE49-F238E27FC236}">
                  <a16:creationId xmlns="" xmlns:a16="http://schemas.microsoft.com/office/drawing/2014/main" id="{0104A28F-E6B4-4107-A485-4196AC81C728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375">
              <a:extLst>
                <a:ext uri="{FF2B5EF4-FFF2-40B4-BE49-F238E27FC236}">
                  <a16:creationId xmlns="" xmlns:a16="http://schemas.microsoft.com/office/drawing/2014/main" id="{7E217849-15ED-486A-B135-9BD393596526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7" name="그룹 361">
            <a:extLst>
              <a:ext uri="{FF2B5EF4-FFF2-40B4-BE49-F238E27FC236}">
                <a16:creationId xmlns="" xmlns:a16="http://schemas.microsoft.com/office/drawing/2014/main" id="{F164770A-1857-4295-AAA0-30368B633F77}"/>
              </a:ext>
            </a:extLst>
          </p:cNvPr>
          <p:cNvGrpSpPr/>
          <p:nvPr/>
        </p:nvGrpSpPr>
        <p:grpSpPr>
          <a:xfrm>
            <a:off x="10150510" y="4620679"/>
            <a:ext cx="386620" cy="386702"/>
            <a:chOff x="780526" y="4204963"/>
            <a:chExt cx="386620" cy="386702"/>
          </a:xfrm>
          <a:solidFill>
            <a:schemeClr val="bg1">
              <a:lumMod val="75000"/>
            </a:schemeClr>
          </a:solidFill>
        </p:grpSpPr>
        <p:sp>
          <p:nvSpPr>
            <p:cNvPr id="98" name="자유형: 도형 362">
              <a:extLst>
                <a:ext uri="{FF2B5EF4-FFF2-40B4-BE49-F238E27FC236}">
                  <a16:creationId xmlns="" xmlns:a16="http://schemas.microsoft.com/office/drawing/2014/main" id="{5BE0A379-5C17-4375-B648-F493F75B5B73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363">
              <a:extLst>
                <a:ext uri="{FF2B5EF4-FFF2-40B4-BE49-F238E27FC236}">
                  <a16:creationId xmlns="" xmlns:a16="http://schemas.microsoft.com/office/drawing/2014/main" id="{9F2127CD-BC03-4B5D-A35F-D26BF91F06FF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364">
              <a:extLst>
                <a:ext uri="{FF2B5EF4-FFF2-40B4-BE49-F238E27FC236}">
                  <a16:creationId xmlns="" xmlns:a16="http://schemas.microsoft.com/office/drawing/2014/main" id="{3C717707-1B51-4D59-925E-C58C02036FF8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365">
              <a:extLst>
                <a:ext uri="{FF2B5EF4-FFF2-40B4-BE49-F238E27FC236}">
                  <a16:creationId xmlns="" xmlns:a16="http://schemas.microsoft.com/office/drawing/2014/main" id="{DA933C27-1EF8-456B-A8C1-36D6F6EA730A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366">
              <a:extLst>
                <a:ext uri="{FF2B5EF4-FFF2-40B4-BE49-F238E27FC236}">
                  <a16:creationId xmlns="" xmlns:a16="http://schemas.microsoft.com/office/drawing/2014/main" id="{5440096F-8F2F-43EB-ABA6-E5EBA4244FA2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367">
              <a:extLst>
                <a:ext uri="{FF2B5EF4-FFF2-40B4-BE49-F238E27FC236}">
                  <a16:creationId xmlns="" xmlns:a16="http://schemas.microsoft.com/office/drawing/2014/main" id="{DB279B6C-501C-4D22-B9EB-F0903262116A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368">
              <a:extLst>
                <a:ext uri="{FF2B5EF4-FFF2-40B4-BE49-F238E27FC236}">
                  <a16:creationId xmlns="" xmlns:a16="http://schemas.microsoft.com/office/drawing/2014/main" id="{7D25114D-04FC-4D29-925C-94526D7A4513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369">
              <a:extLst>
                <a:ext uri="{FF2B5EF4-FFF2-40B4-BE49-F238E27FC236}">
                  <a16:creationId xmlns="" xmlns:a16="http://schemas.microsoft.com/office/drawing/2014/main" id="{55E73D1C-EACE-49BB-8F21-26A703FB963E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370">
              <a:extLst>
                <a:ext uri="{FF2B5EF4-FFF2-40B4-BE49-F238E27FC236}">
                  <a16:creationId xmlns="" xmlns:a16="http://schemas.microsoft.com/office/drawing/2014/main" id="{2FAF6827-D509-4EE4-8706-F66FAA795FE0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371">
              <a:extLst>
                <a:ext uri="{FF2B5EF4-FFF2-40B4-BE49-F238E27FC236}">
                  <a16:creationId xmlns="" xmlns:a16="http://schemas.microsoft.com/office/drawing/2014/main" id="{2714B7F3-C8DF-47B3-B39F-55BB24ABB9D9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372">
              <a:extLst>
                <a:ext uri="{FF2B5EF4-FFF2-40B4-BE49-F238E27FC236}">
                  <a16:creationId xmlns="" xmlns:a16="http://schemas.microsoft.com/office/drawing/2014/main" id="{505C15E2-5B05-437D-A6F0-35F9CB87B0EA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373">
              <a:extLst>
                <a:ext uri="{FF2B5EF4-FFF2-40B4-BE49-F238E27FC236}">
                  <a16:creationId xmlns="" xmlns:a16="http://schemas.microsoft.com/office/drawing/2014/main" id="{973FC41A-C20C-4345-919C-97713367EC92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374">
              <a:extLst>
                <a:ext uri="{FF2B5EF4-FFF2-40B4-BE49-F238E27FC236}">
                  <a16:creationId xmlns="" xmlns:a16="http://schemas.microsoft.com/office/drawing/2014/main" id="{D706FDE8-6C98-4350-8095-BCDB4CA6A461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375">
              <a:extLst>
                <a:ext uri="{FF2B5EF4-FFF2-40B4-BE49-F238E27FC236}">
                  <a16:creationId xmlns="" xmlns:a16="http://schemas.microsoft.com/office/drawing/2014/main" id="{43831C44-E02A-4B79-8B38-88AD057883E4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361">
            <a:extLst>
              <a:ext uri="{FF2B5EF4-FFF2-40B4-BE49-F238E27FC236}">
                <a16:creationId xmlns="" xmlns:a16="http://schemas.microsoft.com/office/drawing/2014/main" id="{F4A7E8D8-A6E0-4241-9F26-10518D84B921}"/>
              </a:ext>
            </a:extLst>
          </p:cNvPr>
          <p:cNvGrpSpPr/>
          <p:nvPr/>
        </p:nvGrpSpPr>
        <p:grpSpPr>
          <a:xfrm>
            <a:off x="7923385" y="4610329"/>
            <a:ext cx="386620" cy="386702"/>
            <a:chOff x="780526" y="4204963"/>
            <a:chExt cx="386620" cy="386702"/>
          </a:xfrm>
          <a:solidFill>
            <a:schemeClr val="bg1">
              <a:lumMod val="75000"/>
            </a:schemeClr>
          </a:solidFill>
        </p:grpSpPr>
        <p:sp>
          <p:nvSpPr>
            <p:cNvPr id="113" name="자유형: 도형 362">
              <a:extLst>
                <a:ext uri="{FF2B5EF4-FFF2-40B4-BE49-F238E27FC236}">
                  <a16:creationId xmlns="" xmlns:a16="http://schemas.microsoft.com/office/drawing/2014/main" id="{3CAFB00B-322A-4CF7-A5B4-4327CB1D16C0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363">
              <a:extLst>
                <a:ext uri="{FF2B5EF4-FFF2-40B4-BE49-F238E27FC236}">
                  <a16:creationId xmlns="" xmlns:a16="http://schemas.microsoft.com/office/drawing/2014/main" id="{8446CFEE-562A-4D53-99B6-4B3795221D92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364">
              <a:extLst>
                <a:ext uri="{FF2B5EF4-FFF2-40B4-BE49-F238E27FC236}">
                  <a16:creationId xmlns="" xmlns:a16="http://schemas.microsoft.com/office/drawing/2014/main" id="{0E6E66FF-9568-4882-81F6-B276F97EC071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365">
              <a:extLst>
                <a:ext uri="{FF2B5EF4-FFF2-40B4-BE49-F238E27FC236}">
                  <a16:creationId xmlns="" xmlns:a16="http://schemas.microsoft.com/office/drawing/2014/main" id="{5E70FA01-CC1F-4CF9-A55E-F7A27943C954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366">
              <a:extLst>
                <a:ext uri="{FF2B5EF4-FFF2-40B4-BE49-F238E27FC236}">
                  <a16:creationId xmlns="" xmlns:a16="http://schemas.microsoft.com/office/drawing/2014/main" id="{3CE39FF4-443E-4A08-94B5-2A22F5727489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367">
              <a:extLst>
                <a:ext uri="{FF2B5EF4-FFF2-40B4-BE49-F238E27FC236}">
                  <a16:creationId xmlns="" xmlns:a16="http://schemas.microsoft.com/office/drawing/2014/main" id="{844B9C8B-FEB9-4A82-BE87-E03ED3012D64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368">
              <a:extLst>
                <a:ext uri="{FF2B5EF4-FFF2-40B4-BE49-F238E27FC236}">
                  <a16:creationId xmlns="" xmlns:a16="http://schemas.microsoft.com/office/drawing/2014/main" id="{1C6DEC95-A3DE-4695-87E3-3B785ABD12E0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369">
              <a:extLst>
                <a:ext uri="{FF2B5EF4-FFF2-40B4-BE49-F238E27FC236}">
                  <a16:creationId xmlns="" xmlns:a16="http://schemas.microsoft.com/office/drawing/2014/main" id="{74D222FB-DB3A-40B4-A381-E9787C395958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370">
              <a:extLst>
                <a:ext uri="{FF2B5EF4-FFF2-40B4-BE49-F238E27FC236}">
                  <a16:creationId xmlns="" xmlns:a16="http://schemas.microsoft.com/office/drawing/2014/main" id="{43091647-991B-4EBD-9343-FA18AD00F317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371">
              <a:extLst>
                <a:ext uri="{FF2B5EF4-FFF2-40B4-BE49-F238E27FC236}">
                  <a16:creationId xmlns="" xmlns:a16="http://schemas.microsoft.com/office/drawing/2014/main" id="{114659C3-F076-4713-9B0F-37C95BC140A6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372">
              <a:extLst>
                <a:ext uri="{FF2B5EF4-FFF2-40B4-BE49-F238E27FC236}">
                  <a16:creationId xmlns="" xmlns:a16="http://schemas.microsoft.com/office/drawing/2014/main" id="{DBDB44E9-71E1-4409-8752-4A4AD9AEE317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373">
              <a:extLst>
                <a:ext uri="{FF2B5EF4-FFF2-40B4-BE49-F238E27FC236}">
                  <a16:creationId xmlns="" xmlns:a16="http://schemas.microsoft.com/office/drawing/2014/main" id="{F7AAE00C-4D6F-4A41-91E8-824B8BBF605A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374">
              <a:extLst>
                <a:ext uri="{FF2B5EF4-FFF2-40B4-BE49-F238E27FC236}">
                  <a16:creationId xmlns="" xmlns:a16="http://schemas.microsoft.com/office/drawing/2014/main" id="{27245923-9280-4C0C-A3E4-9935D4AB9E43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375">
              <a:extLst>
                <a:ext uri="{FF2B5EF4-FFF2-40B4-BE49-F238E27FC236}">
                  <a16:creationId xmlns="" xmlns:a16="http://schemas.microsoft.com/office/drawing/2014/main" id="{0B421633-A037-4C88-85C7-4336700D7509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7" name="그룹 361">
            <a:extLst>
              <a:ext uri="{FF2B5EF4-FFF2-40B4-BE49-F238E27FC236}">
                <a16:creationId xmlns="" xmlns:a16="http://schemas.microsoft.com/office/drawing/2014/main" id="{78D6516F-B63C-4C19-B5F0-D50C9FD9DA0D}"/>
              </a:ext>
            </a:extLst>
          </p:cNvPr>
          <p:cNvGrpSpPr/>
          <p:nvPr/>
        </p:nvGrpSpPr>
        <p:grpSpPr>
          <a:xfrm>
            <a:off x="4382779" y="4598905"/>
            <a:ext cx="386620" cy="386702"/>
            <a:chOff x="780526" y="4204963"/>
            <a:chExt cx="386620" cy="386702"/>
          </a:xfrm>
          <a:solidFill>
            <a:schemeClr val="bg1">
              <a:lumMod val="75000"/>
            </a:schemeClr>
          </a:solidFill>
        </p:grpSpPr>
        <p:sp>
          <p:nvSpPr>
            <p:cNvPr id="128" name="자유형: 도형 362">
              <a:extLst>
                <a:ext uri="{FF2B5EF4-FFF2-40B4-BE49-F238E27FC236}">
                  <a16:creationId xmlns="" xmlns:a16="http://schemas.microsoft.com/office/drawing/2014/main" id="{E276FC4C-DA5A-4522-9EC4-A74D7491269C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363">
              <a:extLst>
                <a:ext uri="{FF2B5EF4-FFF2-40B4-BE49-F238E27FC236}">
                  <a16:creationId xmlns="" xmlns:a16="http://schemas.microsoft.com/office/drawing/2014/main" id="{010EA65E-17AE-44E4-9BAE-B632B9682124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364">
              <a:extLst>
                <a:ext uri="{FF2B5EF4-FFF2-40B4-BE49-F238E27FC236}">
                  <a16:creationId xmlns="" xmlns:a16="http://schemas.microsoft.com/office/drawing/2014/main" id="{1A1B1E25-CF9D-4134-B71B-A19642242BBE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365">
              <a:extLst>
                <a:ext uri="{FF2B5EF4-FFF2-40B4-BE49-F238E27FC236}">
                  <a16:creationId xmlns="" xmlns:a16="http://schemas.microsoft.com/office/drawing/2014/main" id="{1B7C5F8C-AA0A-49B0-A6EA-CB9C259C20B2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366">
              <a:extLst>
                <a:ext uri="{FF2B5EF4-FFF2-40B4-BE49-F238E27FC236}">
                  <a16:creationId xmlns="" xmlns:a16="http://schemas.microsoft.com/office/drawing/2014/main" id="{17B03511-E626-4F62-A654-628ED240D651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367">
              <a:extLst>
                <a:ext uri="{FF2B5EF4-FFF2-40B4-BE49-F238E27FC236}">
                  <a16:creationId xmlns="" xmlns:a16="http://schemas.microsoft.com/office/drawing/2014/main" id="{3E8059DF-6192-4F13-BF8E-453B9CEBB9DA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368">
              <a:extLst>
                <a:ext uri="{FF2B5EF4-FFF2-40B4-BE49-F238E27FC236}">
                  <a16:creationId xmlns="" xmlns:a16="http://schemas.microsoft.com/office/drawing/2014/main" id="{D5DEE8FC-8421-41D3-A142-C8CF4887A8C2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369">
              <a:extLst>
                <a:ext uri="{FF2B5EF4-FFF2-40B4-BE49-F238E27FC236}">
                  <a16:creationId xmlns="" xmlns:a16="http://schemas.microsoft.com/office/drawing/2014/main" id="{DD1A3905-52AF-4FB8-BC97-271A93BCB0F7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370">
              <a:extLst>
                <a:ext uri="{FF2B5EF4-FFF2-40B4-BE49-F238E27FC236}">
                  <a16:creationId xmlns="" xmlns:a16="http://schemas.microsoft.com/office/drawing/2014/main" id="{240FAA24-2C22-4579-9833-DEC6A2A9F8CD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371">
              <a:extLst>
                <a:ext uri="{FF2B5EF4-FFF2-40B4-BE49-F238E27FC236}">
                  <a16:creationId xmlns="" xmlns:a16="http://schemas.microsoft.com/office/drawing/2014/main" id="{BE2D29C9-DFA8-4914-AEFD-C12A68A61E7A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372">
              <a:extLst>
                <a:ext uri="{FF2B5EF4-FFF2-40B4-BE49-F238E27FC236}">
                  <a16:creationId xmlns="" xmlns:a16="http://schemas.microsoft.com/office/drawing/2014/main" id="{C735F77A-E46E-46BE-96A0-41AA7172B524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373">
              <a:extLst>
                <a:ext uri="{FF2B5EF4-FFF2-40B4-BE49-F238E27FC236}">
                  <a16:creationId xmlns="" xmlns:a16="http://schemas.microsoft.com/office/drawing/2014/main" id="{4F2899B9-9AE7-4B03-81D8-216331D4C010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374">
              <a:extLst>
                <a:ext uri="{FF2B5EF4-FFF2-40B4-BE49-F238E27FC236}">
                  <a16:creationId xmlns="" xmlns:a16="http://schemas.microsoft.com/office/drawing/2014/main" id="{6F10338F-0BCD-41FC-A1A9-AB3923CC4B82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375">
              <a:extLst>
                <a:ext uri="{FF2B5EF4-FFF2-40B4-BE49-F238E27FC236}">
                  <a16:creationId xmlns="" xmlns:a16="http://schemas.microsoft.com/office/drawing/2014/main" id="{4394D568-1598-4C3F-BBD6-45686B8E10C1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2" name="그룹 361">
            <a:extLst>
              <a:ext uri="{FF2B5EF4-FFF2-40B4-BE49-F238E27FC236}">
                <a16:creationId xmlns="" xmlns:a16="http://schemas.microsoft.com/office/drawing/2014/main" id="{2F76664D-3AD9-40AE-9D59-5A6E388DE5C0}"/>
              </a:ext>
            </a:extLst>
          </p:cNvPr>
          <p:cNvGrpSpPr/>
          <p:nvPr/>
        </p:nvGrpSpPr>
        <p:grpSpPr>
          <a:xfrm>
            <a:off x="2451311" y="4592104"/>
            <a:ext cx="386620" cy="386702"/>
            <a:chOff x="780526" y="4204963"/>
            <a:chExt cx="386620" cy="386702"/>
          </a:xfrm>
          <a:solidFill>
            <a:schemeClr val="bg1">
              <a:lumMod val="75000"/>
            </a:schemeClr>
          </a:solidFill>
        </p:grpSpPr>
        <p:sp>
          <p:nvSpPr>
            <p:cNvPr id="143" name="자유형: 도형 362">
              <a:extLst>
                <a:ext uri="{FF2B5EF4-FFF2-40B4-BE49-F238E27FC236}">
                  <a16:creationId xmlns="" xmlns:a16="http://schemas.microsoft.com/office/drawing/2014/main" id="{E4D8E53C-13E4-4B8C-B41A-DB070D331576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363">
              <a:extLst>
                <a:ext uri="{FF2B5EF4-FFF2-40B4-BE49-F238E27FC236}">
                  <a16:creationId xmlns="" xmlns:a16="http://schemas.microsoft.com/office/drawing/2014/main" id="{5A6B83EA-D38D-4327-9EEA-D0D1727E80C3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364">
              <a:extLst>
                <a:ext uri="{FF2B5EF4-FFF2-40B4-BE49-F238E27FC236}">
                  <a16:creationId xmlns="" xmlns:a16="http://schemas.microsoft.com/office/drawing/2014/main" id="{1A89B970-C208-4140-A34F-5D0921870A68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365">
              <a:extLst>
                <a:ext uri="{FF2B5EF4-FFF2-40B4-BE49-F238E27FC236}">
                  <a16:creationId xmlns="" xmlns:a16="http://schemas.microsoft.com/office/drawing/2014/main" id="{D385A526-6FF3-4A97-AEC3-C8B0F7C1CD28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366">
              <a:extLst>
                <a:ext uri="{FF2B5EF4-FFF2-40B4-BE49-F238E27FC236}">
                  <a16:creationId xmlns="" xmlns:a16="http://schemas.microsoft.com/office/drawing/2014/main" id="{FB94C10A-1DE2-4194-9EF8-7943DFB20B2C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367">
              <a:extLst>
                <a:ext uri="{FF2B5EF4-FFF2-40B4-BE49-F238E27FC236}">
                  <a16:creationId xmlns="" xmlns:a16="http://schemas.microsoft.com/office/drawing/2014/main" id="{057AD8E3-0DFE-4B4A-8914-2DB01806E1D1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368">
              <a:extLst>
                <a:ext uri="{FF2B5EF4-FFF2-40B4-BE49-F238E27FC236}">
                  <a16:creationId xmlns="" xmlns:a16="http://schemas.microsoft.com/office/drawing/2014/main" id="{9D4F17F7-AC99-47B9-96B3-1576D032C837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369">
              <a:extLst>
                <a:ext uri="{FF2B5EF4-FFF2-40B4-BE49-F238E27FC236}">
                  <a16:creationId xmlns="" xmlns:a16="http://schemas.microsoft.com/office/drawing/2014/main" id="{B69475C4-84A6-4EBB-B680-14B84844FE27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370">
              <a:extLst>
                <a:ext uri="{FF2B5EF4-FFF2-40B4-BE49-F238E27FC236}">
                  <a16:creationId xmlns="" xmlns:a16="http://schemas.microsoft.com/office/drawing/2014/main" id="{0004C0B3-E208-4786-992D-B1FCBCFD7F14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371">
              <a:extLst>
                <a:ext uri="{FF2B5EF4-FFF2-40B4-BE49-F238E27FC236}">
                  <a16:creationId xmlns="" xmlns:a16="http://schemas.microsoft.com/office/drawing/2014/main" id="{D0DD128A-08B8-4B17-8D52-01C2E2E276C8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372">
              <a:extLst>
                <a:ext uri="{FF2B5EF4-FFF2-40B4-BE49-F238E27FC236}">
                  <a16:creationId xmlns="" xmlns:a16="http://schemas.microsoft.com/office/drawing/2014/main" id="{AAF70542-770E-4DF2-AF86-51B0DFBE95CB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373">
              <a:extLst>
                <a:ext uri="{FF2B5EF4-FFF2-40B4-BE49-F238E27FC236}">
                  <a16:creationId xmlns="" xmlns:a16="http://schemas.microsoft.com/office/drawing/2014/main" id="{9F5FE764-0160-4D3A-B2C1-604562879A07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374">
              <a:extLst>
                <a:ext uri="{FF2B5EF4-FFF2-40B4-BE49-F238E27FC236}">
                  <a16:creationId xmlns="" xmlns:a16="http://schemas.microsoft.com/office/drawing/2014/main" id="{EFC0200C-6C78-45D3-A520-FB05B0BD086D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375">
              <a:extLst>
                <a:ext uri="{FF2B5EF4-FFF2-40B4-BE49-F238E27FC236}">
                  <a16:creationId xmlns="" xmlns:a16="http://schemas.microsoft.com/office/drawing/2014/main" id="{58E53E9B-3C73-4F8B-92F2-ED2E140FB2E5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8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4" grpId="0"/>
      <p:bldP spid="45" grpId="0" animBg="1"/>
      <p:bldP spid="47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C8C8F1-68F3-4783-8C23-4A7F36FD413B}"/>
              </a:ext>
            </a:extLst>
          </p:cNvPr>
          <p:cNvSpPr txBox="1"/>
          <p:nvPr/>
        </p:nvSpPr>
        <p:spPr>
          <a:xfrm>
            <a:off x="164123" y="956780"/>
            <a:ext cx="5767753" cy="2078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Salah satu strategi pusat keuangan yang digunakan untuk    mengelola dan mengoptimalkan arus ini adalah jaring multilateral.J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aring multilateral yaitu pendekatan terpusat pada saat anak perusahaan mentransfer arus kas neto mereka dalam    perusahaan ke pusat kas yang menyebarkan kas tersebut      kepada penerima neto.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84BFBD-444F-4DA6-8E51-BF41490A6F00}"/>
              </a:ext>
            </a:extLst>
          </p:cNvPr>
          <p:cNvSpPr txBox="1"/>
          <p:nvPr/>
        </p:nvSpPr>
        <p:spPr>
          <a:xfrm>
            <a:off x="164123" y="3157459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LEADING DAN LAGGING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72A0C1-3FF5-4BCB-91A4-7161E1EBEBFE}"/>
              </a:ext>
            </a:extLst>
          </p:cNvPr>
          <p:cNvSpPr txBox="1"/>
          <p:nvPr/>
        </p:nvSpPr>
        <p:spPr>
          <a:xfrm>
            <a:off x="193431" y="3595065"/>
            <a:ext cx="5709138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Ada beberapa cara untuk mengatasi masalah dana terblokir (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blocked fund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). Satu teknik yang digunakan adalah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leading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 dan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 lagging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, yang melibatkan suatu pembayaran.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lead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adalah untuk menarik piutang lebih cepat saat mata uang diharapkan melemah dan membayar utang dibelakang saat mata uang diperkirakan akan melemah.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b="1" i="1" dirty="0">
                <a:latin typeface="Times New Roman" pitchFamily="18" charset="0"/>
                <a:cs typeface="Times New Roman" pitchFamily="18" charset="0"/>
              </a:rPr>
              <a:t>Leading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berarti mempercepat aliran pembayaran dan </a:t>
            </a:r>
            <a:r>
              <a:rPr lang="id-ID" b="1" i="1" dirty="0" smtClean="0">
                <a:latin typeface="Times New Roman" pitchFamily="18" charset="0"/>
                <a:cs typeface="Times New Roman" pitchFamily="18" charset="0"/>
              </a:rPr>
              <a:t>Lagging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berarti memperlambat pembayaran. 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5870CB8-2B1C-4C02-978D-9136E2380562}"/>
              </a:ext>
            </a:extLst>
          </p:cNvPr>
          <p:cNvSpPr txBox="1"/>
          <p:nvPr/>
        </p:nvSpPr>
        <p:spPr>
          <a:xfrm>
            <a:off x="0" y="515223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JARING MULTILATERAL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3C793A4-C2B6-4C40-9542-595A6F75C6EB}"/>
              </a:ext>
            </a:extLst>
          </p:cNvPr>
          <p:cNvSpPr txBox="1"/>
          <p:nvPr/>
        </p:nvSpPr>
        <p:spPr>
          <a:xfrm>
            <a:off x="6729046" y="922300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 Risiko Nilai Tukar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520EB0F-6BD8-4766-83D5-B7A34A43F42C}"/>
              </a:ext>
            </a:extLst>
          </p:cNvPr>
          <p:cNvSpPr txBox="1"/>
          <p:nvPr/>
        </p:nvSpPr>
        <p:spPr>
          <a:xfrm>
            <a:off x="6307015" y="1312984"/>
            <a:ext cx="5650523" cy="13665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Risiko signifikan umumnya dikategorikan kedalam tiga jenis eksposur transaksi, eksposur translasi, dan eksposur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ekonomi. Eksposur ini mengakibatkan posisi yang</a:t>
            </a:r>
            <a:r>
              <a:rPr lang="id-I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terungkap   atau tertutupi, yaitu melakukan lindung nilai (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hedging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9A5A75-5BBD-4860-8943-503693BE3E5B}"/>
              </a:ext>
            </a:extLst>
          </p:cNvPr>
          <p:cNvSpPr txBox="1"/>
          <p:nvPr/>
        </p:nvSpPr>
        <p:spPr>
          <a:xfrm>
            <a:off x="6570785" y="3157459"/>
            <a:ext cx="6412522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EKSPOSUR TRANSAKSI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225EBE2-2BBC-48D2-9BE5-9C5E060FC554}"/>
              </a:ext>
            </a:extLst>
          </p:cNvPr>
          <p:cNvSpPr txBox="1"/>
          <p:nvPr/>
        </p:nvSpPr>
        <p:spPr>
          <a:xfrm>
            <a:off x="6307014" y="3727739"/>
            <a:ext cx="5650523" cy="274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Eksposur transaksi (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 exposure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terjadi pada saat perusahaan melakukan transaksi dalam mata uang asing.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Eksposur ini terjadi karena fluktuasi nilai tukar mata uang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anatara waktu dibuatnya komitmen dan waktu pembayaran komitmen tersebut.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 utama dalam eksposur transaksi adalah bahwa bisnis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 membuat sutau kontrak untuk membayar atau menerima pembayaran dalam mata uang asing.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Useful education Free powerpoint template design idea - PPTMON</Template>
  <TotalTime>574</TotalTime>
  <Words>1249</Words>
  <Application>Microsoft Office PowerPoint</Application>
  <PresentationFormat>Custom</PresentationFormat>
  <Paragraphs>117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Wilky</dc:creator>
  <cp:lastModifiedBy>Windows User</cp:lastModifiedBy>
  <cp:revision>51</cp:revision>
  <dcterms:created xsi:type="dcterms:W3CDTF">2020-07-02T12:32:49Z</dcterms:created>
  <dcterms:modified xsi:type="dcterms:W3CDTF">2020-07-30T03:28:21Z</dcterms:modified>
</cp:coreProperties>
</file>