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REVISI BAB 2 (2)</a:t>
            </a:r>
          </a:p>
          <a:p>
            <a:pPr marL="0" indent="0">
              <a:buNone/>
            </a:pPr>
            <a:r>
              <a:rPr lang="en-US" dirty="0" smtClean="0"/>
              <a:t>SISTEMATIKA PENULISAN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 BAB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SISTEMATIKA PENULISAN : SESUAI BUKU PEDOMAN</a:t>
            </a:r>
          </a:p>
          <a:p>
            <a:r>
              <a:rPr lang="en-US" dirty="0" smtClean="0"/>
              <a:t>REFERENSI VARIABEL YG DITELITI</a:t>
            </a:r>
          </a:p>
          <a:p>
            <a:r>
              <a:rPr lang="en-US" dirty="0" smtClean="0"/>
              <a:t>REFERENSI INDIKATOR UNTUK MENJAWAB FENOMENA YANG DITELITI.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</TotalTime>
  <Words>49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MATERI 9</vt:lpstr>
      <vt:lpstr>REVISI BAB 2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2020-08-18T07:12:03Z</dcterms:modified>
</cp:coreProperties>
</file>