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BIMBINGAN TUGAS AKHIR</a:t>
            </a:r>
            <a:br>
              <a:rPr lang="en-US" dirty="0" smtClean="0"/>
            </a:br>
            <a:r>
              <a:rPr lang="en-US" dirty="0" smtClean="0"/>
              <a:t>D3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OLEH :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49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BAB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0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OBJEK PENELITIAN</a:t>
            </a:r>
          </a:p>
          <a:p>
            <a:r>
              <a:rPr lang="en-US" dirty="0" smtClean="0"/>
              <a:t>METODE PENELITIAN</a:t>
            </a:r>
          </a:p>
          <a:p>
            <a:r>
              <a:rPr lang="en-US" dirty="0" smtClean="0"/>
              <a:t>UNIT ANALISIS</a:t>
            </a:r>
          </a:p>
          <a:p>
            <a:r>
              <a:rPr lang="en-US" smtClean="0"/>
              <a:t>TEKNIK PENGUMPULAN DATA</a:t>
            </a:r>
            <a:endParaRPr lang="en-US" dirty="0" smtClean="0"/>
          </a:p>
          <a:p>
            <a:r>
              <a:rPr lang="en-US" dirty="0" smtClean="0"/>
              <a:t>METODE ANALISIS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36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BIMBINGAN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OBJEK </a:t>
            </a:r>
            <a:r>
              <a:rPr lang="en-US" dirty="0" smtClean="0"/>
              <a:t>PENELITIAN : JELASKAN VARIABEL YG DITELITI</a:t>
            </a:r>
            <a:endParaRPr lang="en-US" dirty="0"/>
          </a:p>
          <a:p>
            <a:r>
              <a:rPr lang="en-US" dirty="0"/>
              <a:t>METODE </a:t>
            </a:r>
            <a:r>
              <a:rPr lang="en-US" dirty="0" smtClean="0"/>
              <a:t>PENELITIAN : JENIS PENELITIAN &amp; METODE PENELITIAN</a:t>
            </a:r>
            <a:endParaRPr lang="en-US" dirty="0"/>
          </a:p>
          <a:p>
            <a:r>
              <a:rPr lang="en-US" dirty="0"/>
              <a:t>UNIT </a:t>
            </a:r>
            <a:r>
              <a:rPr lang="en-US" dirty="0" smtClean="0"/>
              <a:t>ANALISIS : TEMPAT PENELITIAN</a:t>
            </a:r>
            <a:endParaRPr lang="en-US" dirty="0"/>
          </a:p>
          <a:p>
            <a:r>
              <a:rPr lang="en-US" dirty="0" smtClean="0"/>
              <a:t>TEKNIK PENGUMPULAN DATA : STUDI LAPANGAN &amp; STUDI PUSTAKA</a:t>
            </a:r>
            <a:endParaRPr lang="en-US" dirty="0"/>
          </a:p>
          <a:p>
            <a:r>
              <a:rPr lang="en-US" dirty="0"/>
              <a:t>METODE </a:t>
            </a:r>
            <a:r>
              <a:rPr lang="en-US" dirty="0" smtClean="0"/>
              <a:t>ANALISIS : ANALISIS DESKRIPTIF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4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2382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17</TotalTime>
  <Words>71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BIMBINGAN TUGAS AKHIR D3</vt:lpstr>
      <vt:lpstr>MATERI 10</vt:lpstr>
      <vt:lpstr>BAB 3</vt:lpstr>
      <vt:lpstr>PROSES BIMBINGAN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BIMBINGAN TUGAS AKHIR D3</dc:title>
  <dc:creator>KA</dc:creator>
  <cp:lastModifiedBy>KA</cp:lastModifiedBy>
  <cp:revision>3</cp:revision>
  <dcterms:created xsi:type="dcterms:W3CDTF">2020-04-12T19:12:32Z</dcterms:created>
  <dcterms:modified xsi:type="dcterms:W3CDTF">2020-08-18T07:15:26Z</dcterms:modified>
</cp:coreProperties>
</file>