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TUGAS AKHIR</a:t>
            </a:r>
            <a:br>
              <a:rPr lang="en-US" dirty="0" smtClean="0"/>
            </a:br>
            <a:r>
              <a:rPr lang="en-US" dirty="0" smtClean="0"/>
              <a:t>D3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49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37709" cy="2456442"/>
          </a:xfrm>
        </p:spPr>
        <p:txBody>
          <a:bodyPr/>
          <a:lstStyle/>
          <a:p>
            <a:r>
              <a:rPr lang="en-US" dirty="0" smtClean="0"/>
              <a:t>MATERI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REVISI BAB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0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 BAB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SISTEMATIKA PENULISAN BAB 3</a:t>
            </a:r>
          </a:p>
          <a:p>
            <a:r>
              <a:rPr lang="en-US" dirty="0" smtClean="0"/>
              <a:t>DESKRIPSI ISI BAB 3</a:t>
            </a:r>
          </a:p>
        </p:txBody>
      </p:sp>
    </p:spTree>
    <p:extLst>
      <p:ext uri="{BB962C8B-B14F-4D97-AF65-F5344CB8AC3E}">
        <p14:creationId xmlns:p14="http://schemas.microsoft.com/office/powerpoint/2010/main" val="308136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BIMBINGAN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SISTEMATIKA PENULISAN BAB </a:t>
            </a:r>
            <a:r>
              <a:rPr lang="en-US" dirty="0" smtClean="0"/>
              <a:t>3 : SESUAI BUKU PEDOMAN</a:t>
            </a:r>
            <a:endParaRPr lang="en-US" dirty="0"/>
          </a:p>
          <a:p>
            <a:r>
              <a:rPr lang="en-US" dirty="0"/>
              <a:t>DESKRIPSI ISI BAB </a:t>
            </a:r>
            <a:r>
              <a:rPr lang="en-US" dirty="0" smtClean="0"/>
              <a:t>3 : MENJELASKAN ISI BAB 3 DENGAN BAIK DAN JELAS.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4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2382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16</TotalTime>
  <Words>58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BIMBINGAN TUGAS AKHIR D3</vt:lpstr>
      <vt:lpstr>MATERI 11</vt:lpstr>
      <vt:lpstr>REVISI BAB 3</vt:lpstr>
      <vt:lpstr>PROSES BIMBINGAN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TUGAS AKHIR D3</dc:title>
  <dc:creator>KA</dc:creator>
  <cp:lastModifiedBy>KA</cp:lastModifiedBy>
  <cp:revision>3</cp:revision>
  <dcterms:created xsi:type="dcterms:W3CDTF">2020-04-12T19:12:32Z</dcterms:created>
  <dcterms:modified xsi:type="dcterms:W3CDTF">2020-08-18T07:18:14Z</dcterms:modified>
</cp:coreProperties>
</file>