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</a:t>
            </a:r>
            <a:r>
              <a:rPr lang="en-US" dirty="0" smtClean="0"/>
              <a:t>11 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PENYUSUNAN BAB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40651"/>
            <a:ext cx="10554574" cy="363651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LATAR BELAKANG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IDENTIFIKASI MASALAH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RUMUSAN MASALAH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TUJUAN PENELITIAN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KEGUNAAN PENELITIAN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BIMBINGAN 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LATAR </a:t>
            </a:r>
            <a:r>
              <a:rPr lang="en-US" sz="2400" dirty="0" smtClean="0"/>
              <a:t>BELAKANG : FENOMENA UMUM &amp; KHUSUS, AHLI YG BERARGUMEN.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IDENTIFIKASI </a:t>
            </a:r>
            <a:r>
              <a:rPr lang="en-US" sz="2400" dirty="0" smtClean="0"/>
              <a:t>MASALAH : FENOMENA KHUSUS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RUMUSAN </a:t>
            </a:r>
            <a:r>
              <a:rPr lang="en-US" sz="2400" dirty="0" smtClean="0"/>
              <a:t>MASALAH : SESUAI DENGAN DUKUNGAN TEORI PENGHUBUNG MEDIA JURNAL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TUJUAN </a:t>
            </a:r>
            <a:r>
              <a:rPr lang="en-US" sz="2400" dirty="0" smtClean="0"/>
              <a:t>PENELITIAN : FOKUS MENJAWAB RUMUSAN MASALAH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KEGUNAAN </a:t>
            </a:r>
            <a:r>
              <a:rPr lang="en-US" sz="2400" dirty="0" smtClean="0"/>
              <a:t>PENELITIAN : MENJELASKAN RISET UNTUK KEGUNAAN PRAKTIS &amp; AKADEMIS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</TotalTime>
  <Words>74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11 :  PENYUSUNAN BAB 1</vt:lpstr>
      <vt:lpstr>PROSES BIMBINGAN SKRIPSI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9</cp:revision>
  <dcterms:created xsi:type="dcterms:W3CDTF">2020-04-18T17:01:11Z</dcterms:created>
  <dcterms:modified xsi:type="dcterms:W3CDTF">2020-08-18T06:39:58Z</dcterms:modified>
</cp:coreProperties>
</file>