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58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8/18/2020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8/18/2020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8/18/2020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8/18/2020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8/18/2020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8/18/2020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8/18/2020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8/18/2020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8/18/2020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8/18/2020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8/18/2020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8/18/2020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8/18/2020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8/18/2020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8/18/2020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BIMBINGAN SKRIPSI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Dr. </a:t>
            </a:r>
            <a:r>
              <a:rPr lang="en-US" dirty="0" err="1" smtClean="0"/>
              <a:t>Ony</a:t>
            </a:r>
            <a:r>
              <a:rPr lang="en-US" dirty="0" smtClean="0"/>
              <a:t> Widilestariningtyas,SE.,</a:t>
            </a:r>
            <a:r>
              <a:rPr lang="en-US" dirty="0" err="1" smtClean="0"/>
              <a:t>Msi</a:t>
            </a:r>
            <a:r>
              <a:rPr lang="en-US" dirty="0" smtClean="0"/>
              <a:t>.,</a:t>
            </a:r>
            <a:r>
              <a:rPr lang="en-US" dirty="0" err="1" smtClean="0"/>
              <a:t>Ak</a:t>
            </a:r>
            <a:r>
              <a:rPr lang="en-US" dirty="0" smtClean="0"/>
              <a:t>., CA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46456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1367964"/>
          </a:xfrm>
        </p:spPr>
        <p:txBody>
          <a:bodyPr/>
          <a:lstStyle/>
          <a:p>
            <a:r>
              <a:rPr lang="en-US" dirty="0"/>
              <a:t>MATERI </a:t>
            </a:r>
            <a:r>
              <a:rPr lang="en-US" dirty="0" smtClean="0"/>
              <a:t>16 </a:t>
            </a:r>
            <a:r>
              <a:rPr lang="en-US" dirty="0"/>
              <a:t>: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PERSIAPAN SIDANG SKRIPSI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0000" y="2440651"/>
            <a:ext cx="10554574" cy="36365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DRAFT SKRIPSI </a:t>
            </a:r>
          </a:p>
          <a:p>
            <a:pPr marL="0" indent="0">
              <a:buNone/>
            </a:pPr>
            <a:r>
              <a:rPr lang="en-US" sz="2800" dirty="0" smtClean="0"/>
              <a:t>ARTIKEL</a:t>
            </a:r>
          </a:p>
          <a:p>
            <a:pPr marL="0" indent="0">
              <a:buNone/>
            </a:pPr>
            <a:r>
              <a:rPr lang="en-US" sz="2800" dirty="0" smtClean="0"/>
              <a:t>PERSYARATAN SIDANG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5829079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PROSES BIMBINGAN SKRIPSI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DRAFT SKRIPSI </a:t>
            </a:r>
            <a:r>
              <a:rPr lang="en-US" sz="2400" dirty="0" smtClean="0"/>
              <a:t> : EVALUASI SESUAI BUKU PEDOMAN.</a:t>
            </a: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ARTIKEL : PENYUSUNAN SESUAI JURNAL PRODI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PERSYARATAN </a:t>
            </a:r>
            <a:r>
              <a:rPr lang="en-US" sz="2400" dirty="0" smtClean="0"/>
              <a:t>SIDANG : SIAPKAN DRAFT SKRIPSI, PPT &amp; VIDEO PRESENTASI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362390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TERIMA KASIH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654686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8664B0"/>
      </a:accent1>
      <a:accent2>
        <a:srgbClr val="D75BCD"/>
      </a:accent2>
      <a:accent3>
        <a:srgbClr val="E54D86"/>
      </a:accent3>
      <a:accent4>
        <a:srgbClr val="DE4547"/>
      </a:accent4>
      <a:accent5>
        <a:srgbClr val="F16E40"/>
      </a:accent5>
      <a:accent6>
        <a:srgbClr val="EB9C5A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7AF46513-5B0D-4B03-9323-32F3F0BFC9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TM03457503[[fn=Quotable]]</Template>
  <TotalTime>34</TotalTime>
  <Words>50</Words>
  <Application>Microsoft Office PowerPoint</Application>
  <PresentationFormat>Widescreen</PresentationFormat>
  <Paragraphs>11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Century Gothic</vt:lpstr>
      <vt:lpstr>Wingdings 2</vt:lpstr>
      <vt:lpstr>Quotable</vt:lpstr>
      <vt:lpstr>BIMBINGAN SKRIPSI</vt:lpstr>
      <vt:lpstr>MATERI 16 :  PERSIAPAN SIDANG SKRIPSI</vt:lpstr>
      <vt:lpstr>PROSES BIMBINGAN SKRIPSI</vt:lpstr>
      <vt:lpstr>TERIMA KASIH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BIMBINGAN SKRIPSI</dc:title>
  <dc:creator>KA</dc:creator>
  <cp:lastModifiedBy>KA</cp:lastModifiedBy>
  <cp:revision>14</cp:revision>
  <dcterms:created xsi:type="dcterms:W3CDTF">2020-04-18T17:01:11Z</dcterms:created>
  <dcterms:modified xsi:type="dcterms:W3CDTF">2020-08-18T06:59:29Z</dcterms:modified>
</cp:coreProperties>
</file>