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8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2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2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45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83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88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8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19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5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7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01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44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SEKTOR 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ONY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4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</a:t>
            </a:r>
            <a:r>
              <a:rPr lang="en-US" dirty="0" smtClean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SURVEI AWAL KARAKTER ORGANISASI YANG AKAN DIAUDIT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TEORI SURVEI AWAL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SISTEM PELAKSANAAN SURVEI AWAL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SIKLUS PELAKSANAAN SURVEI AWAL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TEKNIK PELAKSANAAN SURVEI AWAL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SURVEI AWAL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KARAKTER INDUSTRI/BIDANG/ORGANISASI SEKTOR PUBLIK</a:t>
            </a:r>
          </a:p>
          <a:p>
            <a:r>
              <a:rPr lang="en-US" dirty="0" smtClean="0"/>
              <a:t>TUJUAN SURVEI AWAL</a:t>
            </a:r>
          </a:p>
          <a:p>
            <a:r>
              <a:rPr lang="en-US" dirty="0" smtClean="0"/>
              <a:t>OBJEK SURVEI AWAL</a:t>
            </a:r>
          </a:p>
          <a:p>
            <a:r>
              <a:rPr lang="en-US" dirty="0" smtClean="0"/>
              <a:t>KERTAS KERJA SURVEI AWAL</a:t>
            </a:r>
          </a:p>
          <a:p>
            <a:r>
              <a:rPr lang="en-US" dirty="0" smtClean="0"/>
              <a:t>REGULASI YANG TERKAIT </a:t>
            </a:r>
          </a:p>
          <a:p>
            <a:r>
              <a:rPr lang="en-US" dirty="0" smtClean="0"/>
              <a:t>DOKUMEN PELAPORAN &amp; PERENCANAAN DARI ORGANISASI YANG AKAN DIAUDIT</a:t>
            </a:r>
          </a:p>
          <a:p>
            <a:r>
              <a:rPr lang="en-US" dirty="0" smtClean="0"/>
              <a:t>LAPORAN INDUSTRI ATAU BIDANG ORGANISASI YANG AKAN DIAUDIT</a:t>
            </a:r>
          </a:p>
          <a:p>
            <a:r>
              <a:rPr lang="en-US" dirty="0" smtClean="0"/>
              <a:t>KOMPILASI ANALISIS DAN INTERPRETASI REGULASI, DOKUMEN DAN  LAPORAN</a:t>
            </a:r>
          </a:p>
          <a:p>
            <a:r>
              <a:rPr lang="en-US" dirty="0" smtClean="0"/>
              <a:t>DAFTAR PERTANYAAN WAWANCARA</a:t>
            </a:r>
          </a:p>
          <a:p>
            <a:r>
              <a:rPr lang="en-US" dirty="0" smtClean="0"/>
              <a:t>STRUKTUR DALAM WAWANCARA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4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SISTEM PELAKSANAAN SURVEI AWAL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SURVEI PENDAHULUAN</a:t>
            </a:r>
          </a:p>
          <a:p>
            <a:r>
              <a:rPr lang="en-US" dirty="0" smtClean="0"/>
              <a:t>TUJUANNYA :</a:t>
            </a:r>
          </a:p>
          <a:p>
            <a:pPr lvl="1"/>
            <a:r>
              <a:rPr lang="en-US" dirty="0" smtClean="0"/>
              <a:t>LEBIH MEMAHAMI AKTIVITAS KLIEN</a:t>
            </a:r>
          </a:p>
          <a:p>
            <a:pPr lvl="1"/>
            <a:r>
              <a:rPr lang="en-US" dirty="0" smtClean="0"/>
              <a:t>MENGIDENTIFIKASI AREA YANG MEMERLUKAN PENEKANAN KHUSUS DALAM AUDIT</a:t>
            </a:r>
          </a:p>
          <a:p>
            <a:pPr lvl="1"/>
            <a:r>
              <a:rPr lang="en-US" dirty="0" smtClean="0"/>
              <a:t>MEMPEROLEH INFORMASI AWAL SEBAGAI BAHAN UNTUK MELAKSANAKAN PEKERJAAN LAPANGAN</a:t>
            </a:r>
          </a:p>
          <a:p>
            <a:pPr lvl="1"/>
            <a:r>
              <a:rPr lang="en-US" dirty="0" smtClean="0"/>
              <a:t>MENENTUKAN APAKAH PERLU MELAKUKAN AUDIT LEBIH LANJUT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0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SIKLUS PELAKSANAAN SURVEI AWAL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PERSIAPAN INSTRUMEN</a:t>
            </a:r>
          </a:p>
          <a:p>
            <a:r>
              <a:rPr lang="en-US" dirty="0" smtClean="0"/>
              <a:t>PERTEMUAN DENGAN ORGANISASI YANG AKAN DIAUDIT</a:t>
            </a:r>
          </a:p>
          <a:p>
            <a:r>
              <a:rPr lang="en-US" dirty="0" smtClean="0"/>
              <a:t>PELAKSANAAN SURVEI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8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TEKNIK PELAKSANAAN SURVEI AWAL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WAWANCARA</a:t>
            </a:r>
          </a:p>
          <a:p>
            <a:r>
              <a:rPr lang="en-US" dirty="0" smtClean="0"/>
              <a:t>KUESIONER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0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09782"/>
          </a:xfrm>
        </p:spPr>
        <p:txBody>
          <a:bodyPr/>
          <a:lstStyle/>
          <a:p>
            <a:r>
              <a:rPr lang="en-US" dirty="0" smtClean="0"/>
              <a:t>LATIHAN BAB </a:t>
            </a:r>
            <a:r>
              <a:rPr lang="en-US" dirty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7280" y="1760561"/>
            <a:ext cx="10421430" cy="382137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mutu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klien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regulasi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dikumpulkan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gambaran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diaudit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pendahuluan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Gambarkan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karakter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Jelaskan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sektor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2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7280" y="2838734"/>
            <a:ext cx="6777478" cy="955344"/>
          </a:xfrm>
        </p:spPr>
        <p:txBody>
          <a:bodyPr/>
          <a:lstStyle/>
          <a:p>
            <a:pPr marL="463550" indent="-463550" algn="just">
              <a:buNone/>
            </a:pPr>
            <a:r>
              <a:rPr lang="en-US" dirty="0" err="1" smtClean="0"/>
              <a:t>Indra</a:t>
            </a:r>
            <a:r>
              <a:rPr lang="en-US" dirty="0" smtClean="0"/>
              <a:t> Bastian, 2014, Audit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3, Jakarta :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Salemba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 ISBN : 978-979-061-404-8.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7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669" y="2961565"/>
            <a:ext cx="3971498" cy="9730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8268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307</TotalTime>
  <Words>274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Tw Cen MT</vt:lpstr>
      <vt:lpstr>Wingdings</vt:lpstr>
      <vt:lpstr>Droplet</vt:lpstr>
      <vt:lpstr>AUDIT SEKTOR PUBLIK</vt:lpstr>
      <vt:lpstr>BAB 7 SURVEI AWAL KARAKTER ORGANISASI YANG AKAN DIAUDIT</vt:lpstr>
      <vt:lpstr>TEORI SURVEI AWAL </vt:lpstr>
      <vt:lpstr>SISTEM PELAKSANAAN SURVEI AWAL </vt:lpstr>
      <vt:lpstr>SIKLUS PELAKSANAAN SURVEI AWAL </vt:lpstr>
      <vt:lpstr>TEKNIK PELAKSANAAN SURVEI AWAL </vt:lpstr>
      <vt:lpstr>LATIHAN BAB 7</vt:lpstr>
      <vt:lpstr>REFERENSI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 SEKTOR PUBLIK  PERTEMUAN 3</dc:title>
  <dc:creator>KA</dc:creator>
  <cp:lastModifiedBy>KA</cp:lastModifiedBy>
  <cp:revision>21</cp:revision>
  <dcterms:created xsi:type="dcterms:W3CDTF">2020-04-05T06:36:24Z</dcterms:created>
  <dcterms:modified xsi:type="dcterms:W3CDTF">2020-08-18T09:20:50Z</dcterms:modified>
</cp:coreProperties>
</file>