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7" r:id="rId2"/>
    <p:sldId id="258" r:id="rId3"/>
    <p:sldId id="266" r:id="rId4"/>
    <p:sldId id="269" r:id="rId5"/>
    <p:sldId id="270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8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2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2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45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83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88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8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19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5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7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01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44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SEKTOR 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ONY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4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PENGUJIAN SUBSTANTIF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PERANCANGAN PENGUJIAN SUBSTANTIF</a:t>
            </a:r>
          </a:p>
          <a:p>
            <a:r>
              <a:rPr lang="en-US" dirty="0" smtClean="0"/>
              <a:t>PROSEDUR UNTUK MELAKSANAKAN PENGUJIAN SUBSTANTIF</a:t>
            </a:r>
          </a:p>
          <a:p>
            <a:r>
              <a:rPr lang="en-US" dirty="0" smtClean="0"/>
              <a:t>SIFAT ATAU JENIS SUBSTANTIF</a:t>
            </a:r>
          </a:p>
          <a:p>
            <a:r>
              <a:rPr lang="en-US" dirty="0" smtClean="0"/>
              <a:t>PENENTUAN SAAT PELAKSANAAN PENGUJIAN SUBSTANTIF</a:t>
            </a:r>
          </a:p>
          <a:p>
            <a:r>
              <a:rPr lang="en-US" dirty="0" smtClean="0"/>
              <a:t>LUAS PENGUJIAN SUBSTANTIF</a:t>
            </a:r>
          </a:p>
          <a:p>
            <a:r>
              <a:rPr lang="en-US" dirty="0" smtClean="0"/>
              <a:t>PENYUSUNAN KUESIONER</a:t>
            </a:r>
          </a:p>
          <a:p>
            <a:r>
              <a:rPr lang="en-US" dirty="0" smtClean="0"/>
              <a:t>PROSEDUR ANALITIS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4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PELAKSANAAN AUDIT SEKTOR 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TEKNIK MENGELOLA RISIKO AUDIT SEKTOR PUBLIK</a:t>
            </a:r>
          </a:p>
          <a:p>
            <a:r>
              <a:rPr lang="en-US" dirty="0" smtClean="0"/>
              <a:t>MENGETAHUI RISIKO</a:t>
            </a:r>
          </a:p>
          <a:p>
            <a:r>
              <a:rPr lang="en-US" dirty="0" smtClean="0"/>
              <a:t>AUDIT RISK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7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MENULIS KERTAS KERJA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610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TUJUAN PEMBUATAN KERTAS KERJA AUDIT</a:t>
            </a:r>
          </a:p>
          <a:p>
            <a:r>
              <a:rPr lang="en-US" dirty="0" smtClean="0"/>
              <a:t>TEKNIK DASAR PEMBUATAN KERTAS KERJA AUDIT</a:t>
            </a:r>
          </a:p>
          <a:p>
            <a:r>
              <a:rPr lang="en-US" dirty="0" smtClean="0"/>
              <a:t>FAKTOR YANG HARUS DIPERHATIKAN DALAM PEMBUATAN KERTAS KERJA AUDIT</a:t>
            </a:r>
          </a:p>
          <a:p>
            <a:r>
              <a:rPr lang="en-US" dirty="0" smtClean="0"/>
              <a:t>TIPE KERTAS KERJA</a:t>
            </a:r>
          </a:p>
          <a:p>
            <a:r>
              <a:rPr lang="en-US" dirty="0" smtClean="0"/>
              <a:t>REVIEW KERTAS KERJA DAN KESIMPULAN</a:t>
            </a:r>
          </a:p>
          <a:p>
            <a:r>
              <a:rPr lang="en-US" dirty="0" smtClean="0"/>
              <a:t>ISI KERTAS KERJA</a:t>
            </a:r>
          </a:p>
          <a:p>
            <a:r>
              <a:rPr lang="en-US" dirty="0" smtClean="0"/>
              <a:t>HAL-HAL YANG HARUS DIPERHATIKAN DALAM MEMBUAT KERTAS KERJA</a:t>
            </a:r>
          </a:p>
          <a:p>
            <a:r>
              <a:rPr lang="en-US" dirty="0" smtClean="0"/>
              <a:t>JENIS KERTAS KERJA</a:t>
            </a:r>
          </a:p>
          <a:p>
            <a:r>
              <a:rPr lang="en-US" dirty="0" smtClean="0"/>
              <a:t>PENALAAHAN KERTAS KERJA</a:t>
            </a:r>
          </a:p>
          <a:p>
            <a:r>
              <a:rPr lang="en-US" dirty="0" smtClean="0"/>
              <a:t>PEMILIK DAN PENYIMPANAN KERTAS KERJA</a:t>
            </a:r>
          </a:p>
          <a:p>
            <a:r>
              <a:rPr lang="en-US" dirty="0" smtClean="0"/>
              <a:t>HUBUNGAN ANTAR KERTAS KERJA AUDIT</a:t>
            </a:r>
          </a:p>
        </p:txBody>
      </p:sp>
    </p:spTree>
    <p:extLst>
      <p:ext uri="{BB962C8B-B14F-4D97-AF65-F5344CB8AC3E}">
        <p14:creationId xmlns:p14="http://schemas.microsoft.com/office/powerpoint/2010/main" val="107440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PELAPORAN TENTANG PENGENDALIAN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ISI DAN BENTUK LAPORAN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26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 BAB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7280" y="1801504"/>
            <a:ext cx="10080236" cy="4067589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audit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audit yang </a:t>
            </a:r>
            <a:r>
              <a:rPr lang="en-US" dirty="0" err="1"/>
              <a:t>baik</a:t>
            </a:r>
            <a:r>
              <a:rPr lang="en-US" dirty="0"/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audit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audit, </a:t>
            </a:r>
            <a:r>
              <a:rPr lang="en-US" dirty="0" err="1"/>
              <a:t>sebutkan</a:t>
            </a:r>
            <a:r>
              <a:rPr lang="en-US" dirty="0"/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audit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audit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audit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audit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Gambarkan</a:t>
            </a:r>
            <a:r>
              <a:rPr lang="en-US" dirty="0"/>
              <a:t> flowchart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?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25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7280" y="2838734"/>
            <a:ext cx="6777478" cy="955344"/>
          </a:xfrm>
        </p:spPr>
        <p:txBody>
          <a:bodyPr/>
          <a:lstStyle/>
          <a:p>
            <a:pPr marL="463550" indent="-463550" algn="just">
              <a:buNone/>
            </a:pPr>
            <a:r>
              <a:rPr lang="en-US" dirty="0" err="1" smtClean="0"/>
              <a:t>Indra</a:t>
            </a:r>
            <a:r>
              <a:rPr lang="en-US" dirty="0" smtClean="0"/>
              <a:t> Bastian, 2014, Audit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3, Jakarta :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Salemba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 ISBN : 978-979-061-404-8.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71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669" y="2961565"/>
            <a:ext cx="3971498" cy="9730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8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</a:t>
            </a:r>
            <a:r>
              <a:rPr lang="en-US" dirty="0" smtClean="0"/>
              <a:t>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PELAKSANAAN AUDIT SEKTOR 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TEORI PELAKSANAAN AUDIT SEKTOR 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SISTEM </a:t>
            </a:r>
            <a:r>
              <a:rPr lang="en-US" dirty="0"/>
              <a:t>PELAKSANAAN AUDIT SEKTOR </a:t>
            </a:r>
            <a:r>
              <a:rPr lang="en-US" dirty="0" smtClean="0"/>
              <a:t>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SIKLUS PELAKSANAAN AUDIT SEKTOR </a:t>
            </a:r>
            <a:r>
              <a:rPr lang="en-US" dirty="0" smtClean="0"/>
              <a:t>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TEKNIK PELAKSANAAN AUDIT SEKTOR </a:t>
            </a:r>
            <a:r>
              <a:rPr lang="en-US" dirty="0" smtClean="0"/>
              <a:t>PUBLIK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21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PELAKSANAAN AUDIT SEKTOR PUBLIK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PENGERTIAN PELAKSANAAN AUDIT</a:t>
            </a:r>
          </a:p>
          <a:p>
            <a:r>
              <a:rPr lang="en-US" dirty="0" smtClean="0"/>
              <a:t>INDIKATOR PELAKSANAAN AUDIT YANG BAIK</a:t>
            </a:r>
          </a:p>
        </p:txBody>
      </p:sp>
    </p:spTree>
    <p:extLst>
      <p:ext uri="{BB962C8B-B14F-4D97-AF65-F5344CB8AC3E}">
        <p14:creationId xmlns:p14="http://schemas.microsoft.com/office/powerpoint/2010/main" val="407337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PENGENDALIAN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KONSEP PENGENDALIAN INTERNAL</a:t>
            </a:r>
          </a:p>
          <a:p>
            <a:r>
              <a:rPr lang="en-US" dirty="0" smtClean="0"/>
              <a:t>PENGENDALIAN ORGANISASIONAL</a:t>
            </a:r>
          </a:p>
          <a:p>
            <a:r>
              <a:rPr lang="en-US" dirty="0" smtClean="0"/>
              <a:t>PENGENDALIAN SUPERVISORY</a:t>
            </a:r>
          </a:p>
          <a:p>
            <a:r>
              <a:rPr lang="en-US" dirty="0" smtClean="0"/>
              <a:t>PENGENDALIAN TERHADAP KELENGKAPAN &amp; KEAKURATAN TRANSAKSI</a:t>
            </a:r>
          </a:p>
          <a:p>
            <a:r>
              <a:rPr lang="en-US" dirty="0" smtClean="0"/>
              <a:t>RANCANGAN PENGENDALIAN UNTUK PENJAGAAN ASET</a:t>
            </a:r>
          </a:p>
          <a:p>
            <a:r>
              <a:rPr lang="en-US" dirty="0" smtClean="0"/>
              <a:t>PENGENDALIAN DOKUMENTASI</a:t>
            </a:r>
          </a:p>
          <a:p>
            <a:r>
              <a:rPr lang="en-US" dirty="0" smtClean="0"/>
              <a:t>KETERBATASAN PENGENDALIAN INTERNAL</a:t>
            </a:r>
          </a:p>
          <a:p>
            <a:r>
              <a:rPr lang="en-US" dirty="0" smtClean="0"/>
              <a:t>PROSEDUR PENGUJIAN PENGENDALIAN</a:t>
            </a:r>
          </a:p>
          <a:p>
            <a:r>
              <a:rPr lang="en-US" dirty="0" smtClean="0"/>
              <a:t>UNSUR PENGENDALIAN INTERNAL</a:t>
            </a:r>
          </a:p>
        </p:txBody>
      </p:sp>
    </p:spTree>
    <p:extLst>
      <p:ext uri="{BB962C8B-B14F-4D97-AF65-F5344CB8AC3E}">
        <p14:creationId xmlns:p14="http://schemas.microsoft.com/office/powerpoint/2010/main" val="377871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SIFAT – SIFAT PENGUJIAN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PROSEDUR AUDIT MANA YANG AKAN DILAKSANAKAN TERKAIT DENGAN TUJUAN SPESIFIK YANG INGIN DICAPAI AUDITOR.</a:t>
            </a:r>
          </a:p>
          <a:p>
            <a:r>
              <a:rPr lang="en-US" dirty="0" smtClean="0"/>
              <a:t>HARUS RELEVAN</a:t>
            </a:r>
          </a:p>
          <a:p>
            <a:r>
              <a:rPr lang="en-US" dirty="0" smtClean="0"/>
              <a:t>MEMPERTIMBANGKAN BIAYA RELATIF SERTA EFEKTIVITAS DALAM KAITANNYA DENGAN TUJUAN AUDIT</a:t>
            </a:r>
          </a:p>
          <a:p>
            <a:r>
              <a:rPr lang="en-US" dirty="0" smtClean="0"/>
              <a:t>PENDEKATAN COMPLIANCE ATAU SUBSTANTIVE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8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BUKTI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KECUKUPAN BUKTI AUDIT</a:t>
            </a:r>
          </a:p>
          <a:p>
            <a:r>
              <a:rPr lang="en-US" dirty="0" smtClean="0"/>
              <a:t>KOMPETENSI BUKTI AUDIT</a:t>
            </a:r>
          </a:p>
          <a:p>
            <a:r>
              <a:rPr lang="en-US" dirty="0" smtClean="0"/>
              <a:t>DASAR YANG MEMADAI</a:t>
            </a:r>
          </a:p>
          <a:p>
            <a:r>
              <a:rPr lang="en-US" dirty="0" smtClean="0"/>
              <a:t>PROSEDUR UNTUK MENGHIMPUN BUKTI AUDIT</a:t>
            </a:r>
          </a:p>
          <a:p>
            <a:r>
              <a:rPr lang="en-US" dirty="0" smtClean="0"/>
              <a:t>JENIS BUKTI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8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 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WAKTU PENGUJIAN				LUAS PENGUJIAN :</a:t>
            </a:r>
          </a:p>
          <a:p>
            <a:r>
              <a:rPr lang="en-US" dirty="0" smtClean="0"/>
              <a:t>SEBELUM TANGGAL NERACA			SEDIKIT SAMPEL</a:t>
            </a:r>
          </a:p>
          <a:p>
            <a:r>
              <a:rPr lang="en-US" dirty="0" smtClean="0"/>
              <a:t>MENJELANG TANGGAL NERACA			BANYAK SAMPEL</a:t>
            </a:r>
          </a:p>
          <a:p>
            <a:r>
              <a:rPr lang="en-US" dirty="0" smtClean="0"/>
              <a:t>SAAT TANGGAL NERACA			SELURUH SAMPEL</a:t>
            </a:r>
          </a:p>
          <a:p>
            <a:r>
              <a:rPr lang="en-US" dirty="0" smtClean="0"/>
              <a:t>SESUDAH TANGGAL NERACA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6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PELAKSANAAN AUDIT SEKTOR 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PENGUMPULAN DATA</a:t>
            </a:r>
          </a:p>
          <a:p>
            <a:r>
              <a:rPr lang="en-US" dirty="0" smtClean="0"/>
              <a:t>ANALISIS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6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SIKLUS PELAKSANAAN AUDIT SEKTOR 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PENGUJIAN KEPATUHAN</a:t>
            </a:r>
          </a:p>
          <a:p>
            <a:r>
              <a:rPr lang="en-US" dirty="0" smtClean="0"/>
              <a:t>PENGUJIAN VALIDITAS BUKTI TRANSAKSI</a:t>
            </a:r>
          </a:p>
          <a:p>
            <a:r>
              <a:rPr lang="en-US" dirty="0" smtClean="0"/>
              <a:t>PENGUJIAN PELAKSANAAN PERATURAN / REGULASI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4515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376</TotalTime>
  <Words>373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Tw Cen MT</vt:lpstr>
      <vt:lpstr>Wingdings</vt:lpstr>
      <vt:lpstr>Droplet</vt:lpstr>
      <vt:lpstr>AUDIT SEKTOR PUBLIK</vt:lpstr>
      <vt:lpstr>BAB 9 PELAKSANAAN AUDIT SEKTOR PUBLIK</vt:lpstr>
      <vt:lpstr>TEORI PELAKSANAAN AUDIT SEKTOR PUBLIK </vt:lpstr>
      <vt:lpstr>STRUKTUR PENGENDALIAN INTERNAL</vt:lpstr>
      <vt:lpstr>SIFAT – SIFAT PENGUJIAN AUDIT</vt:lpstr>
      <vt:lpstr>BUKTI AUDIT</vt:lpstr>
      <vt:lpstr>TERMINOLOGI PENGUJIAN</vt:lpstr>
      <vt:lpstr>SISTEM PELAKSANAAN AUDIT SEKTOR PUBLIK</vt:lpstr>
      <vt:lpstr>SIKLUS PELAKSANAAN AUDIT SEKTOR PUBLIK</vt:lpstr>
      <vt:lpstr>PENGUJIAN SUBSTANTIF</vt:lpstr>
      <vt:lpstr>TEKNIK PELAKSANAAN AUDIT SEKTOR PUBLIK</vt:lpstr>
      <vt:lpstr>TEKNIK MENULIS KERTAS KERJA AUDIT</vt:lpstr>
      <vt:lpstr>PELAPORAN TENTANG PENGENDALIAN INTERNAL</vt:lpstr>
      <vt:lpstr>LATIHAN BAB 9</vt:lpstr>
      <vt:lpstr>REFERENSI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 SEKTOR PUBLIK  PERTEMUAN 3</dc:title>
  <dc:creator>KA</dc:creator>
  <cp:lastModifiedBy>KA</cp:lastModifiedBy>
  <cp:revision>25</cp:revision>
  <dcterms:created xsi:type="dcterms:W3CDTF">2020-04-05T06:36:24Z</dcterms:created>
  <dcterms:modified xsi:type="dcterms:W3CDTF">2020-08-18T11:22:53Z</dcterms:modified>
</cp:coreProperties>
</file>