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0" r:id="rId1"/>
  </p:sldMasterIdLst>
  <p:sldIdLst>
    <p:sldId id="257" r:id="rId2"/>
    <p:sldId id="258" r:id="rId3"/>
    <p:sldId id="266" r:id="rId4"/>
    <p:sldId id="264" r:id="rId5"/>
    <p:sldId id="26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1787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22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123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8458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5835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883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4809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3192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075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252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857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645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212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27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8017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1440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40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B02557A-7053-4340-A874-8AB926A8EDA1}" type="datetimeFigureOut">
              <a:rPr lang="en-US" smtClean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2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AUDIT SEKTOR PUBLIK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OLEH :</a:t>
            </a:r>
          </a:p>
          <a:p>
            <a:r>
              <a:rPr lang="en-US" dirty="0" smtClean="0"/>
              <a:t>Dr. ONY WIDILESTARININGTYAS,SE.,</a:t>
            </a:r>
            <a:r>
              <a:rPr lang="en-US" dirty="0" err="1" smtClean="0"/>
              <a:t>MSi</a:t>
            </a:r>
            <a:r>
              <a:rPr lang="en-US" dirty="0" smtClean="0"/>
              <a:t>.,</a:t>
            </a:r>
            <a:r>
              <a:rPr lang="en-US" dirty="0" err="1" smtClean="0"/>
              <a:t>Ak</a:t>
            </a:r>
            <a:r>
              <a:rPr lang="en-US" dirty="0" smtClean="0"/>
              <a:t>.,CA.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042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uas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11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967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97280" y="2838734"/>
            <a:ext cx="6777478" cy="955344"/>
          </a:xfrm>
        </p:spPr>
        <p:txBody>
          <a:bodyPr/>
          <a:lstStyle/>
          <a:p>
            <a:pPr marL="463550" indent="-463550" algn="just">
              <a:buNone/>
            </a:pPr>
            <a:r>
              <a:rPr lang="en-US" dirty="0" err="1" smtClean="0"/>
              <a:t>Indra</a:t>
            </a:r>
            <a:r>
              <a:rPr lang="en-US" dirty="0" smtClean="0"/>
              <a:t> Bastian, 2014, Audit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Edisi</a:t>
            </a:r>
            <a:r>
              <a:rPr lang="en-US" dirty="0" smtClean="0"/>
              <a:t> 3, Jakarta : </a:t>
            </a:r>
            <a:r>
              <a:rPr lang="en-US" dirty="0" err="1" smtClean="0"/>
              <a:t>Penerbit</a:t>
            </a:r>
            <a:r>
              <a:rPr lang="en-US" dirty="0" smtClean="0"/>
              <a:t> </a:t>
            </a:r>
            <a:r>
              <a:rPr lang="en-US" dirty="0" err="1" smtClean="0"/>
              <a:t>Salemba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. ISBN : 978-979-061-404-8.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371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8669" y="2961565"/>
            <a:ext cx="3971498" cy="97308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TERIMA 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882689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286</TotalTime>
  <Words>41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Tw Cen MT</vt:lpstr>
      <vt:lpstr>Droplet</vt:lpstr>
      <vt:lpstr>AUDIT SEKTOR PUBLIK</vt:lpstr>
      <vt:lpstr>uas</vt:lpstr>
      <vt:lpstr>PowerPoint Presentation</vt:lpstr>
      <vt:lpstr>REFERENSI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  SEKTOR PUBLIK  PERTEMUAN 3</dc:title>
  <dc:creator>KA</dc:creator>
  <cp:lastModifiedBy>KA</cp:lastModifiedBy>
  <cp:revision>20</cp:revision>
  <dcterms:created xsi:type="dcterms:W3CDTF">2020-04-05T06:36:24Z</dcterms:created>
  <dcterms:modified xsi:type="dcterms:W3CDTF">2020-08-18T12:34:31Z</dcterms:modified>
</cp:coreProperties>
</file>