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85" r:id="rId5"/>
    <p:sldId id="284" r:id="rId6"/>
    <p:sldId id="286" r:id="rId7"/>
    <p:sldId id="287" r:id="rId8"/>
    <p:sldId id="288" r:id="rId9"/>
    <p:sldId id="270" r:id="rId1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41A"/>
    <a:srgbClr val="323F43"/>
    <a:srgbClr val="F68422"/>
    <a:srgbClr val="C3723B"/>
    <a:srgbClr val="35302B"/>
    <a:srgbClr val="796B5A"/>
    <a:srgbClr val="786747"/>
    <a:srgbClr val="60696C"/>
    <a:srgbClr val="E07A0C"/>
    <a:srgbClr val="668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0D18A-91C5-4793-8E7F-D6BD7CAB9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A2D9-650B-499B-BDE3-FCE9816AB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F11B-584C-44B2-AF63-2C12308D4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05/08/2020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17F48-F534-4216-BE8B-D9C26E1F3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B93BF-F6F2-46C1-A863-7EA3F1B05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305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7DE6-BD55-4109-ABDD-0A80AA910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4F901-831B-4CF6-85D0-BBFAB24D4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FC905-4475-47C7-A3C8-A0DC2D68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05/08/2020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18B33-263E-4728-A42A-3F9E32F5E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F716E-A904-44BB-B971-088916570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234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398312-643A-4057-9C58-6826B4046F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01A03E-7574-483F-B3D2-7D49FDA7D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F8170-BBB0-4DD5-85DA-349E3B43F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05/08/2020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F3830-D178-497B-A0D6-DAADF54D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9A1FA-805C-43D8-8099-C1E93DBE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298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DB55-916B-425F-B3E9-06F513FC8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F19E2-2999-4D99-949B-B83A2E6E3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67E95-DE59-46D3-9EBF-31E895C3E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05/08/2020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01AF4-EA8F-45F3-B8FF-8D2D2B033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40FA0-BFB9-4A52-81A5-FDAD6440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086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509D9-95FC-43E9-85A1-9348E424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7D505-36BD-43E0-AAA0-46D7441D6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7F4BA-89B4-4631-ADA7-658B76DF7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05/08/2020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E0378-4916-42DE-B370-932CD24B3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50615-3E24-4EE9-B809-9B58D3DA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684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79B87-7437-41BD-85F4-F231C8795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4BD3-0168-4392-A998-1E596C0F87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B091A-BA6E-4A86-AC6D-0EEBAC7C2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68FC7-8B15-4B79-A15E-DAEC98525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05/08/2020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E4106-4BFE-4C2E-852A-AB429FBE5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981D3-1A64-440E-8E29-EC2813EC5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144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B98F3-9A23-4768-81C4-6ECACD881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0BE25-C7C5-4BDF-A0F9-EE494032D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653C6-7D77-47FC-A1A4-23ABDBADC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B13A4E-6E17-495A-B61D-2E09FBAF76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56294A-1909-4AA6-A962-AFBE15EDA4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6783ED-A805-4D7C-BCC6-EC05DA7DD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05/08/2020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D28A30-C20B-49DB-94A6-8385BB7AF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09AA6A-82C8-4338-9495-EECBCBA5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337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1CC54-2505-4E62-80BD-337F75D0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0F6E79-F7DC-4AD1-8426-556339088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05/08/2020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9A187-A721-4F99-AA14-D3BC01E1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477261-2539-49A6-8B4D-A1C3583AA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8135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1FC9A-2FFA-40FE-9CCE-FC81834EE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05/08/2020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DBEA9-8584-47DC-8446-1D164C382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0FDB1-F1CE-4F0F-847C-86319A2E4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520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93EA7-803B-4303-B8AA-3F9053321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01C70-98D7-4EB3-A6D2-8C00E7981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CD780-4D5D-412F-B4CD-80E15B1DC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3FF9F-AF7C-42BF-885B-BD5D9333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05/08/2020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586D9-9F2B-4F28-82C1-0DFAB60FD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F7F0A-B207-47DF-B7F8-AEF4DFB0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893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74AE-F51F-44C1-8BAD-01EB1AA2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3EC0A9-8126-4369-BFA8-8073D0ACFF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8DC14-A4ED-462C-BFA5-273715790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F96462-181B-49E3-AC65-B1E912623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05/08/2020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9B41A-AC6A-4DB2-9769-8A5CE3C5A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1821B-4430-4326-A4DD-C54DB0C09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361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999E78-CF00-4000-AD2E-2A358A72C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52E94-E0D4-4152-B9E7-3E9F54E1F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B4DCA-6CF3-416A-837C-623927C0A2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87926-14FE-4B9B-9BDA-13BA312DFFF2}" type="datetimeFigureOut">
              <a:rPr lang="id-ID" smtClean="0"/>
              <a:t>05/08/2020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A7E2F-F68A-4040-B56B-3F23480FB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697D5-18F3-48D1-8D2F-C4B4BD385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756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6C1457-4A78-4FB7-B05F-D88E81C4D3BC}"/>
              </a:ext>
            </a:extLst>
          </p:cNvPr>
          <p:cNvSpPr/>
          <p:nvPr/>
        </p:nvSpPr>
        <p:spPr>
          <a:xfrm>
            <a:off x="387576" y="106442"/>
            <a:ext cx="4599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DESAIN GRAFIS II</a:t>
            </a:r>
          </a:p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(ADOBE PHOTOSHOP)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8C50E2-ADC4-487F-A9BC-15D1DBAD5FCD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4A99C7-086C-4866-A163-E0BED38ACE6D}"/>
              </a:ext>
            </a:extLst>
          </p:cNvPr>
          <p:cNvGrpSpPr/>
          <p:nvPr/>
        </p:nvGrpSpPr>
        <p:grpSpPr>
          <a:xfrm>
            <a:off x="2914421" y="2605058"/>
            <a:ext cx="3855470" cy="2400657"/>
            <a:chOff x="3792556" y="2633029"/>
            <a:chExt cx="3855470" cy="24006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3FCBE1-FED9-4ACF-BE14-D556C5D32784}"/>
                </a:ext>
              </a:extLst>
            </p:cNvPr>
            <p:cNvSpPr/>
            <p:nvPr/>
          </p:nvSpPr>
          <p:spPr>
            <a:xfrm>
              <a:off x="3792556" y="2633029"/>
              <a:ext cx="3664786" cy="24006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0" b="1" dirty="0">
                  <a:solidFill>
                    <a:schemeClr val="bg1"/>
                  </a:solidFill>
                  <a:latin typeface="Okta Bold" panose="000008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M15</a:t>
              </a:r>
              <a:endParaRPr lang="id-ID" sz="15000" dirty="0">
                <a:solidFill>
                  <a:schemeClr val="bg1"/>
                </a:solidFill>
                <a:latin typeface="Okta Bold" panose="00000800000000000000" pitchFamily="50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4E1D2B-9BE2-468E-8FAF-98557DE37EAC}"/>
                </a:ext>
              </a:extLst>
            </p:cNvPr>
            <p:cNvSpPr/>
            <p:nvPr/>
          </p:nvSpPr>
          <p:spPr>
            <a:xfrm>
              <a:off x="7178026" y="3269721"/>
              <a:ext cx="470000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n-NO" sz="8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F678E0-0BA7-48D4-8260-00ED2580328B}"/>
              </a:ext>
            </a:extLst>
          </p:cNvPr>
          <p:cNvSpPr/>
          <p:nvPr/>
        </p:nvSpPr>
        <p:spPr>
          <a:xfrm>
            <a:off x="6960575" y="2645784"/>
            <a:ext cx="201657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SOAL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6A5AC3-4938-42B0-8F53-AB4906E196D7}"/>
              </a:ext>
            </a:extLst>
          </p:cNvPr>
          <p:cNvSpPr/>
          <p:nvPr/>
        </p:nvSpPr>
        <p:spPr>
          <a:xfrm>
            <a:off x="6769891" y="2966469"/>
            <a:ext cx="122228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B702C7-A8DE-40D6-AB5E-1776C09F2B52}"/>
              </a:ext>
            </a:extLst>
          </p:cNvPr>
          <p:cNvSpPr/>
          <p:nvPr/>
        </p:nvSpPr>
        <p:spPr>
          <a:xfrm>
            <a:off x="6960575" y="3198861"/>
            <a:ext cx="211000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</a:rPr>
              <a:t>UAS</a:t>
            </a:r>
            <a:endParaRPr lang="id-ID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23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47EB6E-AB21-4461-BC51-71CBF400FAEB}"/>
              </a:ext>
            </a:extLst>
          </p:cNvPr>
          <p:cNvCxnSpPr>
            <a:cxnSpLocks/>
          </p:cNvCxnSpPr>
          <p:nvPr/>
        </p:nvCxnSpPr>
        <p:spPr>
          <a:xfrm flipH="1">
            <a:off x="0" y="6650293"/>
            <a:ext cx="10128738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A4E1D2B-9BE2-468E-8FAF-98557DE37EAC}"/>
              </a:ext>
            </a:extLst>
          </p:cNvPr>
          <p:cNvSpPr/>
          <p:nvPr/>
        </p:nvSpPr>
        <p:spPr>
          <a:xfrm>
            <a:off x="11557897" y="6097343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44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6DDD60-18E2-462C-8E6D-4C8884447FDF}"/>
              </a:ext>
            </a:extLst>
          </p:cNvPr>
          <p:cNvSpPr/>
          <p:nvPr/>
        </p:nvSpPr>
        <p:spPr>
          <a:xfrm>
            <a:off x="387576" y="106442"/>
            <a:ext cx="4599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DESAIN GRAFIS II</a:t>
            </a:r>
          </a:p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(ADOBE PHOTOSHOP)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73EBE0-B85F-4B05-9CC4-835E660C1999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713F0D-85C8-4C6C-BAD2-D2394A015311}"/>
              </a:ext>
            </a:extLst>
          </p:cNvPr>
          <p:cNvSpPr/>
          <p:nvPr/>
        </p:nvSpPr>
        <p:spPr>
          <a:xfrm>
            <a:off x="10421081" y="6097343"/>
            <a:ext cx="12939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M15</a:t>
            </a:r>
            <a:endParaRPr lang="id-ID" sz="4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9D8BE1-2615-47F4-BBCB-FF5959C89FBB}"/>
              </a:ext>
            </a:extLst>
          </p:cNvPr>
          <p:cNvGrpSpPr/>
          <p:nvPr/>
        </p:nvGrpSpPr>
        <p:grpSpPr>
          <a:xfrm>
            <a:off x="3495463" y="2720457"/>
            <a:ext cx="6633275" cy="1569660"/>
            <a:chOff x="3683530" y="2522751"/>
            <a:chExt cx="6633275" cy="15696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482EA47-361B-4600-92B5-3771ED6C9433}"/>
                </a:ext>
              </a:extLst>
            </p:cNvPr>
            <p:cNvSpPr txBox="1"/>
            <p:nvPr/>
          </p:nvSpPr>
          <p:spPr>
            <a:xfrm>
              <a:off x="3683530" y="3692301"/>
              <a:ext cx="66332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Okta Bold" panose="00000800000000000000" pitchFamily="50" charset="0"/>
                </a:rPr>
                <a:t>PERTEMUAN KE-15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80303E7-B301-4D40-83EE-4096ADE370B5}"/>
                </a:ext>
              </a:extLst>
            </p:cNvPr>
            <p:cNvSpPr txBox="1"/>
            <p:nvPr/>
          </p:nvSpPr>
          <p:spPr>
            <a:xfrm>
              <a:off x="3828197" y="2522751"/>
              <a:ext cx="4947313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600" b="1" dirty="0">
                  <a:solidFill>
                    <a:schemeClr val="bg1"/>
                  </a:solidFill>
                  <a:latin typeface="Okta Bold" panose="00000800000000000000" pitchFamily="50" charset="0"/>
                </a:rPr>
                <a:t>TUGAS</a:t>
              </a:r>
              <a:endParaRPr lang="id-ID" sz="9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37352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47EB6E-AB21-4461-BC51-71CBF400FAEB}"/>
              </a:ext>
            </a:extLst>
          </p:cNvPr>
          <p:cNvCxnSpPr>
            <a:cxnSpLocks/>
          </p:cNvCxnSpPr>
          <p:nvPr/>
        </p:nvCxnSpPr>
        <p:spPr>
          <a:xfrm flipH="1">
            <a:off x="0" y="6650293"/>
            <a:ext cx="10128738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A4E1D2B-9BE2-468E-8FAF-98557DE37EAC}"/>
              </a:ext>
            </a:extLst>
          </p:cNvPr>
          <p:cNvSpPr/>
          <p:nvPr/>
        </p:nvSpPr>
        <p:spPr>
          <a:xfrm>
            <a:off x="11557897" y="6097343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44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6DDD60-18E2-462C-8E6D-4C8884447FDF}"/>
              </a:ext>
            </a:extLst>
          </p:cNvPr>
          <p:cNvSpPr/>
          <p:nvPr/>
        </p:nvSpPr>
        <p:spPr>
          <a:xfrm>
            <a:off x="387576" y="106442"/>
            <a:ext cx="4599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DESAIN GRAFIS II</a:t>
            </a:r>
          </a:p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(ADOBE PHOTOSHOP)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73EBE0-B85F-4B05-9CC4-835E660C1999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655085-15BF-4671-A49D-90940F1ADE82}"/>
              </a:ext>
            </a:extLst>
          </p:cNvPr>
          <p:cNvSpPr/>
          <p:nvPr/>
        </p:nvSpPr>
        <p:spPr>
          <a:xfrm>
            <a:off x="8002698" y="497225"/>
            <a:ext cx="22938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Okta Bold" panose="00000800000000000000" pitchFamily="50" charset="0"/>
              </a:rPr>
              <a:t>CONTOH</a:t>
            </a:r>
          </a:p>
          <a:p>
            <a:r>
              <a:rPr lang="en-US" sz="1400" b="1" dirty="0">
                <a:solidFill>
                  <a:schemeClr val="bg1"/>
                </a:solidFill>
                <a:latin typeface="Okta Bold" panose="00000800000000000000" pitchFamily="50" charset="0"/>
              </a:rPr>
              <a:t>HASIL AKHIR </a:t>
            </a:r>
          </a:p>
          <a:p>
            <a:r>
              <a:rPr lang="en-US" sz="1400" b="1" dirty="0">
                <a:solidFill>
                  <a:schemeClr val="bg1"/>
                </a:solidFill>
                <a:latin typeface="Okta Bold" panose="00000800000000000000" pitchFamily="50" charset="0"/>
              </a:rPr>
              <a:t>EDITING PROJECT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713F0D-85C8-4C6C-BAD2-D2394A015311}"/>
              </a:ext>
            </a:extLst>
          </p:cNvPr>
          <p:cNvSpPr/>
          <p:nvPr/>
        </p:nvSpPr>
        <p:spPr>
          <a:xfrm>
            <a:off x="10421081" y="6097343"/>
            <a:ext cx="12939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M15</a:t>
            </a:r>
            <a:endParaRPr lang="id-ID" sz="4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9FF382-F0DE-4605-B925-BD1C599B8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843" y="1258349"/>
            <a:ext cx="3247560" cy="463128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BB0697B-0A80-4B27-92F1-B808602A95A7}"/>
              </a:ext>
            </a:extLst>
          </p:cNvPr>
          <p:cNvSpPr/>
          <p:nvPr/>
        </p:nvSpPr>
        <p:spPr>
          <a:xfrm>
            <a:off x="1135769" y="1976482"/>
            <a:ext cx="60887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TUGAS</a:t>
            </a:r>
            <a:endParaRPr lang="id-ID" dirty="0">
              <a:latin typeface="Okta Bold" panose="000008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Untuk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mengisi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absen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Pertemuan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 ke-15 </a:t>
            </a: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silahkan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tambahkan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Okta Bold" panose="00000800000000000000" pitchFamily="50" charset="0"/>
              </a:rPr>
              <a:t>TEKS EFEK 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di TUGAS SEBELUMNYA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>
                <a:solidFill>
                  <a:schemeClr val="bg1"/>
                </a:solidFill>
                <a:latin typeface="Okta Bold" panose="00000800000000000000" pitchFamily="50" charset="0"/>
              </a:rPr>
              <a:t>Pengumpulan format </a:t>
            </a:r>
            <a:r>
              <a:rPr lang="en-US" b="1" dirty="0">
                <a:solidFill>
                  <a:srgbClr val="FF0000"/>
                </a:solidFill>
                <a:latin typeface="Okta Bold" panose="00000800000000000000" pitchFamily="50" charset="0"/>
              </a:rPr>
              <a:t>JPG</a:t>
            </a:r>
            <a:r>
              <a:rPr lang="id-ID" dirty="0">
                <a:solidFill>
                  <a:schemeClr val="bg1"/>
                </a:solidFill>
                <a:latin typeface="Okta Bold" panose="00000800000000000000" pitchFamily="50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Okta Bold" panose="00000800000000000000" pitchFamily="50" charset="0"/>
              </a:rPr>
              <a:t>beri</a:t>
            </a:r>
            <a:r>
              <a:rPr lang="en-US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Okta Bold" panose="00000800000000000000" pitchFamily="50" charset="0"/>
              </a:rPr>
              <a:t>nama</a:t>
            </a:r>
            <a:r>
              <a:rPr lang="en-US" dirty="0">
                <a:solidFill>
                  <a:schemeClr val="bg1"/>
                </a:solidFill>
                <a:latin typeface="Okta Bold" panose="00000800000000000000" pitchFamily="50" charset="0"/>
              </a:rPr>
              <a:t> file </a:t>
            </a:r>
            <a:r>
              <a:rPr lang="en-US" b="1" dirty="0">
                <a:solidFill>
                  <a:srgbClr val="FF0000"/>
                </a:solidFill>
                <a:latin typeface="Okta Bold" panose="00000800000000000000" pitchFamily="50" charset="0"/>
              </a:rPr>
              <a:t>KELAS_NIM_NAMA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Okta Bold" panose="00000800000000000000" pitchFamily="50" charset="0"/>
              </a:rPr>
              <a:t>Pengumpulan</a:t>
            </a:r>
            <a:r>
              <a:rPr lang="en-US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Okta Bold" panose="00000800000000000000" pitchFamily="50" charset="0"/>
              </a:rPr>
              <a:t>hari</a:t>
            </a:r>
            <a:r>
              <a:rPr lang="en-US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Okta Bold" panose="00000800000000000000" pitchFamily="50" charset="0"/>
              </a:rPr>
              <a:t>ini</a:t>
            </a:r>
            <a:r>
              <a:rPr lang="en-US" dirty="0">
                <a:solidFill>
                  <a:schemeClr val="bg1"/>
                </a:solidFill>
                <a:latin typeface="Okta Bold" panose="00000800000000000000" pitchFamily="50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Okta Bold" panose="00000800000000000000" pitchFamily="50" charset="0"/>
              </a:rPr>
              <a:t>RABU 5 AGUSTUS 2020 jam 17.00</a:t>
            </a:r>
            <a:r>
              <a:rPr lang="en-US" dirty="0">
                <a:solidFill>
                  <a:srgbClr val="FF0000"/>
                </a:solidFill>
                <a:latin typeface="Okta Bold" panose="00000800000000000000" pitchFamily="50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Okta Bold" panose="00000800000000000000" pitchFamily="50" charset="0"/>
              </a:rPr>
              <a:t>file </a:t>
            </a:r>
            <a:r>
              <a:rPr lang="id-ID" dirty="0">
                <a:solidFill>
                  <a:schemeClr val="bg1"/>
                </a:solidFill>
                <a:latin typeface="Okta Bold" panose="00000800000000000000" pitchFamily="50" charset="0"/>
              </a:rPr>
              <a:t>dikirimkan melalui gru</a:t>
            </a:r>
            <a:r>
              <a:rPr lang="en-US" dirty="0">
                <a:solidFill>
                  <a:schemeClr val="bg1"/>
                </a:solidFill>
                <a:latin typeface="Okta Bold" panose="00000800000000000000" pitchFamily="50" charset="0"/>
              </a:rPr>
              <a:t>p WA.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  <a:p>
            <a:r>
              <a:rPr lang="en-US" dirty="0" err="1">
                <a:solidFill>
                  <a:srgbClr val="FFFF00"/>
                </a:solidFill>
                <a:latin typeface="Okta Bold" panose="00000800000000000000" pitchFamily="50" charset="0"/>
              </a:rPr>
              <a:t>Pengumpulan</a:t>
            </a:r>
            <a:r>
              <a:rPr lang="en-US" dirty="0">
                <a:solidFill>
                  <a:srgbClr val="FFFF00"/>
                </a:solidFill>
                <a:latin typeface="Okta Bold" panose="00000800000000000000" pitchFamily="50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Okta Bold" panose="00000800000000000000" pitchFamily="50" charset="0"/>
              </a:rPr>
              <a:t>tugas</a:t>
            </a:r>
            <a:r>
              <a:rPr lang="en-US" dirty="0">
                <a:solidFill>
                  <a:srgbClr val="FFFF00"/>
                </a:solidFill>
                <a:latin typeface="Okta Bold" panose="00000800000000000000" pitchFamily="50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Okta Bold" panose="00000800000000000000" pitchFamily="50" charset="0"/>
              </a:rPr>
              <a:t>merupakan</a:t>
            </a:r>
            <a:r>
              <a:rPr lang="en-US" dirty="0">
                <a:solidFill>
                  <a:srgbClr val="FFFF00"/>
                </a:solidFill>
                <a:latin typeface="Okta Bold" panose="00000800000000000000" pitchFamily="50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Okta Bold" panose="00000800000000000000" pitchFamily="50" charset="0"/>
              </a:rPr>
              <a:t>prasarat</a:t>
            </a:r>
            <a:r>
              <a:rPr lang="en-US" dirty="0">
                <a:solidFill>
                  <a:srgbClr val="FFFF00"/>
                </a:solidFill>
                <a:latin typeface="Okta Bold" panose="00000800000000000000" pitchFamily="50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Okta Bold" panose="00000800000000000000" pitchFamily="50" charset="0"/>
              </a:rPr>
              <a:t>untuk</a:t>
            </a:r>
            <a:r>
              <a:rPr lang="en-US" dirty="0">
                <a:solidFill>
                  <a:srgbClr val="FFFF00"/>
                </a:solidFill>
                <a:latin typeface="Okta Bold" panose="00000800000000000000" pitchFamily="50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Okta Bold" panose="00000800000000000000" pitchFamily="50" charset="0"/>
              </a:rPr>
              <a:t>mendapatkan</a:t>
            </a:r>
            <a:r>
              <a:rPr lang="en-US" dirty="0">
                <a:solidFill>
                  <a:srgbClr val="FFFF00"/>
                </a:solidFill>
                <a:latin typeface="Okta Bold" panose="00000800000000000000" pitchFamily="50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Okta Bold" panose="00000800000000000000" pitchFamily="50" charset="0"/>
              </a:rPr>
              <a:t>absen</a:t>
            </a:r>
            <a:r>
              <a:rPr lang="en-US" b="1" dirty="0">
                <a:solidFill>
                  <a:srgbClr val="FFFF00"/>
                </a:solidFill>
                <a:latin typeface="Okta Bold" panose="00000800000000000000" pitchFamily="50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Okta Bold" panose="00000800000000000000" pitchFamily="50" charset="0"/>
              </a:rPr>
              <a:t>pertemuan</a:t>
            </a:r>
            <a:r>
              <a:rPr lang="en-US" b="1" dirty="0">
                <a:solidFill>
                  <a:srgbClr val="FFFF00"/>
                </a:solidFill>
                <a:latin typeface="Okta Bold" panose="00000800000000000000" pitchFamily="50" charset="0"/>
              </a:rPr>
              <a:t> ke-15</a:t>
            </a:r>
          </a:p>
        </p:txBody>
      </p:sp>
    </p:spTree>
    <p:extLst>
      <p:ext uri="{BB962C8B-B14F-4D97-AF65-F5344CB8AC3E}">
        <p14:creationId xmlns:p14="http://schemas.microsoft.com/office/powerpoint/2010/main" val="3948758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47EB6E-AB21-4461-BC51-71CBF400FAEB}"/>
              </a:ext>
            </a:extLst>
          </p:cNvPr>
          <p:cNvCxnSpPr>
            <a:cxnSpLocks/>
          </p:cNvCxnSpPr>
          <p:nvPr/>
        </p:nvCxnSpPr>
        <p:spPr>
          <a:xfrm flipH="1">
            <a:off x="0" y="6650293"/>
            <a:ext cx="10128738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A4E1D2B-9BE2-468E-8FAF-98557DE37EAC}"/>
              </a:ext>
            </a:extLst>
          </p:cNvPr>
          <p:cNvSpPr/>
          <p:nvPr/>
        </p:nvSpPr>
        <p:spPr>
          <a:xfrm>
            <a:off x="11557897" y="6097343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44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6DDD60-18E2-462C-8E6D-4C8884447FDF}"/>
              </a:ext>
            </a:extLst>
          </p:cNvPr>
          <p:cNvSpPr/>
          <p:nvPr/>
        </p:nvSpPr>
        <p:spPr>
          <a:xfrm>
            <a:off x="387576" y="106442"/>
            <a:ext cx="4599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DESAIN GRAFIS II</a:t>
            </a:r>
          </a:p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(ADOBE PHOTOSHOP)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73EBE0-B85F-4B05-9CC4-835E660C1999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713F0D-85C8-4C6C-BAD2-D2394A015311}"/>
              </a:ext>
            </a:extLst>
          </p:cNvPr>
          <p:cNvSpPr/>
          <p:nvPr/>
        </p:nvSpPr>
        <p:spPr>
          <a:xfrm>
            <a:off x="10421081" y="6097343"/>
            <a:ext cx="12939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M15</a:t>
            </a:r>
            <a:endParaRPr lang="id-ID" sz="4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9D8BE1-2615-47F4-BBCB-FF5959C89FBB}"/>
              </a:ext>
            </a:extLst>
          </p:cNvPr>
          <p:cNvGrpSpPr/>
          <p:nvPr/>
        </p:nvGrpSpPr>
        <p:grpSpPr>
          <a:xfrm>
            <a:off x="2779361" y="2222806"/>
            <a:ext cx="6633275" cy="3194272"/>
            <a:chOff x="2967428" y="2025100"/>
            <a:chExt cx="6633275" cy="319427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482EA47-361B-4600-92B5-3771ED6C9433}"/>
                </a:ext>
              </a:extLst>
            </p:cNvPr>
            <p:cNvSpPr txBox="1"/>
            <p:nvPr/>
          </p:nvSpPr>
          <p:spPr>
            <a:xfrm>
              <a:off x="2967428" y="2818715"/>
              <a:ext cx="6633275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0" b="1" dirty="0">
                  <a:solidFill>
                    <a:srgbClr val="FFFF00"/>
                  </a:solidFill>
                  <a:latin typeface="Okta Bold" panose="00000800000000000000" pitchFamily="50" charset="0"/>
                </a:rPr>
                <a:t>UAS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80303E7-B301-4D40-83EE-4096ADE370B5}"/>
                </a:ext>
              </a:extLst>
            </p:cNvPr>
            <p:cNvSpPr txBox="1"/>
            <p:nvPr/>
          </p:nvSpPr>
          <p:spPr>
            <a:xfrm>
              <a:off x="4260786" y="2025100"/>
              <a:ext cx="4947313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800" b="1" dirty="0">
                  <a:solidFill>
                    <a:schemeClr val="bg1"/>
                  </a:solidFill>
                  <a:latin typeface="Okta Bold" panose="00000800000000000000" pitchFamily="50" charset="0"/>
                </a:rPr>
                <a:t>TUGAS</a:t>
              </a:r>
              <a:endParaRPr lang="id-ID" sz="8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84242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47EB6E-AB21-4461-BC51-71CBF400FAEB}"/>
              </a:ext>
            </a:extLst>
          </p:cNvPr>
          <p:cNvCxnSpPr>
            <a:cxnSpLocks/>
          </p:cNvCxnSpPr>
          <p:nvPr/>
        </p:nvCxnSpPr>
        <p:spPr>
          <a:xfrm flipH="1">
            <a:off x="0" y="6650293"/>
            <a:ext cx="10128738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A4E1D2B-9BE2-468E-8FAF-98557DE37EAC}"/>
              </a:ext>
            </a:extLst>
          </p:cNvPr>
          <p:cNvSpPr/>
          <p:nvPr/>
        </p:nvSpPr>
        <p:spPr>
          <a:xfrm>
            <a:off x="11557897" y="6097343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44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6DDD60-18E2-462C-8E6D-4C8884447FDF}"/>
              </a:ext>
            </a:extLst>
          </p:cNvPr>
          <p:cNvSpPr/>
          <p:nvPr/>
        </p:nvSpPr>
        <p:spPr>
          <a:xfrm>
            <a:off x="387576" y="106442"/>
            <a:ext cx="4599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DESAIN GRAFIS II</a:t>
            </a:r>
          </a:p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(ADOBE PHOTOSHOP)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73EBE0-B85F-4B05-9CC4-835E660C1999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713F0D-85C8-4C6C-BAD2-D2394A015311}"/>
              </a:ext>
            </a:extLst>
          </p:cNvPr>
          <p:cNvSpPr/>
          <p:nvPr/>
        </p:nvSpPr>
        <p:spPr>
          <a:xfrm>
            <a:off x="10421081" y="6097343"/>
            <a:ext cx="12939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M15</a:t>
            </a:r>
            <a:endParaRPr lang="id-ID" sz="4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7D67BE-EA73-4CDB-98C5-528634386E1F}"/>
              </a:ext>
            </a:extLst>
          </p:cNvPr>
          <p:cNvSpPr txBox="1"/>
          <p:nvPr/>
        </p:nvSpPr>
        <p:spPr>
          <a:xfrm>
            <a:off x="701850" y="1305341"/>
            <a:ext cx="971923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chemeClr val="bg1"/>
                </a:solidFill>
                <a:latin typeface="Okta Bold" panose="00000800000000000000" pitchFamily="50" charset="0"/>
              </a:rPr>
              <a:t>TUGAS</a:t>
            </a:r>
          </a:p>
          <a:p>
            <a:r>
              <a:rPr lang="en-US" b="1" i="1" dirty="0">
                <a:solidFill>
                  <a:schemeClr val="bg1"/>
                </a:solidFill>
                <a:latin typeface="Okta Bold" panose="00000800000000000000" pitchFamily="50" charset="0"/>
              </a:rPr>
              <a:t>MEMBUAT PORTFOLIO MK PHOTOSHOP</a:t>
            </a:r>
            <a:endParaRPr lang="en-US" sz="1800" b="1" i="1" dirty="0">
              <a:solidFill>
                <a:schemeClr val="bg1"/>
              </a:solidFill>
              <a:latin typeface="Okta Bold" panose="00000800000000000000" pitchFamily="50" charset="0"/>
            </a:endParaRPr>
          </a:p>
          <a:p>
            <a:endParaRPr lang="en-US" sz="1800" b="1" i="1" dirty="0">
              <a:solidFill>
                <a:schemeClr val="bg1"/>
              </a:solidFill>
              <a:latin typeface="Okta Bold" panose="000008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Ukuran</a:t>
            </a:r>
            <a:r>
              <a:rPr lang="en-US" sz="1800" b="1" i="1" dirty="0">
                <a:solidFill>
                  <a:schemeClr val="bg1"/>
                </a:solidFill>
                <a:latin typeface="Okta Bold" panose="00000800000000000000" pitchFamily="50" charset="0"/>
              </a:rPr>
              <a:t> A4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Pengumpulan</a:t>
            </a:r>
            <a:r>
              <a:rPr lang="en-US" sz="1800" b="1" i="1" dirty="0">
                <a:solidFill>
                  <a:schemeClr val="bg1"/>
                </a:solidFill>
                <a:latin typeface="Okta Bold" panose="00000800000000000000" pitchFamily="50" charset="0"/>
              </a:rPr>
              <a:t> file </a:t>
            </a:r>
            <a:r>
              <a:rPr lang="en-US" sz="1800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dengan</a:t>
            </a:r>
            <a:r>
              <a:rPr lang="en-US" sz="1800" b="1" i="1" dirty="0">
                <a:solidFill>
                  <a:schemeClr val="bg1"/>
                </a:solidFill>
                <a:latin typeface="Okta Bold" panose="00000800000000000000" pitchFamily="50" charset="0"/>
              </a:rPr>
              <a:t> format </a:t>
            </a:r>
            <a:r>
              <a:rPr lang="en-US" sz="1800" b="1" i="1" dirty="0">
                <a:solidFill>
                  <a:srgbClr val="FF0000"/>
                </a:solidFill>
                <a:latin typeface="Okta Bold" panose="00000800000000000000" pitchFamily="50" charset="0"/>
              </a:rPr>
              <a:t>PDF</a:t>
            </a:r>
            <a:r>
              <a:rPr lang="en-US" sz="1800" b="1" i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beri</a:t>
            </a:r>
            <a:r>
              <a:rPr lang="en-US" sz="1800" b="1" i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nama</a:t>
            </a:r>
            <a:r>
              <a:rPr lang="en-US" sz="1800" b="1" i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1800" b="1" i="1" dirty="0">
                <a:solidFill>
                  <a:srgbClr val="FF0000"/>
                </a:solidFill>
                <a:latin typeface="Okta Bold" panose="00000800000000000000" pitchFamily="50" charset="0"/>
              </a:rPr>
              <a:t>KELAS_NIM_NAMA</a:t>
            </a:r>
            <a:r>
              <a:rPr lang="en-US" sz="1800" b="1" i="1" dirty="0">
                <a:solidFill>
                  <a:schemeClr val="bg1"/>
                </a:solidFill>
                <a:latin typeface="Okta Bold" panose="00000800000000000000" pitchFamily="50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  <a:latin typeface="Okta Bold" panose="00000800000000000000" pitchFamily="50" charset="0"/>
              </a:rPr>
              <a:t>File PDF </a:t>
            </a:r>
            <a:r>
              <a:rPr lang="en-US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terdiri</a:t>
            </a:r>
            <a:r>
              <a:rPr lang="en-US" b="1" i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dari</a:t>
            </a:r>
            <a:r>
              <a:rPr lang="en-US" b="1" i="1" dirty="0">
                <a:solidFill>
                  <a:schemeClr val="bg1"/>
                </a:solidFill>
                <a:latin typeface="Okta Bold" panose="00000800000000000000" pitchFamily="50" charset="0"/>
              </a:rPr>
              <a:t>:</a:t>
            </a:r>
          </a:p>
          <a:p>
            <a:r>
              <a:rPr lang="en-US" b="1" i="1" dirty="0">
                <a:solidFill>
                  <a:schemeClr val="bg1"/>
                </a:solidFill>
                <a:latin typeface="Okta Bold" panose="00000800000000000000" pitchFamily="50" charset="0"/>
              </a:rPr>
              <a:t>Hal 1  		: cover (</a:t>
            </a:r>
            <a:r>
              <a:rPr lang="en-US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foto</a:t>
            </a:r>
            <a:r>
              <a:rPr lang="en-US" b="1" i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anda</a:t>
            </a:r>
            <a:r>
              <a:rPr lang="en-US" b="1" i="1" dirty="0">
                <a:solidFill>
                  <a:schemeClr val="bg1"/>
                </a:solidFill>
                <a:latin typeface="Okta Bold" panose="00000800000000000000" pitchFamily="50" charset="0"/>
              </a:rPr>
              <a:t>) di </a:t>
            </a:r>
            <a:r>
              <a:rPr lang="en-US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buat</a:t>
            </a:r>
            <a:r>
              <a:rPr lang="en-US" b="1" i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seperti</a:t>
            </a:r>
            <a:r>
              <a:rPr lang="en-US" b="1" i="1" dirty="0">
                <a:solidFill>
                  <a:schemeClr val="bg1"/>
                </a:solidFill>
                <a:latin typeface="Okta Bold" panose="00000800000000000000" pitchFamily="50" charset="0"/>
              </a:rPr>
              <a:t> magazine (</a:t>
            </a:r>
            <a:r>
              <a:rPr lang="en-US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majalah</a:t>
            </a:r>
            <a:r>
              <a:rPr lang="en-US" b="1" i="1" dirty="0">
                <a:solidFill>
                  <a:schemeClr val="bg1"/>
                </a:solidFill>
                <a:latin typeface="Okta Bold" panose="00000800000000000000" pitchFamily="50" charset="0"/>
              </a:rPr>
              <a:t>)</a:t>
            </a:r>
          </a:p>
          <a:p>
            <a:r>
              <a:rPr lang="en-US" sz="1800" b="1" i="1" dirty="0">
                <a:solidFill>
                  <a:schemeClr val="bg1"/>
                </a:solidFill>
                <a:latin typeface="Okta Bold" panose="00000800000000000000" pitchFamily="50" charset="0"/>
              </a:rPr>
              <a:t>Hal2   		: </a:t>
            </a:r>
            <a:r>
              <a:rPr lang="en-US" sz="1800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profil</a:t>
            </a:r>
            <a:r>
              <a:rPr lang="en-US" sz="1800" b="1" i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anda</a:t>
            </a:r>
            <a:endParaRPr lang="en-US" sz="1800" b="1" i="1" dirty="0">
              <a:solidFill>
                <a:schemeClr val="bg1"/>
              </a:solidFill>
              <a:latin typeface="Okta Bold" panose="00000800000000000000" pitchFamily="50" charset="0"/>
            </a:endParaRPr>
          </a:p>
          <a:p>
            <a:r>
              <a:rPr lang="en-US" b="1" i="1" dirty="0">
                <a:solidFill>
                  <a:schemeClr val="bg1"/>
                </a:solidFill>
                <a:latin typeface="Okta Bold" panose="00000800000000000000" pitchFamily="50" charset="0"/>
              </a:rPr>
              <a:t>Hal 3 </a:t>
            </a:r>
            <a:r>
              <a:rPr lang="en-US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dst</a:t>
            </a:r>
            <a:r>
              <a:rPr lang="en-US" b="1" i="1" dirty="0">
                <a:solidFill>
                  <a:schemeClr val="bg1"/>
                </a:solidFill>
                <a:latin typeface="Okta Bold" panose="00000800000000000000" pitchFamily="50" charset="0"/>
              </a:rPr>
              <a:t> 	: </a:t>
            </a:r>
            <a:r>
              <a:rPr lang="en-US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tugas-tugas</a:t>
            </a:r>
            <a:r>
              <a:rPr lang="en-US" b="1" i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photosop</a:t>
            </a:r>
            <a:r>
              <a:rPr lang="en-US" b="1" i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dari</a:t>
            </a:r>
            <a:r>
              <a:rPr lang="en-US" b="1" i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tugas</a:t>
            </a:r>
            <a:r>
              <a:rPr lang="en-US" b="1" i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pertama</a:t>
            </a:r>
            <a:r>
              <a:rPr lang="en-US" b="1" i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sampai</a:t>
            </a:r>
            <a:r>
              <a:rPr lang="en-US" b="1" i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dengan</a:t>
            </a:r>
            <a:r>
              <a:rPr lang="en-US" b="1" i="1" dirty="0">
                <a:solidFill>
                  <a:schemeClr val="bg1"/>
                </a:solidFill>
                <a:latin typeface="Okta Bold" panose="00000800000000000000" pitchFamily="50" charset="0"/>
              </a:rPr>
              <a:t> UAS  		  (</a:t>
            </a:r>
            <a:r>
              <a:rPr lang="en-US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disesuaikan</a:t>
            </a:r>
            <a:r>
              <a:rPr lang="en-US" b="1" i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halaman</a:t>
            </a:r>
            <a:r>
              <a:rPr lang="en-US" b="1" i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dengan</a:t>
            </a:r>
            <a:r>
              <a:rPr lang="en-US" b="1" i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yg</a:t>
            </a:r>
            <a:r>
              <a:rPr lang="en-US" b="1" i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tugas</a:t>
            </a:r>
            <a:r>
              <a:rPr lang="en-US" b="1" i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yg</a:t>
            </a:r>
            <a:r>
              <a:rPr lang="en-US" b="1" i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sudah</a:t>
            </a:r>
            <a:r>
              <a:rPr lang="en-US" b="1" i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anda</a:t>
            </a:r>
            <a:r>
              <a:rPr lang="en-US" b="1" i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kerjakan</a:t>
            </a:r>
            <a:r>
              <a:rPr lang="en-US" b="1" i="1" dirty="0">
                <a:solidFill>
                  <a:schemeClr val="bg1"/>
                </a:solidFill>
                <a:latin typeface="Okta Bold" panose="00000800000000000000" pitchFamily="50" charset="0"/>
              </a:rPr>
              <a:t>)</a:t>
            </a:r>
            <a:endParaRPr lang="en-US" sz="1800" b="1" i="1" dirty="0">
              <a:solidFill>
                <a:schemeClr val="bg1"/>
              </a:solidFill>
              <a:latin typeface="Okta Bold" panose="00000800000000000000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bg1"/>
                </a:solidFill>
                <a:latin typeface="Okta Bold" panose="00000800000000000000" pitchFamily="50" charset="0"/>
              </a:rPr>
              <a:t>Tugas</a:t>
            </a:r>
            <a:r>
              <a:rPr lang="en-US" sz="1800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Okta Bold" panose="00000800000000000000" pitchFamily="50" charset="0"/>
              </a:rPr>
              <a:t>dikumpulkan</a:t>
            </a:r>
            <a:r>
              <a:rPr lang="en-US" sz="1800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Okta Bold" panose="00000800000000000000" pitchFamily="50" charset="0"/>
              </a:rPr>
              <a:t>UAS DI MINGGU KE-2 / MINGGU DEPAN </a:t>
            </a:r>
            <a:r>
              <a:rPr lang="en-US" sz="1800" dirty="0" err="1">
                <a:solidFill>
                  <a:srgbClr val="FF0000"/>
                </a:solidFill>
                <a:latin typeface="Okta Bold" panose="00000800000000000000" pitchFamily="50" charset="0"/>
              </a:rPr>
              <a:t>tgl</a:t>
            </a:r>
            <a:r>
              <a:rPr lang="en-US" sz="1800" dirty="0">
                <a:solidFill>
                  <a:srgbClr val="FF0000"/>
                </a:solidFill>
                <a:latin typeface="Okta Bold" panose="00000800000000000000" pitchFamily="50" charset="0"/>
              </a:rPr>
              <a:t> 12 AGUSTUS 2020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6"/>
              </a:solidFill>
              <a:latin typeface="Okta Bold" panose="00000800000000000000" pitchFamily="50" charset="0"/>
            </a:endParaRPr>
          </a:p>
          <a:p>
            <a:r>
              <a:rPr lang="en-US" sz="1800" dirty="0">
                <a:solidFill>
                  <a:srgbClr val="FFFF00"/>
                </a:solidFill>
                <a:latin typeface="Okta Bold" panose="00000800000000000000" pitchFamily="50" charset="0"/>
              </a:rPr>
              <a:t>(</a:t>
            </a:r>
            <a:r>
              <a:rPr lang="en-US" sz="1800" dirty="0" err="1">
                <a:solidFill>
                  <a:srgbClr val="FFFF00"/>
                </a:solidFill>
                <a:latin typeface="Okta Bold" panose="00000800000000000000" pitchFamily="50" charset="0"/>
              </a:rPr>
              <a:t>Pengumpulan</a:t>
            </a:r>
            <a:r>
              <a:rPr lang="en-US" sz="1800" dirty="0">
                <a:solidFill>
                  <a:srgbClr val="FFFF00"/>
                </a:solidFill>
                <a:latin typeface="Okta Bold" panose="00000800000000000000" pitchFamily="50" charset="0"/>
              </a:rPr>
              <a:t> </a:t>
            </a:r>
            <a:r>
              <a:rPr lang="en-US" sz="1800" b="1" dirty="0">
                <a:solidFill>
                  <a:srgbClr val="FFFF00"/>
                </a:solidFill>
                <a:latin typeface="Okta Bold" panose="00000800000000000000" pitchFamily="50" charset="0"/>
              </a:rPr>
              <a:t>TUGAS</a:t>
            </a:r>
            <a:r>
              <a:rPr lang="en-US" sz="1800" dirty="0">
                <a:solidFill>
                  <a:srgbClr val="FFFF00"/>
                </a:solidFill>
                <a:latin typeface="Okta Bold" panose="00000800000000000000" pitchFamily="50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Okta Bold" panose="00000800000000000000" pitchFamily="50" charset="0"/>
              </a:rPr>
              <a:t>merupakan</a:t>
            </a:r>
            <a:r>
              <a:rPr lang="en-US" sz="1800" dirty="0">
                <a:solidFill>
                  <a:srgbClr val="FFFF00"/>
                </a:solidFill>
                <a:latin typeface="Okta Bold" panose="00000800000000000000" pitchFamily="50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Okta Bold" panose="00000800000000000000" pitchFamily="50" charset="0"/>
              </a:rPr>
              <a:t>prasarat</a:t>
            </a:r>
            <a:r>
              <a:rPr lang="en-US" sz="1800" dirty="0">
                <a:solidFill>
                  <a:srgbClr val="FFFF00"/>
                </a:solidFill>
                <a:latin typeface="Okta Bold" panose="00000800000000000000" pitchFamily="50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Okta Bold" panose="00000800000000000000" pitchFamily="50" charset="0"/>
              </a:rPr>
              <a:t>untuk</a:t>
            </a:r>
            <a:r>
              <a:rPr lang="en-US" sz="1800" dirty="0">
                <a:solidFill>
                  <a:srgbClr val="FFFF00"/>
                </a:solidFill>
                <a:latin typeface="Okta Bold" panose="00000800000000000000" pitchFamily="50" charset="0"/>
              </a:rPr>
              <a:t> </a:t>
            </a:r>
            <a:r>
              <a:rPr lang="en-US" sz="1800" b="1" dirty="0">
                <a:solidFill>
                  <a:srgbClr val="FFFF00"/>
                </a:solidFill>
                <a:latin typeface="Okta Bold" panose="00000800000000000000" pitchFamily="50" charset="0"/>
              </a:rPr>
              <a:t>ABSEN </a:t>
            </a:r>
            <a:r>
              <a:rPr lang="en-US" sz="1800" b="1" dirty="0" err="1">
                <a:solidFill>
                  <a:srgbClr val="FFFF00"/>
                </a:solidFill>
                <a:latin typeface="Okta Bold" panose="00000800000000000000" pitchFamily="50" charset="0"/>
              </a:rPr>
              <a:t>pertemuan</a:t>
            </a:r>
            <a:r>
              <a:rPr lang="en-US" sz="1800" b="1" dirty="0">
                <a:solidFill>
                  <a:srgbClr val="FFFF00"/>
                </a:solidFill>
                <a:latin typeface="Okta Bold" panose="00000800000000000000" pitchFamily="50" charset="0"/>
              </a:rPr>
              <a:t> ke-16 dan NILAI UAS </a:t>
            </a:r>
            <a:r>
              <a:rPr lang="en-US" sz="1800" b="1" dirty="0" err="1">
                <a:solidFill>
                  <a:srgbClr val="FFFF00"/>
                </a:solidFill>
                <a:latin typeface="Okta Bold" panose="00000800000000000000" pitchFamily="50" charset="0"/>
              </a:rPr>
              <a:t>dengan</a:t>
            </a:r>
            <a:r>
              <a:rPr lang="en-US" sz="1800" b="1" dirty="0">
                <a:solidFill>
                  <a:srgbClr val="FFFF00"/>
                </a:solidFill>
                <a:latin typeface="Okta Bold" panose="00000800000000000000" pitchFamily="50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Okta Bold" panose="00000800000000000000" pitchFamily="50" charset="0"/>
              </a:rPr>
              <a:t>bobot</a:t>
            </a:r>
            <a:r>
              <a:rPr lang="en-US" sz="1800" b="1" dirty="0">
                <a:solidFill>
                  <a:srgbClr val="FFFF00"/>
                </a:solidFill>
                <a:latin typeface="Okta Bold" panose="00000800000000000000" pitchFamily="50" charset="0"/>
              </a:rPr>
              <a:t> 40%)</a:t>
            </a:r>
          </a:p>
          <a:p>
            <a:endParaRPr lang="en-US" b="1" dirty="0">
              <a:solidFill>
                <a:srgbClr val="FFFF00"/>
              </a:solidFill>
              <a:latin typeface="Okta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22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47EB6E-AB21-4461-BC51-71CBF400FAEB}"/>
              </a:ext>
            </a:extLst>
          </p:cNvPr>
          <p:cNvCxnSpPr>
            <a:cxnSpLocks/>
          </p:cNvCxnSpPr>
          <p:nvPr/>
        </p:nvCxnSpPr>
        <p:spPr>
          <a:xfrm flipH="1">
            <a:off x="0" y="6650293"/>
            <a:ext cx="10128738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A4E1D2B-9BE2-468E-8FAF-98557DE37EAC}"/>
              </a:ext>
            </a:extLst>
          </p:cNvPr>
          <p:cNvSpPr/>
          <p:nvPr/>
        </p:nvSpPr>
        <p:spPr>
          <a:xfrm>
            <a:off x="11557897" y="6097343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44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6DDD60-18E2-462C-8E6D-4C8884447FDF}"/>
              </a:ext>
            </a:extLst>
          </p:cNvPr>
          <p:cNvSpPr/>
          <p:nvPr/>
        </p:nvSpPr>
        <p:spPr>
          <a:xfrm>
            <a:off x="387576" y="106442"/>
            <a:ext cx="4599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DESAIN GRAFIS II</a:t>
            </a:r>
          </a:p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(ADOBE PHOTOSHOP)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73EBE0-B85F-4B05-9CC4-835E660C1999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713F0D-85C8-4C6C-BAD2-D2394A015311}"/>
              </a:ext>
            </a:extLst>
          </p:cNvPr>
          <p:cNvSpPr/>
          <p:nvPr/>
        </p:nvSpPr>
        <p:spPr>
          <a:xfrm>
            <a:off x="10421081" y="6097343"/>
            <a:ext cx="12939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M15</a:t>
            </a:r>
            <a:endParaRPr lang="id-ID" sz="4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E559E0-C438-4E7A-9E9D-E8DDBB730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188" y="2002639"/>
            <a:ext cx="2782064" cy="38869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D55709-4F1C-47FA-A8FF-3F78F3677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066" y="2002637"/>
            <a:ext cx="3163419" cy="38869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8F69BC-78D6-473E-8ED3-84FD60432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792" y="2004585"/>
            <a:ext cx="3022297" cy="38850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99267C-63B9-420D-B769-02C13E4A26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" y="2017059"/>
            <a:ext cx="2708391" cy="38725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5CD2B53-3F44-4434-9C1E-3BB1076EB0D4}"/>
              </a:ext>
            </a:extLst>
          </p:cNvPr>
          <p:cNvSpPr txBox="1"/>
          <p:nvPr/>
        </p:nvSpPr>
        <p:spPr>
          <a:xfrm>
            <a:off x="2737725" y="1286133"/>
            <a:ext cx="6104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kta Bold" panose="00000800000000000000" pitchFamily="50" charset="0"/>
              </a:rPr>
              <a:t>CONTOH COVER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410970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47EB6E-AB21-4461-BC51-71CBF400FAEB}"/>
              </a:ext>
            </a:extLst>
          </p:cNvPr>
          <p:cNvCxnSpPr>
            <a:cxnSpLocks/>
          </p:cNvCxnSpPr>
          <p:nvPr/>
        </p:nvCxnSpPr>
        <p:spPr>
          <a:xfrm flipH="1">
            <a:off x="0" y="6650293"/>
            <a:ext cx="10128738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A4E1D2B-9BE2-468E-8FAF-98557DE37EAC}"/>
              </a:ext>
            </a:extLst>
          </p:cNvPr>
          <p:cNvSpPr/>
          <p:nvPr/>
        </p:nvSpPr>
        <p:spPr>
          <a:xfrm>
            <a:off x="11557897" y="6097343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44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6DDD60-18E2-462C-8E6D-4C8884447FDF}"/>
              </a:ext>
            </a:extLst>
          </p:cNvPr>
          <p:cNvSpPr/>
          <p:nvPr/>
        </p:nvSpPr>
        <p:spPr>
          <a:xfrm>
            <a:off x="387576" y="106442"/>
            <a:ext cx="4599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DESAIN GRAFIS II</a:t>
            </a:r>
          </a:p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(ADOBE PHOTOSHOP)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73EBE0-B85F-4B05-9CC4-835E660C1999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713F0D-85C8-4C6C-BAD2-D2394A015311}"/>
              </a:ext>
            </a:extLst>
          </p:cNvPr>
          <p:cNvSpPr/>
          <p:nvPr/>
        </p:nvSpPr>
        <p:spPr>
          <a:xfrm>
            <a:off x="10421081" y="6097343"/>
            <a:ext cx="12939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M15</a:t>
            </a:r>
            <a:endParaRPr lang="id-ID" sz="4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CD2B53-3F44-4434-9C1E-3BB1076EB0D4}"/>
              </a:ext>
            </a:extLst>
          </p:cNvPr>
          <p:cNvSpPr txBox="1"/>
          <p:nvPr/>
        </p:nvSpPr>
        <p:spPr>
          <a:xfrm>
            <a:off x="3007658" y="1128800"/>
            <a:ext cx="61049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kta Bold" panose="00000800000000000000" pitchFamily="50" charset="0"/>
              </a:rPr>
              <a:t>CONTOH PROFIL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Okta Bold" panose="00000800000000000000" pitchFamily="50" charset="0"/>
              </a:rPr>
              <a:t>(GUNAKAN FOTO BERBEDA DENGAN COVER)</a:t>
            </a:r>
            <a:endParaRPr lang="id-ID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83E861-E947-4228-98BD-434EF039C9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0" r="9424"/>
          <a:stretch/>
        </p:blipFill>
        <p:spPr>
          <a:xfrm>
            <a:off x="3007658" y="1977184"/>
            <a:ext cx="2764649" cy="4297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BB9455-B479-45A9-BF68-1D29146F29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" r="4173"/>
          <a:stretch/>
        </p:blipFill>
        <p:spPr>
          <a:xfrm>
            <a:off x="6212540" y="1961625"/>
            <a:ext cx="2971801" cy="429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03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47EB6E-AB21-4461-BC51-71CBF400FAEB}"/>
              </a:ext>
            </a:extLst>
          </p:cNvPr>
          <p:cNvCxnSpPr>
            <a:cxnSpLocks/>
          </p:cNvCxnSpPr>
          <p:nvPr/>
        </p:nvCxnSpPr>
        <p:spPr>
          <a:xfrm flipH="1">
            <a:off x="0" y="6650293"/>
            <a:ext cx="10128738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A4E1D2B-9BE2-468E-8FAF-98557DE37EAC}"/>
              </a:ext>
            </a:extLst>
          </p:cNvPr>
          <p:cNvSpPr/>
          <p:nvPr/>
        </p:nvSpPr>
        <p:spPr>
          <a:xfrm>
            <a:off x="11557897" y="6097343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44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6DDD60-18E2-462C-8E6D-4C8884447FDF}"/>
              </a:ext>
            </a:extLst>
          </p:cNvPr>
          <p:cNvSpPr/>
          <p:nvPr/>
        </p:nvSpPr>
        <p:spPr>
          <a:xfrm>
            <a:off x="387576" y="106442"/>
            <a:ext cx="4599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DESAIN GRAFIS II</a:t>
            </a:r>
          </a:p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(ADOBE PHOTOSHOP)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73EBE0-B85F-4B05-9CC4-835E660C1999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713F0D-85C8-4C6C-BAD2-D2394A015311}"/>
              </a:ext>
            </a:extLst>
          </p:cNvPr>
          <p:cNvSpPr/>
          <p:nvPr/>
        </p:nvSpPr>
        <p:spPr>
          <a:xfrm>
            <a:off x="10421081" y="6097343"/>
            <a:ext cx="12939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M15</a:t>
            </a:r>
            <a:endParaRPr lang="id-ID" sz="4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CD2B53-3F44-4434-9C1E-3BB1076EB0D4}"/>
              </a:ext>
            </a:extLst>
          </p:cNvPr>
          <p:cNvSpPr txBox="1"/>
          <p:nvPr/>
        </p:nvSpPr>
        <p:spPr>
          <a:xfrm>
            <a:off x="2402936" y="2793592"/>
            <a:ext cx="706861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kta Bold" panose="00000800000000000000" pitchFamily="50" charset="0"/>
              </a:rPr>
              <a:t>UNTUK HALAMAN SELANJUTNYA  (TUGAS-TUGAS) BISA DI SESUAIKAN DENGAN KEINGINAN ANDA DARI SEGI LAYOUT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641009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47EB6E-AB21-4461-BC51-71CBF400FAEB}"/>
              </a:ext>
            </a:extLst>
          </p:cNvPr>
          <p:cNvCxnSpPr>
            <a:cxnSpLocks/>
          </p:cNvCxnSpPr>
          <p:nvPr/>
        </p:nvCxnSpPr>
        <p:spPr>
          <a:xfrm flipH="1">
            <a:off x="0" y="6650293"/>
            <a:ext cx="10128738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A4E1D2B-9BE2-468E-8FAF-98557DE37EAC}"/>
              </a:ext>
            </a:extLst>
          </p:cNvPr>
          <p:cNvSpPr/>
          <p:nvPr/>
        </p:nvSpPr>
        <p:spPr>
          <a:xfrm>
            <a:off x="11557897" y="6097343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44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6DDD60-18E2-462C-8E6D-4C8884447FDF}"/>
              </a:ext>
            </a:extLst>
          </p:cNvPr>
          <p:cNvSpPr/>
          <p:nvPr/>
        </p:nvSpPr>
        <p:spPr>
          <a:xfrm>
            <a:off x="387576" y="106442"/>
            <a:ext cx="4599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DESAIN GRAFIS II</a:t>
            </a:r>
          </a:p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(ADOBE PHOTOSHOP)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73EBE0-B85F-4B05-9CC4-835E660C1999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FD33CD-4553-48DF-A0D8-4F6AC29B5746}"/>
              </a:ext>
            </a:extLst>
          </p:cNvPr>
          <p:cNvSpPr/>
          <p:nvPr/>
        </p:nvSpPr>
        <p:spPr>
          <a:xfrm>
            <a:off x="2768708" y="2729803"/>
            <a:ext cx="45913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SELAMAT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C33076-7307-4B2F-A2F4-C5408CDC32BC}"/>
              </a:ext>
            </a:extLst>
          </p:cNvPr>
          <p:cNvSpPr/>
          <p:nvPr/>
        </p:nvSpPr>
        <p:spPr>
          <a:xfrm>
            <a:off x="4221728" y="3472933"/>
            <a:ext cx="50946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BERKARYA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87C39F-9C38-4B80-92DB-4D2B249D6E1F}"/>
              </a:ext>
            </a:extLst>
          </p:cNvPr>
          <p:cNvSpPr/>
          <p:nvPr/>
        </p:nvSpPr>
        <p:spPr>
          <a:xfrm>
            <a:off x="10421081" y="6097343"/>
            <a:ext cx="12939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M15</a:t>
            </a:r>
            <a:endParaRPr lang="id-ID" sz="4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605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1846</TotalTime>
  <Words>301</Words>
  <Application>Microsoft Office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Okta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Ganjar Miftahuddin</dc:creator>
  <cp:lastModifiedBy>Ganjar Miftahuddin</cp:lastModifiedBy>
  <cp:revision>109</cp:revision>
  <dcterms:created xsi:type="dcterms:W3CDTF">2019-12-02T15:17:46Z</dcterms:created>
  <dcterms:modified xsi:type="dcterms:W3CDTF">2020-08-05T05:13:21Z</dcterms:modified>
</cp:coreProperties>
</file>