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65" r:id="rId8"/>
    <p:sldId id="268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22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9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850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032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76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301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712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980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14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78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413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9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51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231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62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661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8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1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5528" y="1871131"/>
            <a:ext cx="7492621" cy="1515533"/>
          </a:xfrm>
        </p:spPr>
        <p:txBody>
          <a:bodyPr/>
          <a:lstStyle/>
          <a:p>
            <a:r>
              <a:rPr lang="en-US" sz="4000" b="1" dirty="0" smtClean="0"/>
              <a:t>AKUNTANSI SEKTOR PUBLIK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OLEH :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Ony</a:t>
            </a:r>
            <a:r>
              <a:rPr lang="en-US" dirty="0" smtClean="0"/>
              <a:t> Widilestariningtyas,SE.,</a:t>
            </a:r>
            <a:r>
              <a:rPr lang="en-US" dirty="0" err="1" smtClean="0"/>
              <a:t>MSi</a:t>
            </a:r>
            <a:r>
              <a:rPr lang="en-US" dirty="0" smtClean="0"/>
              <a:t>.,</a:t>
            </a:r>
            <a:r>
              <a:rPr lang="en-US" dirty="0" err="1" smtClean="0"/>
              <a:t>Ak</a:t>
            </a:r>
            <a:r>
              <a:rPr lang="en-US" dirty="0" smtClean="0"/>
              <a:t>.,CA.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3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TERIMA 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516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BAB 8</a:t>
            </a:r>
            <a:br>
              <a:rPr lang="en-US" dirty="0"/>
            </a:br>
            <a:r>
              <a:rPr lang="en-US" dirty="0"/>
              <a:t>STRATEGI PEMBELANJAAN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Pembelanjaan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Proses </a:t>
            </a:r>
            <a:r>
              <a:rPr lang="en-US" dirty="0" err="1" smtClean="0"/>
              <a:t>Pemenuhan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Pendanaan</a:t>
            </a:r>
            <a:r>
              <a:rPr lang="en-US" dirty="0" smtClean="0"/>
              <a:t> ,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Makro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Menengah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Komposisi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Intern &amp; Intra </a:t>
            </a:r>
            <a:r>
              <a:rPr lang="en-US" dirty="0" err="1" smtClean="0"/>
              <a:t>Sektoral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&amp; </a:t>
            </a:r>
            <a:r>
              <a:rPr lang="en-US" dirty="0" err="1" smtClean="0"/>
              <a:t>Swasta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Program </a:t>
            </a:r>
            <a:r>
              <a:rPr lang="en-US" dirty="0" err="1" smtClean="0"/>
              <a:t>Strategis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Miskin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 Cost Effectively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Belanja</a:t>
            </a:r>
            <a:r>
              <a:rPr lang="en-US" dirty="0" smtClean="0"/>
              <a:t> </a:t>
            </a:r>
            <a:r>
              <a:rPr lang="en-US" dirty="0" err="1" smtClean="0"/>
              <a:t>Rutin</a:t>
            </a:r>
            <a:r>
              <a:rPr lang="en-US" dirty="0" smtClean="0"/>
              <a:t> &amp; </a:t>
            </a:r>
            <a:r>
              <a:rPr lang="en-US" dirty="0" err="1" smtClean="0"/>
              <a:t>Belanja</a:t>
            </a:r>
            <a:r>
              <a:rPr lang="en-US" dirty="0" smtClean="0"/>
              <a:t> Pembangunan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Daerah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Kapasitas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9268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PERMASALAHAN PENDANAAN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DEFISIT ANGGARAN</a:t>
            </a:r>
          </a:p>
          <a:p>
            <a:r>
              <a:rPr lang="en-US" dirty="0" smtClean="0"/>
              <a:t>PINJAMAN LUAR NEGERI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230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BENTUK PENDANAAN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KERJASAMA OPERASI</a:t>
            </a:r>
          </a:p>
          <a:p>
            <a:r>
              <a:rPr lang="en-US" dirty="0" smtClean="0"/>
              <a:t>OBLIGASI</a:t>
            </a:r>
          </a:p>
          <a:p>
            <a:r>
              <a:rPr lang="en-US" dirty="0" smtClean="0"/>
              <a:t>PRIVATISASI</a:t>
            </a:r>
          </a:p>
          <a:p>
            <a:r>
              <a:rPr lang="en-US" dirty="0" smtClean="0"/>
              <a:t>OTONOMI DAERAH</a:t>
            </a:r>
          </a:p>
          <a:p>
            <a:r>
              <a:rPr lang="en-US" dirty="0" smtClean="0"/>
              <a:t>EKUITAS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379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PENCATATAN PENDANAAN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PENGAKUAN EXPENDITURE BERDASARKAN METODE DANA</a:t>
            </a:r>
          </a:p>
          <a:p>
            <a:r>
              <a:rPr lang="en-US" dirty="0" smtClean="0"/>
              <a:t>PENGUKURAN EXPENDITURE BERDASARKAN METODE DANA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298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PENERAPAN DI INDONESIA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KERJASAMA OPERASI</a:t>
            </a:r>
          </a:p>
          <a:p>
            <a:r>
              <a:rPr lang="en-US" dirty="0" smtClean="0"/>
              <a:t>PENERBITAN OBLIGASI</a:t>
            </a:r>
          </a:p>
          <a:p>
            <a:r>
              <a:rPr lang="en-US" smtClean="0"/>
              <a:t>PRIVATISASI</a:t>
            </a:r>
          </a:p>
        </p:txBody>
      </p:sp>
    </p:spTree>
    <p:extLst>
      <p:ext uri="{BB962C8B-B14F-4D97-AF65-F5344CB8AC3E}">
        <p14:creationId xmlns:p14="http://schemas.microsoft.com/office/powerpoint/2010/main" val="4224915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LATIHAN BAB </a:t>
            </a:r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866030"/>
            <a:ext cx="9601196" cy="300983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pembelanjaan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pembelanjaang</a:t>
            </a:r>
            <a:r>
              <a:rPr lang="en-US" dirty="0"/>
              <a:t> ?</a:t>
            </a:r>
          </a:p>
          <a:p>
            <a:pPr lvl="0"/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praktek</a:t>
            </a:r>
            <a:r>
              <a:rPr lang="en-US" dirty="0"/>
              <a:t>,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enam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pengeluaran</a:t>
            </a:r>
            <a:r>
              <a:rPr lang="en-US" dirty="0"/>
              <a:t> public yang </a:t>
            </a:r>
            <a:r>
              <a:rPr lang="en-US" dirty="0" err="1"/>
              <a:t>selalu</a:t>
            </a:r>
            <a:r>
              <a:rPr lang="en-US" dirty="0"/>
              <a:t> di </a:t>
            </a:r>
            <a:r>
              <a:rPr lang="en-US" dirty="0" err="1"/>
              <a:t>evaluasi</a:t>
            </a:r>
            <a:r>
              <a:rPr lang="en-US" dirty="0"/>
              <a:t>, </a:t>
            </a:r>
            <a:r>
              <a:rPr lang="en-US" dirty="0" err="1"/>
              <a:t>sebutkan</a:t>
            </a:r>
            <a:r>
              <a:rPr lang="en-US" dirty="0"/>
              <a:t> ?</a:t>
            </a:r>
          </a:p>
          <a:p>
            <a:pPr lvl="0"/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kesulitan</a:t>
            </a:r>
            <a:r>
              <a:rPr lang="en-US" dirty="0"/>
              <a:t> </a:t>
            </a:r>
            <a:r>
              <a:rPr lang="en-US" dirty="0" err="1"/>
              <a:t>pendanaan</a:t>
            </a:r>
            <a:r>
              <a:rPr lang="en-US" dirty="0"/>
              <a:t> yang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dialami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?</a:t>
            </a:r>
          </a:p>
          <a:p>
            <a:pPr lvl="0"/>
            <a:r>
              <a:rPr lang="en-US" dirty="0" err="1"/>
              <a:t>Kerjasama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kategori</a:t>
            </a:r>
            <a:r>
              <a:rPr lang="en-US" dirty="0"/>
              <a:t> Joint operation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model. </a:t>
            </a:r>
            <a:r>
              <a:rPr lang="en-US" dirty="0" err="1"/>
              <a:t>Sebutkan</a:t>
            </a:r>
            <a:r>
              <a:rPr lang="en-US" dirty="0"/>
              <a:t> ?</a:t>
            </a:r>
          </a:p>
          <a:p>
            <a:pPr lvl="0"/>
            <a:r>
              <a:rPr lang="en-US" dirty="0" err="1"/>
              <a:t>Gambarkan</a:t>
            </a:r>
            <a:r>
              <a:rPr lang="en-US" dirty="0"/>
              <a:t> model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Joint Venture 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261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BAB </a:t>
            </a:r>
            <a:r>
              <a:rPr lang="en-US" dirty="0"/>
              <a:t>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err="1"/>
              <a:t>Gambarkan</a:t>
            </a:r>
            <a:r>
              <a:rPr lang="en-US" dirty="0"/>
              <a:t> </a:t>
            </a:r>
            <a:r>
              <a:rPr lang="en-US" dirty="0" err="1"/>
              <a:t>keterkaitan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, </a:t>
            </a:r>
            <a:r>
              <a:rPr lang="en-US" dirty="0" err="1"/>
              <a:t>pasar</a:t>
            </a:r>
            <a:r>
              <a:rPr lang="en-US" dirty="0"/>
              <a:t> modal,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?</a:t>
            </a:r>
          </a:p>
          <a:p>
            <a:pPr lvl="0"/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privatisasi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privatisasi</a:t>
            </a:r>
            <a:r>
              <a:rPr lang="en-US" dirty="0"/>
              <a:t> ?</a:t>
            </a:r>
          </a:p>
          <a:p>
            <a:pPr lvl="0"/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otonomi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 di Indonesia ?</a:t>
            </a:r>
          </a:p>
          <a:p>
            <a:pPr lvl="0"/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perimbangan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 di Indonesia ?</a:t>
            </a:r>
          </a:p>
          <a:p>
            <a:pPr lvl="0"/>
            <a:r>
              <a:rPr lang="en-US" dirty="0" err="1"/>
              <a:t>Gambarkan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modal ?</a:t>
            </a:r>
          </a:p>
          <a:p>
            <a:pPr lvl="0"/>
            <a:r>
              <a:rPr lang="en-US" dirty="0" err="1"/>
              <a:t>Jelaskan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di Indonesia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privatisasi</a:t>
            </a:r>
            <a:r>
              <a:rPr lang="en-US" dirty="0"/>
              <a:t> di BUMN/BUMD 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528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DAFTAR PUSTAKA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Indra</a:t>
            </a:r>
            <a:r>
              <a:rPr lang="en-US" dirty="0" smtClean="0"/>
              <a:t> Bastian, 2001,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di Indonesia, Yogyakarta : </a:t>
            </a:r>
            <a:r>
              <a:rPr lang="en-US" dirty="0" err="1" smtClean="0"/>
              <a:t>Penerbit</a:t>
            </a:r>
            <a:r>
              <a:rPr lang="en-US" dirty="0" smtClean="0"/>
              <a:t> BPFE Yogyakarta.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112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617</TotalTime>
  <Words>260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AKUNTANSI SEKTOR PUBLIK</vt:lpstr>
      <vt:lpstr>BAB 8 STRATEGI PEMBELANJAAN</vt:lpstr>
      <vt:lpstr>PERMASALAHAN PENDANAAN</vt:lpstr>
      <vt:lpstr>BENTUK PENDANAAN</vt:lpstr>
      <vt:lpstr>PENCATATAN PENDANAAN</vt:lpstr>
      <vt:lpstr>PENERAPAN DI INDONESIA</vt:lpstr>
      <vt:lpstr>LATIHAN BAB 8</vt:lpstr>
      <vt:lpstr>LATIHAN BAB 8</vt:lpstr>
      <vt:lpstr>DAFTAR PUSTAKA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AKUNTANSI SEKTOR PUBLIK</dc:title>
  <dc:creator>KA</dc:creator>
  <cp:lastModifiedBy>KA</cp:lastModifiedBy>
  <cp:revision>8</cp:revision>
  <dcterms:created xsi:type="dcterms:W3CDTF">2020-04-13T01:48:02Z</dcterms:created>
  <dcterms:modified xsi:type="dcterms:W3CDTF">2020-08-20T04:22:55Z</dcterms:modified>
</cp:coreProperties>
</file>