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5" r:id="rId6"/>
    <p:sldId id="268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9</a:t>
            </a:r>
            <a:br>
              <a:rPr lang="en-US" dirty="0"/>
            </a:br>
            <a:r>
              <a:rPr lang="en-US" dirty="0"/>
              <a:t>STRATEGI FISKAL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fiskal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kebijaksanaan</a:t>
            </a:r>
            <a:r>
              <a:rPr lang="en-US" dirty="0" smtClean="0"/>
              <a:t> yang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membelanjakan</a:t>
            </a:r>
            <a:r>
              <a:rPr lang="en-US" dirty="0" smtClean="0"/>
              <a:t> </a:t>
            </a:r>
            <a:r>
              <a:rPr lang="en-US" dirty="0" err="1" smtClean="0"/>
              <a:t>uangnya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yang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dana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membiayai</a:t>
            </a:r>
            <a:r>
              <a:rPr lang="en-US" dirty="0" smtClean="0"/>
              <a:t> </a:t>
            </a:r>
            <a:r>
              <a:rPr lang="en-US" dirty="0" err="1" smtClean="0"/>
              <a:t>pembelanjaan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1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FUNGSI KEBIJAKAN FISKAL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FUNGSI ALOKASI</a:t>
            </a:r>
          </a:p>
          <a:p>
            <a:r>
              <a:rPr lang="en-US" dirty="0" smtClean="0"/>
              <a:t>FUNGSI DISTRIBUSI </a:t>
            </a:r>
          </a:p>
          <a:p>
            <a:r>
              <a:rPr lang="en-US" dirty="0" smtClean="0"/>
              <a:t>FUNGSI STABILISASI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4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KEBIJAKAN FISKAL PUSAT &amp; DAERAH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DAYA DUKUNG DAU TERHADAP APBD DAN BELANJA DAERAH.</a:t>
            </a:r>
          </a:p>
          <a:p>
            <a:r>
              <a:rPr lang="en-US" smtClean="0"/>
              <a:t>PENGARUH DESENTRALISASI FISKAL TERHADAP MANAJEMEN EKONOMI MAKRO.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BAB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66030"/>
            <a:ext cx="9601196" cy="30098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kebijaksanaan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–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kemakmuran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kebijaksanaan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BAB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pengganggaran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table </a:t>
            </a:r>
            <a:r>
              <a:rPr lang="en-US" dirty="0" err="1"/>
              <a:t>formulasi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Jelsakan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desentralisasi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 </a:t>
            </a: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di Indonesia ? 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di Indonesia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613</TotalTime>
  <Words>202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AKUNTANSI SEKTOR PUBLIK</vt:lpstr>
      <vt:lpstr>BAB 9 STRATEGI FISKAL</vt:lpstr>
      <vt:lpstr>FUNGSI KEBIJAKAN FISKAL</vt:lpstr>
      <vt:lpstr>KEBIJAKAN FISKAL PUSAT &amp; DAERAH</vt:lpstr>
      <vt:lpstr>LATIHAN BAB 9</vt:lpstr>
      <vt:lpstr>LATIHAN BAB 9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8</cp:revision>
  <dcterms:created xsi:type="dcterms:W3CDTF">2020-04-13T01:48:02Z</dcterms:created>
  <dcterms:modified xsi:type="dcterms:W3CDTF">2020-08-20T04:34:20Z</dcterms:modified>
</cp:coreProperties>
</file>