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5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PENGUKURAN KINERJA SEKTOR PUBLIK DI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Wahana</a:t>
            </a:r>
            <a:r>
              <a:rPr lang="en-US" dirty="0" smtClean="0"/>
              <a:t> Tata </a:t>
            </a:r>
            <a:r>
              <a:rPr lang="en-US" dirty="0" err="1" smtClean="0"/>
              <a:t>Nugraha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Tertib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Lintas.</a:t>
            </a:r>
          </a:p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Akuntabilitas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Pemerinta</a:t>
            </a:r>
            <a:r>
              <a:rPr lang="en-US" dirty="0" smtClean="0"/>
              <a:t> (</a:t>
            </a:r>
            <a:r>
              <a:rPr lang="en-US" dirty="0" err="1" smtClean="0"/>
              <a:t>Lakip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484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LATIHAN BAB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866030"/>
            <a:ext cx="9601196" cy="30098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/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aspek-aspek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6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BAB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syarat-syarat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Sebutkan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, </a:t>
            </a:r>
            <a:r>
              <a:rPr lang="en-US" dirty="0" err="1"/>
              <a:t>prinsip-prinsip</a:t>
            </a:r>
            <a:r>
              <a:rPr lang="en-US" dirty="0"/>
              <a:t>,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akuntabilitas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(LAKIP)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2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1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BAB 12</a:t>
            </a:r>
            <a:br>
              <a:rPr lang="en-US" dirty="0"/>
            </a:br>
            <a:r>
              <a:rPr lang="en-US" dirty="0"/>
              <a:t>PENILAIAN 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/program/</a:t>
            </a:r>
            <a:r>
              <a:rPr lang="en-US" dirty="0" err="1" smtClean="0"/>
              <a:t>kebijaksanaan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, </a:t>
            </a:r>
            <a:r>
              <a:rPr lang="en-US" dirty="0" err="1" smtClean="0"/>
              <a:t>tujuan,misi,dan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tertuang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(strategic planning)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906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PENILAIAN 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Pengukuran</a:t>
            </a:r>
            <a:r>
              <a:rPr lang="en-US" dirty="0" smtClean="0"/>
              <a:t>/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proses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(</a:t>
            </a:r>
            <a:r>
              <a:rPr lang="en-US" dirty="0" err="1" smtClean="0"/>
              <a:t>mision</a:t>
            </a:r>
            <a:r>
              <a:rPr lang="en-US" dirty="0" smtClean="0"/>
              <a:t> accomplishment)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hasil-hasil</a:t>
            </a:r>
            <a:r>
              <a:rPr lang="en-US" dirty="0" smtClean="0"/>
              <a:t> yang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proses.</a:t>
            </a:r>
          </a:p>
          <a:p>
            <a:r>
              <a:rPr lang="en-US" dirty="0" err="1" smtClean="0"/>
              <a:t>Pengukuran</a:t>
            </a:r>
            <a:r>
              <a:rPr lang="en-US" dirty="0" smtClean="0"/>
              <a:t>/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akuntabilitas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7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PRINSIP-PRINSIP PEMILIHAN UKURAN 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memotivasi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Proses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terintegrasi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akuntabilitas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6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ASPEK YANG DIUKUR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Kepuasan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Operasi</a:t>
            </a:r>
            <a:r>
              <a:rPr lang="en-US" dirty="0" smtClean="0"/>
              <a:t> &amp; </a:t>
            </a:r>
            <a:r>
              <a:rPr lang="en-US" dirty="0" err="1" smtClean="0"/>
              <a:t>pasar</a:t>
            </a:r>
            <a:r>
              <a:rPr lang="en-US" dirty="0" smtClean="0"/>
              <a:t> internal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Kepuasan</a:t>
            </a:r>
            <a:r>
              <a:rPr lang="en-US" dirty="0" smtClean="0"/>
              <a:t> </a:t>
            </a:r>
            <a:r>
              <a:rPr lang="en-US" dirty="0" err="1" smtClean="0"/>
              <a:t>pegawai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Kepuasan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shareholders/stakeholders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Waktu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1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SIKLUS PENGUKURAN 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Penskemaan</a:t>
            </a:r>
            <a:r>
              <a:rPr lang="en-US" dirty="0" smtClean="0"/>
              <a:t> </a:t>
            </a:r>
            <a:r>
              <a:rPr lang="en-US" dirty="0" err="1" smtClean="0"/>
              <a:t>strategik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Penyempurnaan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Pengintegrasian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proses </a:t>
            </a:r>
            <a:r>
              <a:rPr lang="en-US" dirty="0" err="1" smtClean="0"/>
              <a:t>manajemen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9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TEKNOLOGI PENGUKURAN 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BALANCED SCORECARD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PENILAIAN DENGAN 3E (EKONOMI, EFISIENSI, EFEKTIVITAS)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7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INDIKATOR 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 yang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memperhitungkan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indikator</a:t>
            </a:r>
            <a:r>
              <a:rPr lang="en-US" dirty="0" smtClean="0"/>
              <a:t> :</a:t>
            </a:r>
          </a:p>
          <a:p>
            <a:pPr marL="0" indent="0" algn="just">
              <a:buNone/>
            </a:pPr>
            <a:r>
              <a:rPr lang="en-US" dirty="0" err="1" smtClean="0"/>
              <a:t>Masukan</a:t>
            </a:r>
            <a:r>
              <a:rPr lang="en-US" dirty="0" smtClean="0"/>
              <a:t> (input), </a:t>
            </a:r>
            <a:r>
              <a:rPr lang="en-US" dirty="0" err="1" smtClean="0"/>
              <a:t>keluaran</a:t>
            </a:r>
            <a:r>
              <a:rPr lang="en-US" dirty="0" smtClean="0"/>
              <a:t> (output), </a:t>
            </a:r>
            <a:r>
              <a:rPr lang="en-US" dirty="0" err="1" smtClean="0"/>
              <a:t>hasil</a:t>
            </a:r>
            <a:r>
              <a:rPr lang="en-US" dirty="0" smtClean="0"/>
              <a:t> (outcome), </a:t>
            </a:r>
            <a:r>
              <a:rPr lang="en-US" dirty="0" err="1" smtClean="0"/>
              <a:t>manfaat</a:t>
            </a:r>
            <a:r>
              <a:rPr lang="en-US" dirty="0" smtClean="0"/>
              <a:t> (benefit),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(impact).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1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MANFAAT INDIKATOR 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kejelasan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persetujuan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proses </a:t>
            </a:r>
            <a:r>
              <a:rPr lang="en-US" dirty="0" err="1" smtClean="0"/>
              <a:t>produksi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pembandingan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setting of target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manager,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60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635</TotalTime>
  <Words>434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AKUNTANSI SEKTOR PUBLIK</vt:lpstr>
      <vt:lpstr>BAB 12 PENILAIAN KINERJA</vt:lpstr>
      <vt:lpstr>PENILAIAN KINERJA</vt:lpstr>
      <vt:lpstr>PRINSIP-PRINSIP PEMILIHAN UKURAN KINERJA</vt:lpstr>
      <vt:lpstr>ASPEK YANG DIUKUR</vt:lpstr>
      <vt:lpstr>SIKLUS PENGUKURAN KINERJA</vt:lpstr>
      <vt:lpstr>TEKNOLOGI PENGUKURAN KINERJA</vt:lpstr>
      <vt:lpstr>INDIKATOR KINERJA</vt:lpstr>
      <vt:lpstr>MANFAAT INDIKATOR KINERJA</vt:lpstr>
      <vt:lpstr>PENGUKURAN KINERJA SEKTOR PUBLIK DI INDONESIA</vt:lpstr>
      <vt:lpstr>LATIHAN BAB 12</vt:lpstr>
      <vt:lpstr>LATIHAN BAB 12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10</cp:revision>
  <dcterms:created xsi:type="dcterms:W3CDTF">2020-04-13T01:48:02Z</dcterms:created>
  <dcterms:modified xsi:type="dcterms:W3CDTF">2020-08-20T05:50:27Z</dcterms:modified>
</cp:coreProperties>
</file>