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BAB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stimulus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focus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di sector public ?</a:t>
            </a:r>
          </a:p>
        </p:txBody>
      </p:sp>
    </p:spTree>
    <p:extLst>
      <p:ext uri="{BB962C8B-B14F-4D97-AF65-F5344CB8AC3E}">
        <p14:creationId xmlns:p14="http://schemas.microsoft.com/office/powerpoint/2010/main" val="235652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 7</a:t>
            </a:r>
            <a:br>
              <a:rPr lang="en-US" dirty="0"/>
            </a:br>
            <a:r>
              <a:rPr lang="en-US" dirty="0"/>
              <a:t>INVESTASI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Investasi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,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Dan </a:t>
            </a:r>
            <a:r>
              <a:rPr lang="en-US" dirty="0" err="1" smtClean="0"/>
              <a:t>Faktor</a:t>
            </a:r>
            <a:r>
              <a:rPr lang="en-US" dirty="0" smtClean="0"/>
              <a:t> Lain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7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FAKTOR UTAMA MEMPENGARUHI INVESTASI DAERAH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STANDAR HIDUP RENDAH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PERTUMBUHAN PENDUDUK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ANGKA PENGANGGURAN TINGGI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MASALAH INFRASTRUKTUR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6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23332"/>
            <a:ext cx="9601196" cy="15626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PERAN SEKTOR PUBLIK DALAM WEALTH GOVERNANCE – BUILDING STRATEGY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DASAR PENILAIAN INVESTASI PENETAPAN TUJUAN.</a:t>
            </a:r>
          </a:p>
          <a:p>
            <a:r>
              <a:rPr lang="en-US" dirty="0" smtClean="0"/>
              <a:t>ENVIRONMENTAL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5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STRATEGI DAYA SAING FDI (FOREIGN DIRECT INVESTMENT)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HARGA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PROMOTION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6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PERTIMBANGAN INVESTOR INVESTASI DI DAERAH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COMPARATIVE DAN COMPETITIVE ADVANTAGES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STABILITAS EKONOMI &amp; POLITIK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PERLINDUNGAN HAK KEKAYAAN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ZONA PERDAGANGAN BEBAS (FOREIGN TRADE ZONE/FTZ)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8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ASPEK PENILAIAN INVESTASI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KEMUNGKINAN PENGIDENTIFIKASIAN INVESTASI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PEMILIHAN PROYEK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INVESTASI PUBLIK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5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INVESTASI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TEKNIK STUDI KELAYAKAN PROYEK INVESTASI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TEKNIK PERHITUNGAN INVESTASI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TEKNIK AKUNTANSI INVESTASI (MODAL)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9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BAB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66030"/>
            <a:ext cx="9601196" cy="30098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factor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diidentifikasi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makmur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governance wealth building strategy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lima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foreign direct investment (FDI)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investor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61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654</TotalTime>
  <Words>286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AKUNTANSI SEKTOR PUBLIK</vt:lpstr>
      <vt:lpstr>BAB 7 INVESTASI</vt:lpstr>
      <vt:lpstr>4 FAKTOR UTAMA MEMPENGARUHI INVESTASI DAERAH</vt:lpstr>
      <vt:lpstr>PERAN SEKTOR PUBLIK DALAM WEALTH GOVERNANCE – BUILDING STRATEGY</vt:lpstr>
      <vt:lpstr>3 STRATEGI DAYA SAING FDI (FOREIGN DIRECT INVESTMENT)</vt:lpstr>
      <vt:lpstr>PERTIMBANGAN INVESTOR INVESTASI DI DAERAH</vt:lpstr>
      <vt:lpstr>ASPEK PENILAIAN INVESTASI</vt:lpstr>
      <vt:lpstr>PROGRAM INVESTASI</vt:lpstr>
      <vt:lpstr>LATIHAN BAB 7</vt:lpstr>
      <vt:lpstr>LATIHAN BAB 7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11</cp:revision>
  <dcterms:created xsi:type="dcterms:W3CDTF">2020-04-13T01:48:02Z</dcterms:created>
  <dcterms:modified xsi:type="dcterms:W3CDTF">2020-08-20T04:09:21Z</dcterms:modified>
</cp:coreProperties>
</file>