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audit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proses audit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Jelaskan</a:t>
            </a:r>
            <a:r>
              <a:rPr lang="en-US" dirty="0"/>
              <a:t>  </a:t>
            </a:r>
            <a:r>
              <a:rPr lang="en-US" dirty="0" err="1"/>
              <a:t>tipe</a:t>
            </a:r>
            <a:r>
              <a:rPr lang="en-US" dirty="0"/>
              <a:t> audit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audit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tanggung-jawab</a:t>
            </a:r>
            <a:r>
              <a:rPr lang="en-US" dirty="0"/>
              <a:t> auditor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BAB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auditor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auditor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audit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bakunya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flow chart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audit </a:t>
            </a:r>
            <a:r>
              <a:rPr lang="en-US" dirty="0" err="1"/>
              <a:t>investigasi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11</a:t>
            </a:r>
            <a:br>
              <a:rPr lang="en-US" dirty="0"/>
            </a:br>
            <a:r>
              <a:rPr lang="en-US" dirty="0"/>
              <a:t>PROGRAM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Auditing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lain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 / 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intern,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,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/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9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KARAKTERISTIK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Dipahami,jelas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periodisasi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komparabilitas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Materialitas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7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ESENSI PROSES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Perintah</a:t>
            </a:r>
            <a:r>
              <a:rPr lang="en-US" dirty="0" smtClean="0"/>
              <a:t> audit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audit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 audit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Simpulan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Ringkasan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Profesional</a:t>
            </a:r>
            <a:r>
              <a:rPr lang="en-US" dirty="0" smtClean="0"/>
              <a:t> audit </a:t>
            </a:r>
            <a:r>
              <a:rPr lang="en-US" dirty="0" err="1" smtClean="0"/>
              <a:t>opini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Laporan</a:t>
            </a:r>
            <a:r>
              <a:rPr lang="en-US" dirty="0" smtClean="0"/>
              <a:t>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TIPE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Audit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audit </a:t>
            </a:r>
            <a:r>
              <a:rPr lang="en-US" dirty="0" err="1" smtClean="0"/>
              <a:t>kepatuhan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Audit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Audit </a:t>
            </a:r>
            <a:r>
              <a:rPr lang="en-US" dirty="0" err="1" smtClean="0"/>
              <a:t>investigasi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6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TANGGUNG-JAWAB 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,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Bukti</a:t>
            </a:r>
            <a:r>
              <a:rPr lang="en-US" dirty="0" smtClean="0"/>
              <a:t> audit.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intern.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Meninjau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3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 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(unqualified opinion)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pengecualian</a:t>
            </a:r>
            <a:r>
              <a:rPr lang="en-US" dirty="0" smtClean="0"/>
              <a:t> (qualified opinion)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setuju</a:t>
            </a:r>
            <a:r>
              <a:rPr lang="en-US" dirty="0" smtClean="0"/>
              <a:t> (adverse opinion)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Penolakan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(</a:t>
            </a:r>
            <a:r>
              <a:rPr lang="en-US" dirty="0" err="1" smtClean="0"/>
              <a:t>disclimer</a:t>
            </a:r>
            <a:r>
              <a:rPr lang="en-US" dirty="0" smtClean="0"/>
              <a:t> opinion)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Pendapat</a:t>
            </a:r>
            <a:r>
              <a:rPr lang="en-US" dirty="0" smtClean="0"/>
              <a:t> </a:t>
            </a:r>
            <a:r>
              <a:rPr lang="en-US" dirty="0" err="1" smtClean="0"/>
              <a:t>sepotong-sepotong</a:t>
            </a:r>
            <a:r>
              <a:rPr lang="en-US" dirty="0" smtClean="0"/>
              <a:t> (</a:t>
            </a:r>
            <a:r>
              <a:rPr lang="en-US" dirty="0" err="1" smtClean="0"/>
              <a:t>piacemeal</a:t>
            </a:r>
            <a:r>
              <a:rPr lang="en-US" dirty="0" smtClean="0"/>
              <a:t> opinion)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9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LAPORAN AKUNTAN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Isi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iai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Laporan</a:t>
            </a:r>
            <a:r>
              <a:rPr lang="en-US" dirty="0" smtClean="0"/>
              <a:t> audit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auditan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,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audit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audit,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 auditor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paragraf</a:t>
            </a:r>
            <a:r>
              <a:rPr lang="en-US" dirty="0" smtClean="0"/>
              <a:t> </a:t>
            </a:r>
            <a:r>
              <a:rPr lang="en-US" dirty="0" err="1" smtClean="0"/>
              <a:t>pendapat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AUDIT SEKTOR PUBLIK 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Lingkungan</a:t>
            </a:r>
            <a:r>
              <a:rPr lang="en-US" dirty="0" smtClean="0"/>
              <a:t> audit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</a:t>
            </a:r>
            <a:r>
              <a:rPr lang="en-US" dirty="0" err="1" smtClean="0"/>
              <a:t>indonesia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lhp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belanja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65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628</TotalTime>
  <Words>354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AKUNTANSI SEKTOR PUBLIK</vt:lpstr>
      <vt:lpstr>BAB 11 PROGRAM AUDIT</vt:lpstr>
      <vt:lpstr>KARAKTERISTIK AUDIT</vt:lpstr>
      <vt:lpstr>ESENSI PROSES AUDIT</vt:lpstr>
      <vt:lpstr>TIPE AUDIT</vt:lpstr>
      <vt:lpstr>TANGGUNG-JAWAB AUDITOR</vt:lpstr>
      <vt:lpstr>OPINI AUDITOR</vt:lpstr>
      <vt:lpstr>LAPORAN AKUNTAN</vt:lpstr>
      <vt:lpstr>AUDIT SEKTOR PUBLIK DI INDONESIA</vt:lpstr>
      <vt:lpstr>LATIHAN BAB 11</vt:lpstr>
      <vt:lpstr>LATIHAN BAB 11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9</cp:revision>
  <dcterms:created xsi:type="dcterms:W3CDTF">2020-04-13T01:48:02Z</dcterms:created>
  <dcterms:modified xsi:type="dcterms:W3CDTF">2020-08-20T05:19:10Z</dcterms:modified>
</cp:coreProperties>
</file>