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2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2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1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5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3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3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0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700" dirty="0" smtClean="0"/>
              <a:t>AKUNTANSI KEUANGAN II</a:t>
            </a:r>
            <a:br>
              <a:rPr lang="en-US" sz="6700" dirty="0" smtClean="0"/>
            </a:br>
            <a:r>
              <a:rPr lang="en-US" sz="6700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OLEH : 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8</a:t>
            </a:r>
            <a:br>
              <a:rPr lang="en-US" dirty="0"/>
            </a:br>
            <a:r>
              <a:rPr lang="en-US" dirty="0"/>
              <a:t>MODUL LAPORAN ARUS KAS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 -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diperlihatkan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SITUASI A</a:t>
            </a:r>
          </a:p>
          <a:p>
            <a:r>
              <a:rPr lang="en-US" dirty="0" smtClean="0"/>
              <a:t>Annie </a:t>
            </a:r>
            <a:r>
              <a:rPr lang="en-US" dirty="0" err="1" smtClean="0"/>
              <a:t>lennox</a:t>
            </a:r>
            <a:r>
              <a:rPr lang="en-US" dirty="0" smtClean="0"/>
              <a:t> co.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$ 200.000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$ 110.000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pertamanya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2002.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$ 71.000 </a:t>
            </a:r>
            <a:r>
              <a:rPr lang="en-US" dirty="0" err="1" smtClean="0"/>
              <a:t>dan</a:t>
            </a:r>
            <a:r>
              <a:rPr lang="en-US" dirty="0" smtClean="0"/>
              <a:t> $ 29.000. </a:t>
            </a:r>
            <a:r>
              <a:rPr lang="en-US" dirty="0" err="1" smtClean="0"/>
              <a:t>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. </a:t>
            </a:r>
            <a:r>
              <a:rPr lang="en-US" dirty="0" err="1" smtClean="0"/>
              <a:t>Abaikan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Diminta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4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SITUASI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blues traveler company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$ 310.000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penyusutan</a:t>
            </a:r>
            <a:r>
              <a:rPr lang="en-US" dirty="0" smtClean="0"/>
              <a:t>) </a:t>
            </a:r>
            <a:r>
              <a:rPr lang="en-US" dirty="0" err="1" smtClean="0"/>
              <a:t>sebesar</a:t>
            </a:r>
            <a:r>
              <a:rPr lang="en-US" dirty="0" smtClean="0"/>
              <a:t> $ 230.000.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$ 26.000,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$ 8.000,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(yang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) </a:t>
            </a:r>
            <a:r>
              <a:rPr lang="en-US" dirty="0" err="1" smtClean="0"/>
              <a:t>menurun</a:t>
            </a:r>
            <a:r>
              <a:rPr lang="en-US" dirty="0" smtClean="0"/>
              <a:t> $ 17.000,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akrual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$ 11.000.</a:t>
            </a:r>
          </a:p>
          <a:p>
            <a:r>
              <a:rPr lang="en-US" dirty="0" smtClean="0"/>
              <a:t>DIMINTA </a:t>
            </a:r>
            <a:r>
              <a:rPr lang="en-US" dirty="0" smtClean="0"/>
              <a:t>:</a:t>
            </a:r>
          </a:p>
          <a:p>
            <a:r>
              <a:rPr lang="en-US" dirty="0" smtClean="0"/>
              <a:t>(A)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pemasok.Dan</a:t>
            </a:r>
            <a:endParaRPr lang="en-US" dirty="0" smtClean="0"/>
          </a:p>
          <a:p>
            <a:r>
              <a:rPr lang="en-US" dirty="0" smtClean="0"/>
              <a:t>(B)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9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185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AKUNTANSI KEUANGAN II D3</vt:lpstr>
      <vt:lpstr>BAB 8 MODUL LAPORAN ARUS KAS</vt:lpstr>
      <vt:lpstr>SITUASI B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9</cp:revision>
  <dcterms:created xsi:type="dcterms:W3CDTF">2020-04-12T13:26:51Z</dcterms:created>
  <dcterms:modified xsi:type="dcterms:W3CDTF">2020-08-25T10:39:39Z</dcterms:modified>
</cp:coreProperties>
</file>