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10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2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0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9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4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6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2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2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6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8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37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700" dirty="0" smtClean="0"/>
              <a:t>AKUNTANSI KEUANGAN II</a:t>
            </a:r>
            <a:br>
              <a:rPr lang="en-US" sz="6700" dirty="0" smtClean="0"/>
            </a:br>
            <a:r>
              <a:rPr lang="en-US" sz="6700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OLEH : </a:t>
            </a:r>
            <a:r>
              <a:rPr lang="en-US" cap="none" dirty="0" smtClean="0"/>
              <a:t>Dr</a:t>
            </a:r>
            <a:r>
              <a:rPr lang="en-US" dirty="0" smtClean="0"/>
              <a:t>. </a:t>
            </a:r>
            <a:r>
              <a:rPr lang="en-US" cap="none" dirty="0" err="1" smtClean="0"/>
              <a:t>Ony</a:t>
            </a:r>
            <a:r>
              <a:rPr lang="en-US" cap="none" dirty="0" smtClean="0"/>
              <a:t> Widilestariningtyas</a:t>
            </a:r>
            <a:r>
              <a:rPr lang="en-US" dirty="0" smtClean="0"/>
              <a:t>,se</a:t>
            </a:r>
            <a:r>
              <a:rPr lang="en-US" dirty="0" smtClean="0"/>
              <a:t>.,</a:t>
            </a:r>
            <a:r>
              <a:rPr lang="en-US" dirty="0" err="1" smtClean="0"/>
              <a:t>m</a:t>
            </a:r>
            <a:r>
              <a:rPr lang="en-US" cap="none" dirty="0" err="1" smtClean="0"/>
              <a:t>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12</a:t>
            </a:r>
            <a:br>
              <a:rPr lang="en-US" dirty="0"/>
            </a:br>
            <a:r>
              <a:rPr lang="en-US" dirty="0"/>
              <a:t>MODUL IMBALAN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 21-1 (BEBAN PENSIUN, AYAT JURNAL)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program pension Kiley Company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2001).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65260"/>
              </p:ext>
            </p:extLst>
          </p:nvPr>
        </p:nvGraphicFramePr>
        <p:xfrm>
          <a:off x="1322315" y="2725887"/>
          <a:ext cx="948671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333">
                  <a:extLst>
                    <a:ext uri="{9D8B030D-6E8A-4147-A177-3AD203B41FA5}">
                      <a16:colId xmlns:a16="http://schemas.microsoft.com/office/drawing/2014/main" val="3051198508"/>
                    </a:ext>
                  </a:extLst>
                </a:gridCol>
                <a:gridCol w="1651378">
                  <a:extLst>
                    <a:ext uri="{9D8B030D-6E8A-4147-A177-3AD203B41FA5}">
                      <a16:colId xmlns:a16="http://schemas.microsoft.com/office/drawing/2014/main" val="3620029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Pengembalian</a:t>
                      </a:r>
                      <a:r>
                        <a:rPr lang="en-US" baseline="0" dirty="0" smtClean="0"/>
                        <a:t> actual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diperkirakan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aktiva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$ 12.000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975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Tunjangan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dibayarkan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kepada</a:t>
                      </a:r>
                      <a:r>
                        <a:rPr lang="en-US" baseline="0" dirty="0" smtClean="0"/>
                        <a:t> para </a:t>
                      </a:r>
                      <a:r>
                        <a:rPr lang="en-US" baseline="0" dirty="0" err="1" smtClean="0"/>
                        <a:t>pensiun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Kontribusi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pendanaan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76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diskonto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43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Amortisasi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sebelumnya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37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Proyeksi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tunjangan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1 </a:t>
                      </a:r>
                      <a:r>
                        <a:rPr lang="en-US" baseline="0" dirty="0" err="1" smtClean="0"/>
                        <a:t>Januari</a:t>
                      </a:r>
                      <a:r>
                        <a:rPr lang="en-US" baseline="0" dirty="0" smtClean="0"/>
                        <a:t> 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6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92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5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Diminta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 2001.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uatlah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</a:t>
            </a:r>
            <a:r>
              <a:rPr lang="en-US" smtClean="0"/>
              <a:t>pensiun</a:t>
            </a:r>
            <a:r>
              <a:rPr lang="en-US" dirty="0" smtClean="0"/>
              <a:t> di </a:t>
            </a:r>
            <a:r>
              <a:rPr lang="en-US" dirty="0" err="1" smtClean="0"/>
              <a:t>tahun</a:t>
            </a:r>
            <a:r>
              <a:rPr lang="en-US" dirty="0" smtClean="0"/>
              <a:t> 2001.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1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870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114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AKUNTANSI KEUANGAN II D3</vt:lpstr>
      <vt:lpstr>BAB 12 MODUL IMBALAN KERJA</vt:lpstr>
      <vt:lpstr>Diminta :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7</cp:revision>
  <dcterms:created xsi:type="dcterms:W3CDTF">2020-04-12T13:26:51Z</dcterms:created>
  <dcterms:modified xsi:type="dcterms:W3CDTF">2020-08-25T11:40:31Z</dcterms:modified>
</cp:coreProperties>
</file>