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7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1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4443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5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5204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135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1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5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4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4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5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2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1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9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AKUNTANSI KEUANGAN II</a:t>
            </a:r>
            <a:br>
              <a:rPr lang="en-US" sz="4400" dirty="0" smtClean="0"/>
            </a:br>
            <a:r>
              <a:rPr lang="en-US" sz="4400" dirty="0" smtClean="0"/>
              <a:t>D3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OLEH : </a:t>
            </a:r>
            <a:endParaRPr lang="en-US" dirty="0" smtClean="0"/>
          </a:p>
          <a:p>
            <a:pPr algn="ctr"/>
            <a:r>
              <a:rPr lang="en-US" sz="2800" dirty="0" smtClean="0"/>
              <a:t>Dr. </a:t>
            </a:r>
            <a:r>
              <a:rPr lang="en-US" sz="2800" dirty="0" err="1" smtClean="0"/>
              <a:t>Ony</a:t>
            </a:r>
            <a:r>
              <a:rPr lang="en-US" sz="2800" dirty="0" smtClean="0"/>
              <a:t> Widilestariningtyas,SE.,</a:t>
            </a:r>
            <a:r>
              <a:rPr lang="en-US" sz="2800" dirty="0" err="1" smtClean="0"/>
              <a:t>MSi</a:t>
            </a:r>
            <a:r>
              <a:rPr lang="en-US" sz="2800" dirty="0" smtClean="0"/>
              <a:t>.,AK.,CA.</a:t>
            </a:r>
          </a:p>
        </p:txBody>
      </p:sp>
    </p:spTree>
    <p:extLst>
      <p:ext uri="{BB962C8B-B14F-4D97-AF65-F5344CB8AC3E}">
        <p14:creationId xmlns:p14="http://schemas.microsoft.com/office/powerpoint/2010/main" val="4075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9</a:t>
            </a:r>
            <a:br>
              <a:rPr lang="en-US" dirty="0"/>
            </a:br>
            <a:r>
              <a:rPr lang="en-US" dirty="0"/>
              <a:t>PENGAKUAN PENDAPATAN ANGSURAN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ditangguhkan</a:t>
            </a:r>
            <a:r>
              <a:rPr lang="en-US" dirty="0" smtClean="0"/>
              <a:t>.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menangguhkan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 (installment sales method)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(cost recovery method).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property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 Cara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(deposit method).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periode-periode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,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ditangguhkan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.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ditangguhkan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tertagihnya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ditangguhkan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yang </a:t>
            </a:r>
            <a:r>
              <a:rPr lang="en-US" dirty="0" err="1" smtClean="0"/>
              <a:t>diantisipasi</a:t>
            </a:r>
            <a:r>
              <a:rPr lang="en-US" dirty="0" smtClean="0"/>
              <a:t> di masa dating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ditangguhkan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kotornya</a:t>
            </a:r>
            <a:r>
              <a:rPr lang="en-US" dirty="0" smtClean="0"/>
              <a:t> yang </a:t>
            </a:r>
            <a:r>
              <a:rPr lang="en-US" dirty="0" err="1" smtClean="0"/>
              <a:t>ditangguhkan</a:t>
            </a:r>
            <a:r>
              <a:rPr lang="en-US" dirty="0" smtClean="0"/>
              <a:t>, yang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penangguhan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Beban-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ditangguhkan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0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menangguhkan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&amp;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akun-akun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terapkan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yang </a:t>
            </a:r>
            <a:r>
              <a:rPr lang="en-US" dirty="0" err="1" smtClean="0"/>
              <a:t>direalisasikan</a:t>
            </a:r>
            <a:r>
              <a:rPr lang="en-US" dirty="0" smtClean="0"/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direalisasi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ditangguhkan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  <a:p>
            <a:pPr marL="5715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tahun-tahun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5715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Tingkat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yang </a:t>
            </a:r>
            <a:r>
              <a:rPr lang="en-US" dirty="0" err="1" smtClean="0"/>
              <a:t>direalisasi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022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akun-akun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yang </a:t>
            </a:r>
            <a:r>
              <a:rPr lang="en-US" dirty="0" err="1" smtClean="0"/>
              <a:t>tertagih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tertagih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/>
              <a:t>Penyisihan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mengkompensasi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yang </a:t>
            </a:r>
            <a:r>
              <a:rPr lang="en-US" dirty="0" err="1" smtClean="0"/>
              <a:t>ditangguhkan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1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tertagih</a:t>
            </a:r>
            <a:endParaRPr lang="en-US" dirty="0" smtClean="0"/>
          </a:p>
          <a:p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(default)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3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63" y="295701"/>
            <a:ext cx="8596668" cy="673290"/>
          </a:xfrm>
        </p:spPr>
        <p:txBody>
          <a:bodyPr/>
          <a:lstStyle/>
          <a:p>
            <a:r>
              <a:rPr lang="en-US" dirty="0" err="1" smtClean="0"/>
              <a:t>Ikhtisar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297" y="968991"/>
            <a:ext cx="7752248" cy="5452280"/>
          </a:xfrm>
        </p:spPr>
      </p:pic>
    </p:spTree>
    <p:extLst>
      <p:ext uri="{BB962C8B-B14F-4D97-AF65-F5344CB8AC3E}">
        <p14:creationId xmlns:p14="http://schemas.microsoft.com/office/powerpoint/2010/main" val="110381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870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421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AKUNTANSI KEUANGAN II D3</vt:lpstr>
      <vt:lpstr>BAB 9 PENGAKUAN PENDAPATAN ANGSURAN</vt:lpstr>
      <vt:lpstr>Metode akuntansi penjualan cicilan</vt:lpstr>
      <vt:lpstr>Prosedur menangguhkan pendapatan &amp; harga pokok penjualan barang dagangan.</vt:lpstr>
      <vt:lpstr>Persyaratan membuat akun-akun khusus </vt:lpstr>
      <vt:lpstr>Masalah tambahan dalam akuntansi penjualan cicilan</vt:lpstr>
      <vt:lpstr>Ikhtisar Dasar Pengakuan Pendapatan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13</cp:revision>
  <dcterms:created xsi:type="dcterms:W3CDTF">2020-04-12T13:26:51Z</dcterms:created>
  <dcterms:modified xsi:type="dcterms:W3CDTF">2020-08-25T15:28:01Z</dcterms:modified>
</cp:coreProperties>
</file>