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96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4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33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77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91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3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82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1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C3BFE2-83B7-4B0A-B9D3-AB28331082B3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14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27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64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700" dirty="0" smtClean="0"/>
              <a:t>AKUNTANSI KEUANGAN II</a:t>
            </a:r>
            <a:br>
              <a:rPr lang="en-US" sz="6700" dirty="0" smtClean="0"/>
            </a:br>
            <a:r>
              <a:rPr lang="en-US" sz="6700" dirty="0" smtClean="0"/>
              <a:t>D3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OLEH </a:t>
            </a:r>
            <a:r>
              <a:rPr lang="en-US" dirty="0" smtClean="0"/>
              <a:t>:</a:t>
            </a:r>
          </a:p>
          <a:p>
            <a:pPr algn="ctr"/>
            <a:r>
              <a:rPr lang="en-US" cap="none" dirty="0" smtClean="0"/>
              <a:t>Dr</a:t>
            </a:r>
            <a:r>
              <a:rPr lang="en-US" dirty="0" smtClean="0"/>
              <a:t>. </a:t>
            </a:r>
            <a:r>
              <a:rPr lang="en-US" cap="none" dirty="0" err="1" smtClean="0"/>
              <a:t>Ony</a:t>
            </a:r>
            <a:r>
              <a:rPr lang="en-US" cap="none" dirty="0" smtClean="0"/>
              <a:t> Widilestariningtyas</a:t>
            </a:r>
            <a:r>
              <a:rPr lang="en-US" dirty="0" smtClean="0"/>
              <a:t>,se</a:t>
            </a:r>
            <a:r>
              <a:rPr lang="en-US" dirty="0" smtClean="0"/>
              <a:t>.,</a:t>
            </a:r>
            <a:r>
              <a:rPr lang="en-US" dirty="0" err="1" smtClean="0"/>
              <a:t>m</a:t>
            </a:r>
            <a:r>
              <a:rPr lang="en-US" cap="none" dirty="0" err="1" smtClean="0"/>
              <a:t>Si</a:t>
            </a:r>
            <a:r>
              <a:rPr lang="en-US" dirty="0" smtClean="0"/>
              <a:t>.,</a:t>
            </a:r>
            <a:r>
              <a:rPr lang="en-US" dirty="0" err="1" smtClean="0"/>
              <a:t>ak</a:t>
            </a:r>
            <a:r>
              <a:rPr lang="en-US" dirty="0" smtClean="0"/>
              <a:t>.,ca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0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11</a:t>
            </a:r>
            <a:br>
              <a:rPr lang="en-US" dirty="0"/>
            </a:br>
            <a:r>
              <a:rPr lang="en-US" dirty="0"/>
              <a:t>SEWA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Lease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kontraktual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lessor </a:t>
            </a:r>
            <a:r>
              <a:rPr lang="en-US" dirty="0" err="1" smtClean="0"/>
              <a:t>dan</a:t>
            </a:r>
            <a:r>
              <a:rPr lang="en-US" dirty="0" smtClean="0"/>
              <a:t> lessee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lessee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property </a:t>
            </a:r>
            <a:r>
              <a:rPr lang="en-US" dirty="0" err="1" smtClean="0"/>
              <a:t>tertentu</a:t>
            </a:r>
            <a:r>
              <a:rPr lang="en-US" dirty="0" smtClean="0"/>
              <a:t>, yang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lessor,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(</a:t>
            </a:r>
            <a:r>
              <a:rPr lang="en-US" dirty="0" err="1" smtClean="0"/>
              <a:t>sewa</a:t>
            </a:r>
            <a:r>
              <a:rPr lang="en-US" dirty="0" smtClean="0"/>
              <a:t>)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ditentukan</a:t>
            </a:r>
            <a:r>
              <a:rPr lang="en-US" dirty="0" smtClean="0"/>
              <a:t>, yang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lease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lessor </a:t>
            </a:r>
            <a:r>
              <a:rPr lang="en-US" dirty="0" err="1" smtClean="0"/>
              <a:t>atas</a:t>
            </a:r>
            <a:r>
              <a:rPr lang="en-US" dirty="0" smtClean="0"/>
              <a:t> property yang </a:t>
            </a:r>
            <a:r>
              <a:rPr lang="en-US" dirty="0" err="1" smtClean="0"/>
              <a:t>dilease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Karena</a:t>
            </a:r>
            <a:r>
              <a:rPr lang="en-US" dirty="0" smtClean="0"/>
              <a:t> lease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yang </a:t>
            </a:r>
            <a:r>
              <a:rPr lang="en-US" dirty="0" err="1" smtClean="0"/>
              <a:t>disetujui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lessor </a:t>
            </a:r>
            <a:r>
              <a:rPr lang="en-US" dirty="0" err="1" smtClean="0"/>
              <a:t>dan</a:t>
            </a:r>
            <a:r>
              <a:rPr lang="en-US" dirty="0" smtClean="0"/>
              <a:t> lessee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Durasi</a:t>
            </a:r>
            <a:r>
              <a:rPr lang="en-US" dirty="0" smtClean="0"/>
              <a:t> (duration)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lease-lease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bersangkutan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4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sewa</a:t>
            </a:r>
            <a:r>
              <a:rPr lang="en-US" dirty="0" smtClean="0"/>
              <a:t> (rental payments)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yang </a:t>
            </a:r>
            <a:r>
              <a:rPr lang="en-US" dirty="0" err="1" smtClean="0"/>
              <a:t>meningkat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;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nilainya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bervariasi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indeks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sewa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sedemikian</a:t>
            </a:r>
            <a:r>
              <a:rPr lang="en-US" dirty="0" smtClean="0"/>
              <a:t> </a:t>
            </a:r>
            <a:r>
              <a:rPr lang="en-US" dirty="0" err="1" smtClean="0"/>
              <a:t>rupa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lessor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ditambah</a:t>
            </a:r>
            <a:r>
              <a:rPr lang="en-US" dirty="0" smtClean="0"/>
              <a:t> </a:t>
            </a:r>
            <a:r>
              <a:rPr lang="en-US" dirty="0" err="1" smtClean="0"/>
              <a:t>pengembalian</a:t>
            </a:r>
            <a:r>
              <a:rPr lang="en-US" dirty="0" smtClean="0"/>
              <a:t> yang </a:t>
            </a:r>
            <a:r>
              <a:rPr lang="en-US" dirty="0" err="1" smtClean="0"/>
              <a:t>wajar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masa lease.</a:t>
            </a:r>
          </a:p>
          <a:p>
            <a:pPr algn="just"/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, </a:t>
            </a:r>
            <a:r>
              <a:rPr lang="en-US" dirty="0" err="1" smtClean="0"/>
              <a:t>asuransi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pemeliharaan</a:t>
            </a:r>
            <a:r>
              <a:rPr lang="en-US" dirty="0" smtClean="0"/>
              <a:t> (</a:t>
            </a:r>
            <a:r>
              <a:rPr lang="en-US" dirty="0" err="1" smtClean="0"/>
              <a:t>biaya</a:t>
            </a:r>
            <a:r>
              <a:rPr lang="en-US" dirty="0" smtClean="0"/>
              <a:t> executory)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dibebankan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lessor </a:t>
            </a:r>
            <a:r>
              <a:rPr lang="en-US" dirty="0" err="1" smtClean="0"/>
              <a:t>maupun</a:t>
            </a:r>
            <a:r>
              <a:rPr lang="en-US" dirty="0" smtClean="0"/>
              <a:t> lessee,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belah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454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Pembatasan</a:t>
            </a:r>
            <a:r>
              <a:rPr lang="en-US" dirty="0"/>
              <a:t> (restrictions)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obligasi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lessee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default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 </a:t>
            </a:r>
            <a:r>
              <a:rPr lang="en-US" dirty="0" err="1"/>
              <a:t>Kontrak</a:t>
            </a:r>
            <a:r>
              <a:rPr lang="en-US" dirty="0"/>
              <a:t> lease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 (</a:t>
            </a:r>
            <a:r>
              <a:rPr lang="en-US" dirty="0" err="1"/>
              <a:t>noncancellable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dibatalkan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denda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default </a:t>
            </a:r>
            <a:r>
              <a:rPr lang="en-US" dirty="0" err="1"/>
              <a:t>atau</a:t>
            </a:r>
            <a:r>
              <a:rPr lang="en-US" dirty="0"/>
              <a:t> lessee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lease, lessee </a:t>
            </a:r>
            <a:r>
              <a:rPr lang="en-US" dirty="0" err="1"/>
              <a:t>berkewajiban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di masa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kepemilikan</a:t>
            </a:r>
            <a:r>
              <a:rPr lang="en-US" dirty="0"/>
              <a:t> property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; </a:t>
            </a:r>
            <a:r>
              <a:rPr lang="en-US" dirty="0" err="1"/>
              <a:t>atau</a:t>
            </a:r>
            <a:r>
              <a:rPr lang="en-US" dirty="0"/>
              <a:t> lessor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menjual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menagih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lessee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lessor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tertutupi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Berbagai</a:t>
            </a:r>
            <a:r>
              <a:rPr lang="en-US" dirty="0" smtClean="0"/>
              <a:t> alternative </a:t>
            </a:r>
            <a:r>
              <a:rPr lang="en-US" dirty="0" err="1" smtClean="0"/>
              <a:t>bagi</a:t>
            </a:r>
            <a:r>
              <a:rPr lang="en-US" dirty="0" smtClean="0"/>
              <a:t> lessee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berakhir</a:t>
            </a:r>
            <a:r>
              <a:rPr lang="en-US" dirty="0" smtClean="0"/>
              <a:t> </a:t>
            </a:r>
            <a:r>
              <a:rPr lang="en-US" dirty="0" err="1" smtClean="0"/>
              <a:t>berkisar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yang </a:t>
            </a:r>
            <a:r>
              <a:rPr lang="en-US" dirty="0" err="1" smtClean="0"/>
              <a:t>dilease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wajar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memperbaharui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nominal.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8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Keunggulan</a:t>
            </a:r>
            <a:r>
              <a:rPr lang="en-US" dirty="0" smtClean="0"/>
              <a:t> 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Pembiayaan</a:t>
            </a:r>
            <a:r>
              <a:rPr lang="en-US" dirty="0" smtClean="0"/>
              <a:t> 100%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bunga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Proteksi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keusangan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Fleksibilitas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Pembiayaan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murah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minimum  </a:t>
            </a:r>
            <a:r>
              <a:rPr lang="en-US" dirty="0" err="1" smtClean="0"/>
              <a:t>alternatif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Pembiayaan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neraca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5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konseptual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mengkapitalisasi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yang </a:t>
            </a:r>
            <a:r>
              <a:rPr lang="en-US" dirty="0" err="1" smtClean="0"/>
              <a:t>dilease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Mengkapitalisasi</a:t>
            </a:r>
            <a:r>
              <a:rPr lang="en-US" dirty="0" smtClean="0"/>
              <a:t> lease </a:t>
            </a:r>
            <a:r>
              <a:rPr lang="en-US" dirty="0" err="1" smtClean="0"/>
              <a:t>serupa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 smtClean="0"/>
              <a:t>cicilan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Mengkapitalisasi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lease </a:t>
            </a: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Mengkapitalisasi</a:t>
            </a:r>
            <a:r>
              <a:rPr lang="en-US" dirty="0" smtClean="0"/>
              <a:t> lease </a:t>
            </a:r>
            <a:r>
              <a:rPr lang="en-US" dirty="0" err="1" smtClean="0"/>
              <a:t>perusahaan</a:t>
            </a:r>
            <a:r>
              <a:rPr lang="en-US" dirty="0" smtClean="0"/>
              <a:t> di mana </a:t>
            </a:r>
            <a:r>
              <a:rPr lang="en-US" dirty="0" err="1" smtClean="0"/>
              <a:t>penalti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berjumlah</a:t>
            </a:r>
            <a:r>
              <a:rPr lang="en-US" dirty="0" smtClean="0"/>
              <a:t> </a:t>
            </a:r>
            <a:r>
              <a:rPr lang="en-US" dirty="0" err="1" smtClean="0"/>
              <a:t>substansial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6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Kapitalisasi</a:t>
            </a:r>
            <a:r>
              <a:rPr lang="en-US" dirty="0" smtClean="0"/>
              <a:t> (Lessee)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Lease </a:t>
            </a:r>
            <a:r>
              <a:rPr lang="en-US" dirty="0" err="1" smtClean="0"/>
              <a:t>mentransfer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property </a:t>
            </a:r>
            <a:r>
              <a:rPr lang="en-US" dirty="0" err="1" smtClean="0"/>
              <a:t>kepada</a:t>
            </a:r>
            <a:r>
              <a:rPr lang="en-US" dirty="0" smtClean="0"/>
              <a:t> lessee.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Lease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opsi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(bargain purchase option).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Jangka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lease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75 %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estimasi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ekonomis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yang </a:t>
            </a:r>
            <a:r>
              <a:rPr lang="en-US" dirty="0" err="1" smtClean="0"/>
              <a:t>dilease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lease minimum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executory)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melebihi</a:t>
            </a:r>
            <a:r>
              <a:rPr lang="en-US" dirty="0" smtClean="0"/>
              <a:t> 90%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wajar</a:t>
            </a:r>
            <a:r>
              <a:rPr lang="en-US" dirty="0" smtClean="0"/>
              <a:t> property yang </a:t>
            </a:r>
            <a:r>
              <a:rPr lang="en-US" dirty="0" err="1" smtClean="0"/>
              <a:t>dilease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Lease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kriteria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lease </a:t>
            </a:r>
            <a:r>
              <a:rPr lang="en-US" dirty="0" err="1" smtClean="0"/>
              <a:t>operasi</a:t>
            </a:r>
            <a:r>
              <a:rPr lang="en-US" dirty="0" smtClean="0"/>
              <a:t> (operation lease).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2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SELAMAT BELAJAR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8870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126</TotalTime>
  <Words>505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AKUNTANSI KEUANGAN II D3</vt:lpstr>
      <vt:lpstr>BAB 11 SEWA</vt:lpstr>
      <vt:lpstr>PowerPoint Presentation</vt:lpstr>
      <vt:lpstr>PowerPoint Presentation</vt:lpstr>
      <vt:lpstr>Keunggulan lease</vt:lpstr>
      <vt:lpstr>Sifat konseptual dari lease</vt:lpstr>
      <vt:lpstr>Kriteria Kapitalisasi (Lessee)</vt:lpstr>
      <vt:lpstr>SELAMAT BELAJAR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AKUNTANSI SEKTOR PUBLIK</dc:title>
  <dc:creator>KA</dc:creator>
  <cp:lastModifiedBy>KA</cp:lastModifiedBy>
  <cp:revision>11</cp:revision>
  <dcterms:created xsi:type="dcterms:W3CDTF">2020-04-12T13:26:51Z</dcterms:created>
  <dcterms:modified xsi:type="dcterms:W3CDTF">2020-08-25T17:01:25Z</dcterms:modified>
</cp:coreProperties>
</file>