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3" r:id="rId3"/>
    <p:sldId id="264" r:id="rId4"/>
    <p:sldId id="265" r:id="rId5"/>
    <p:sldId id="266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5369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5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1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8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F47CF-67C9-420C-80A5-E2069FF0C2DF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72773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5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7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7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3BFE2-83B7-4B0A-B9D3-AB28331082B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532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EF78E3-FDA3-4D28-AAA2-0B81F349A39D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106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708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dirty="0" smtClean="0"/>
              <a:t>AKUNTANSI KEUANGAN II</a:t>
            </a:r>
            <a:br>
              <a:rPr lang="en-US" sz="6700" dirty="0" smtClean="0"/>
            </a:br>
            <a:r>
              <a:rPr lang="en-US" sz="6700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OLEH : </a:t>
            </a:r>
            <a:endParaRPr lang="en-US" dirty="0" smtClean="0"/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.,AK.,CA.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12</a:t>
            </a:r>
            <a:br>
              <a:rPr lang="en-US" dirty="0"/>
            </a:br>
            <a:r>
              <a:rPr lang="en-US" dirty="0"/>
              <a:t>IMBALAN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Program pension (pension plan)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majikan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(</a:t>
            </a:r>
            <a:r>
              <a:rPr lang="en-US" dirty="0" err="1" smtClean="0"/>
              <a:t>pembayaran</a:t>
            </a:r>
            <a:r>
              <a:rPr lang="en-US" dirty="0" smtClean="0"/>
              <a:t>) </a:t>
            </a:r>
            <a:r>
              <a:rPr lang="en-US" dirty="0" err="1" smtClean="0"/>
              <a:t>kepada</a:t>
            </a:r>
            <a:r>
              <a:rPr lang="en-US" dirty="0" smtClean="0"/>
              <a:t> para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pension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jasa-jasa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dana </a:t>
            </a:r>
            <a:r>
              <a:rPr lang="en-US" dirty="0" err="1" smtClean="0"/>
              <a:t>pensiun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Perusahaan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mensponsori</a:t>
            </a:r>
            <a:r>
              <a:rPr lang="en-US" dirty="0" smtClean="0"/>
              <a:t> program </a:t>
            </a:r>
            <a:r>
              <a:rPr lang="en-US" dirty="0" err="1" smtClean="0"/>
              <a:t>pensiun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dana </a:t>
            </a:r>
            <a:r>
              <a:rPr lang="en-US" dirty="0" err="1" smtClean="0"/>
              <a:t>pensiun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Dana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para </a:t>
            </a:r>
            <a:r>
              <a:rPr lang="en-US" dirty="0" err="1" smtClean="0"/>
              <a:t>penerima</a:t>
            </a:r>
            <a:r>
              <a:rPr lang="en-US" dirty="0" smtClean="0"/>
              <a:t> pension (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purnakarya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1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Aktuaris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orang yang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sertifikasi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profitabilitas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keuangannya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A</a:t>
            </a:r>
            <a:r>
              <a:rPr lang="en-US" dirty="0" err="1" smtClean="0"/>
              <a:t>ktuaris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actuarial)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mortalitas</a:t>
            </a:r>
            <a:r>
              <a:rPr lang="en-US" dirty="0" smtClean="0"/>
              <a:t>, </a:t>
            </a:r>
            <a:r>
              <a:rPr lang="en-US" dirty="0" err="1" smtClean="0"/>
              <a:t>perputaran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frekuensi</a:t>
            </a:r>
            <a:r>
              <a:rPr lang="en-US" dirty="0" smtClean="0"/>
              <a:t> pension </a:t>
            </a:r>
            <a:r>
              <a:rPr lang="en-US" dirty="0" err="1" smtClean="0"/>
              <a:t>dini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 masa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program pension.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8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5454"/>
          </a:xfrm>
        </p:spPr>
        <p:txBody>
          <a:bodyPr/>
          <a:lstStyle/>
          <a:p>
            <a:r>
              <a:rPr lang="en-US" dirty="0" smtClean="0"/>
              <a:t>UKURAN-UKURAN KEWAJIBAN PENSIUN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7" y="1336831"/>
            <a:ext cx="9362364" cy="5309629"/>
          </a:xfrm>
        </p:spPr>
      </p:pic>
    </p:spTree>
    <p:extLst>
      <p:ext uri="{BB962C8B-B14F-4D97-AF65-F5344CB8AC3E}">
        <p14:creationId xmlns:p14="http://schemas.microsoft.com/office/powerpoint/2010/main" val="7639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3567"/>
          </a:xfrm>
        </p:spPr>
        <p:txBody>
          <a:bodyPr/>
          <a:lstStyle/>
          <a:p>
            <a:r>
              <a:rPr lang="en-US" dirty="0" smtClean="0"/>
              <a:t>KOMPONEN BEBAN PENSIUN TAHUNAN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30" y="1419368"/>
            <a:ext cx="9021170" cy="50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113</TotalTime>
  <Words>198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AKUNTANSI KEUANGAN II D3</vt:lpstr>
      <vt:lpstr>BAB 12 IMBALAN KERJA</vt:lpstr>
      <vt:lpstr>PowerPoint Presentation</vt:lpstr>
      <vt:lpstr>UKURAN-UKURAN KEWAJIBAN PENSIUN</vt:lpstr>
      <vt:lpstr>KOMPONEN BEBAN PENSIUN TAHUNAN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9</cp:revision>
  <dcterms:created xsi:type="dcterms:W3CDTF">2020-04-12T13:26:51Z</dcterms:created>
  <dcterms:modified xsi:type="dcterms:W3CDTF">2020-08-25T17:35:38Z</dcterms:modified>
</cp:coreProperties>
</file>