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3" r:id="rId3"/>
    <p:sldId id="294" r:id="rId4"/>
    <p:sldId id="257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6C201-42CC-461E-AADD-6032AD3E2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FB73A-310C-41C8-BFD9-1FB1609B3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93072-E138-49AC-B2AE-F4E2F7A7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12706-E02A-40ED-B9EC-9D6B2FD8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11F4A-9FF3-4EBD-9390-C75E632A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683C2-35EA-4652-B124-20DD39A2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8A77C-78E5-47BE-8F76-DE09751AD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928FA-62CA-4DA4-8BD5-D512A8C6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85F04-1141-46E5-84F8-81359DE2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E5949-517A-43CF-B00C-8C65639B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5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A06C76-0A5E-4C08-B7C3-38C3A46AC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EC5D5-EB91-4E88-B92D-F998BD6AC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D2B72-6BAE-4E0E-93C1-39302A39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E33D0-0F05-4362-AFD9-B6810110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6F8CE-1ED5-44CE-B420-260126B7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28497-57EB-49AC-9B44-077524F0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032E8-0205-4C9C-AB65-6065800FA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A347F-9A59-46F5-B077-5871A5D7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3B6D8-91C3-4BD8-9B5B-1356807D9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7E635-8496-4622-992A-67E3EB3A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8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5E84D-B564-4992-A783-32096EBA1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3F1C7-EC47-42AD-81F2-4C6583724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51D95-AB97-4667-A3B2-73B14692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D191B-2CE8-4B4E-86B9-B8F4BFCF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4E062-182F-49C0-B5BA-7A671ABB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6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76D9-0C45-4496-B674-FB5A8F5E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C0595-8D5D-44DA-8BBB-EF7806F06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053A0-2A19-4193-B4D0-7DE93D893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69B65-1BBA-4BEA-A838-6AA5F074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E85E0-44E8-4B96-A387-1E8A03EC7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8DC61-C709-4399-8434-DFA46AF7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5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F787-062E-4F45-86A4-FF7840CF1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3A2C7-2F49-4C3C-AE91-FB0753B6E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E8375-CDDB-4D6F-85B8-D38893281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076F4-4AC8-475A-A51A-FBD32BD40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6D167F-14B8-4384-9FA0-EC7E80579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22284-22FA-498B-81B8-F1DA04F25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057C3C-CB06-4C62-8B45-0F8EF4C6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4E04E-44B4-4B76-9C85-058C3720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996B-328E-495C-A3C7-C85F6977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3ABDA-00AA-4C7F-9B24-EA9E04E7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6FB39-4721-44CC-AC1B-7C023E37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071C8-F44D-4B5D-A999-18FA0C45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5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F3A87B-9703-4704-AEB8-CF9B154A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133BE-E7AF-4735-BF7F-582BE9DC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2F2EA-3ED5-49F0-AAE3-93FE22B8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7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7670-0870-468E-B72D-9672C54DC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556B-2CBA-4CCE-9AE1-93E30D943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24F4A-00D3-46DC-BB1C-8A8DACEFB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E3193-FB3C-4F4B-9B4C-F39C2690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E0FD7-1E8B-42FD-9C61-E20490D8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B1592-FDF3-4DB8-85A9-AD3F7140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2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FE12-77CB-4C32-A649-61CE32B2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10E57-0A21-4DCA-8BFA-C0EDDD2B5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DBBB92-B300-4491-B7D6-69533CC87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5D44A-1F2A-4B5E-BF5B-1709F6704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D6703-052C-4BBA-8E2C-CBD22552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5685B-C5D3-41D4-A8B0-75DD73BC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1DB815-4291-4071-9556-19B55FF58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0EC6E-7D9E-48BB-8987-51FAD4584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DEC54-B50D-4438-81C1-3C31AA003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9D2CC-0E5A-48E1-90E3-E72E9A5D20A6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551F8-7929-4C85-89D2-563A0276E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240EA-A566-46C6-AC78-FF597186F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2C366-AC30-46FC-A215-22E7C242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5101E5-6471-4782-82F1-28C48DEA5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3552" y="4518923"/>
            <a:ext cx="5581757" cy="1141851"/>
          </a:xfrm>
          <a:noFill/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80808"/>
                </a:solidFill>
              </a:rPr>
              <a:t>HENDRI MULYADI SE., MM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D2586E-EECB-4383-BB0F-574673396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7200" b="1" dirty="0">
                <a:solidFill>
                  <a:srgbClr val="080808"/>
                </a:solidFill>
              </a:rPr>
              <a:t>PENGANTAR AKUNTANSI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5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90A86BE7-282B-4CF9-B138-46A26020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578DCE-1664-471E-8F97-189F439D7FDE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pic>
        <p:nvPicPr>
          <p:cNvPr id="8195" name="Picture 4">
            <a:extLst>
              <a:ext uri="{FF2B5EF4-FFF2-40B4-BE49-F238E27FC236}">
                <a16:creationId xmlns:a16="http://schemas.microsoft.com/office/drawing/2014/main" id="{F7238FBB-6891-4E3B-BBF2-5209FFD68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Rectangle 5">
            <a:extLst>
              <a:ext uri="{FF2B5EF4-FFF2-40B4-BE49-F238E27FC236}">
                <a16:creationId xmlns:a16="http://schemas.microsoft.com/office/drawing/2014/main" id="{A8F1BFAB-33E7-4644-8F97-366AC077B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6276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Strategi Bisnis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C188CEAD-318F-40C1-94F4-2A7832FBA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964" y="1916114"/>
            <a:ext cx="745807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3600" i="0" dirty="0">
                <a:solidFill>
                  <a:srgbClr val="0066FF"/>
                </a:solidFill>
                <a:latin typeface="Times New Roman" panose="02020603050405020304" pitchFamily="18" charset="0"/>
              </a:rPr>
              <a:t>Strategi bisnis </a:t>
            </a:r>
            <a:r>
              <a:rPr lang="id-ID" altLang="en-US" sz="3600" b="0" i="0" dirty="0">
                <a:solidFill>
                  <a:srgbClr val="0066FF"/>
                </a:solidFill>
                <a:latin typeface="Times New Roman" panose="02020603050405020304" pitchFamily="18" charset="0"/>
              </a:rPr>
              <a:t>merupakan seperangkat rencana dan tindakan yang terintegrasi, yang disusun untuk membuat bisnis perusahaan mempunyai keunggulan dibandingkan pesaingnya dalam rangka memaksimalkan keuntungan.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6769ADD4-771A-4270-8F7E-AB6A702C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51A9E8-5F82-41F3-9F0F-B4C1E6F7F67D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18446" name="AutoShape 14">
            <a:extLst>
              <a:ext uri="{FF2B5EF4-FFF2-40B4-BE49-F238E27FC236}">
                <a16:creationId xmlns:a16="http://schemas.microsoft.com/office/drawing/2014/main" id="{4889B2F6-010A-4744-BBFF-CCE005B9D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716339"/>
            <a:ext cx="8135938" cy="1944687"/>
          </a:xfrm>
          <a:prstGeom prst="flowChartAlternateProcess">
            <a:avLst/>
          </a:prstGeom>
          <a:solidFill>
            <a:srgbClr val="FFCC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8445" name="AutoShape 13">
            <a:extLst>
              <a:ext uri="{FF2B5EF4-FFF2-40B4-BE49-F238E27FC236}">
                <a16:creationId xmlns:a16="http://schemas.microsoft.com/office/drawing/2014/main" id="{B4E263ED-EBFC-4E4E-92CB-FD6267380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1484314"/>
            <a:ext cx="7775575" cy="1944687"/>
          </a:xfrm>
          <a:prstGeom prst="roundRect">
            <a:avLst>
              <a:gd name="adj" fmla="val 16667"/>
            </a:avLst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9221" name="Picture 4">
            <a:extLst>
              <a:ext uri="{FF2B5EF4-FFF2-40B4-BE49-F238E27FC236}">
                <a16:creationId xmlns:a16="http://schemas.microsoft.com/office/drawing/2014/main" id="{23A9AD12-A849-4584-BEE5-92FBCDA8D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6">
            <a:extLst>
              <a:ext uri="{FF2B5EF4-FFF2-40B4-BE49-F238E27FC236}">
                <a16:creationId xmlns:a16="http://schemas.microsoft.com/office/drawing/2014/main" id="{764CD089-72A7-4115-86AE-04914FF58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264" y="1557339"/>
            <a:ext cx="7229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2000" b="0" i="0" dirty="0">
                <a:solidFill>
                  <a:srgbClr val="0066FF"/>
                </a:solidFill>
                <a:latin typeface="Times New Roman" panose="02020603050405020304" pitchFamily="18" charset="0"/>
              </a:rPr>
              <a:t>Pada strategi biaya rendah </a:t>
            </a:r>
            <a:r>
              <a:rPr lang="id-ID" altLang="en-US" sz="2000" b="0" dirty="0">
                <a:solidFill>
                  <a:srgbClr val="0066FF"/>
                </a:solidFill>
                <a:latin typeface="Times New Roman" panose="02020603050405020304" pitchFamily="18" charset="0"/>
              </a:rPr>
              <a:t>(low-cost strategy</a:t>
            </a:r>
            <a:r>
              <a:rPr lang="id-ID" altLang="en-US" sz="2000" b="0" i="0" dirty="0">
                <a:solidFill>
                  <a:srgbClr val="0066FF"/>
                </a:solidFill>
                <a:latin typeface="Times New Roman" panose="02020603050405020304" pitchFamily="18" charset="0"/>
              </a:rPr>
              <a:t>)</a:t>
            </a:r>
            <a:r>
              <a:rPr lang="id-ID" altLang="en-US" sz="2000" b="0" dirty="0">
                <a:solidFill>
                  <a:srgbClr val="0066FF"/>
                </a:solidFill>
                <a:latin typeface="Times New Roman" panose="02020603050405020304" pitchFamily="18" charset="0"/>
              </a:rPr>
              <a:t>,</a:t>
            </a:r>
            <a:r>
              <a:rPr lang="id-ID" altLang="en-US" sz="2000" b="0" i="0" dirty="0">
                <a:solidFill>
                  <a:srgbClr val="0066FF"/>
                </a:solidFill>
                <a:latin typeface="Times New Roman" panose="02020603050405020304" pitchFamily="18" charset="0"/>
              </a:rPr>
              <a:t> perusahaan merancang dan memproduksi produk dan jasa dengan kualitas yang masih dapat diterima pada biaya yang lebih rendah dari pesaingnya.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B3706F5D-4827-417E-AA26-56AC79A2B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563" y="2562225"/>
            <a:ext cx="3505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id-ID" altLang="en-US" sz="2000" i="0">
                <a:latin typeface="Times New Roman" panose="02020603050405020304" pitchFamily="18" charset="0"/>
              </a:rPr>
              <a:t>Wal-Mart</a:t>
            </a:r>
          </a:p>
          <a:p>
            <a:pPr algn="ctr">
              <a:spcBef>
                <a:spcPct val="30000"/>
              </a:spcBef>
            </a:pPr>
            <a:r>
              <a:rPr lang="id-ID" altLang="en-US" sz="2000" i="0">
                <a:latin typeface="Times New Roman" panose="02020603050405020304" pitchFamily="18" charset="0"/>
              </a:rPr>
              <a:t>Southwest Airlines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C9B8C892-65B7-4C5B-B0AD-E7C8A8367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89364"/>
            <a:ext cx="815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2000" b="0" i="0" dirty="0">
                <a:solidFill>
                  <a:srgbClr val="0066FF"/>
                </a:solidFill>
                <a:latin typeface="Times New Roman" panose="02020603050405020304" pitchFamily="18" charset="0"/>
              </a:rPr>
              <a:t>Pada strategi diferensiasi, perusahaan merancang dan memproduksi produk dan jasa</a:t>
            </a:r>
            <a:r>
              <a:rPr lang="id-ID" altLang="en-US" sz="2000" b="0" i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id-ID" altLang="en-US" sz="2000" b="0" i="0" dirty="0">
                <a:solidFill>
                  <a:srgbClr val="0066FF"/>
                </a:solidFill>
                <a:latin typeface="Times New Roman" panose="02020603050405020304" pitchFamily="18" charset="0"/>
              </a:rPr>
              <a:t>yang mempunyai ciri khas yang unik sehingga membuat pelanggan mau membayar dengan harga yang lebih tinggi.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EC6D79AF-8609-4140-A94B-EA1748170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4794250"/>
            <a:ext cx="35052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2000" i="0">
                <a:latin typeface="Times New Roman" panose="02020603050405020304" pitchFamily="18" charset="0"/>
              </a:rPr>
              <a:t>Maytag</a:t>
            </a:r>
          </a:p>
          <a:p>
            <a:pPr algn="ctr">
              <a:spcBef>
                <a:spcPct val="30000"/>
              </a:spcBef>
            </a:pPr>
            <a:r>
              <a:rPr lang="id-ID" altLang="en-US" sz="2000" i="0">
                <a:latin typeface="Times New Roman" panose="02020603050405020304" pitchFamily="18" charset="0"/>
              </a:rPr>
              <a:t>Tommy Hilfiger</a:t>
            </a:r>
          </a:p>
        </p:txBody>
      </p:sp>
      <p:sp>
        <p:nvSpPr>
          <p:cNvPr id="18451" name="Rectangle 19">
            <a:extLst>
              <a:ext uri="{FF2B5EF4-FFF2-40B4-BE49-F238E27FC236}">
                <a16:creationId xmlns:a16="http://schemas.microsoft.com/office/drawing/2014/main" id="{4A02E948-EB63-41B5-8F85-C5B654B544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4" y="269875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Strategi Bisnis</a:t>
            </a:r>
            <a:endParaRPr lang="en-US" sz="28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45" grpId="0" animBg="1"/>
      <p:bldP spid="18438" grpId="0"/>
      <p:bldP spid="18439" grpId="0" build="p" autoUpdateAnimBg="0" advAuto="1000"/>
      <p:bldP spid="18441" grpId="0"/>
      <p:bldP spid="18442" grpId="0" build="p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6CFA1224-93D6-471D-AA52-3C93E27D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131C97-78E0-47D7-BEE4-FE8C466315A6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98F4E1A7-8E2B-443E-8BA6-FE2D59146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1341439"/>
            <a:ext cx="75247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rPr>
              <a:t>Rantai nilai adalah serangkaian aktivitas dari sebuah bisnis untuk menambah nilai (</a:t>
            </a:r>
            <a:r>
              <a:rPr lang="id-ID" altLang="en-US" sz="2400" b="0">
                <a:solidFill>
                  <a:srgbClr val="0066FF"/>
                </a:solidFill>
                <a:latin typeface="Times New Roman" panose="02020603050405020304" pitchFamily="18" charset="0"/>
              </a:rPr>
              <a:t>value</a:t>
            </a:r>
            <a:r>
              <a: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rPr>
              <a:t>) bagi pelanggannya dengan memproses input menjadi barang atau jasa.</a:t>
            </a:r>
          </a:p>
        </p:txBody>
      </p:sp>
      <p:sp>
        <p:nvSpPr>
          <p:cNvPr id="21510" name="AutoShape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C3E0B4F-392D-4125-9AEB-EB2E307EF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646363"/>
            <a:ext cx="1524000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Masukan</a:t>
            </a:r>
          </a:p>
        </p:txBody>
      </p:sp>
      <p:sp>
        <p:nvSpPr>
          <p:cNvPr id="21511" name="AutoShape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6D2965B-3603-4CBA-A0D0-61F4A16DC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1" y="2646363"/>
            <a:ext cx="1757363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Proses Bisnis</a:t>
            </a:r>
          </a:p>
        </p:txBody>
      </p:sp>
      <p:sp>
        <p:nvSpPr>
          <p:cNvPr id="21512" name="AutoShape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CFCA16A-06FE-4883-BBB1-8D34E5CB7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1" y="2646363"/>
            <a:ext cx="1985963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Produk atau Jasa</a:t>
            </a:r>
          </a:p>
        </p:txBody>
      </p:sp>
      <p:sp>
        <p:nvSpPr>
          <p:cNvPr id="21513" name="AutoShape 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8045582-6989-40B2-AEEB-1195FD5E0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1038" y="2646363"/>
            <a:ext cx="1985962" cy="11430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Nilai Pelanggan</a:t>
            </a:r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42038CD8-A0B9-41FD-9CC3-394F2ED40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2559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32661815-127C-4EF1-A375-4CD619E6E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2559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51733DDE-F95A-41FD-A007-B3DE2EC62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2559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251" name="Picture 13">
            <a:extLst>
              <a:ext uri="{FF2B5EF4-FFF2-40B4-BE49-F238E27FC236}">
                <a16:creationId xmlns:a16="http://schemas.microsoft.com/office/drawing/2014/main" id="{E04D1146-BC3D-4D87-ACA8-E3113F9E3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9" name="Rectangle 15">
            <a:extLst>
              <a:ext uri="{FF2B5EF4-FFF2-40B4-BE49-F238E27FC236}">
                <a16:creationId xmlns:a16="http://schemas.microsoft.com/office/drawing/2014/main" id="{7AE0EF06-48FC-4087-BE96-9DC8D92AC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843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Rantai Nilai (Value Chain)</a:t>
            </a:r>
          </a:p>
        </p:txBody>
      </p:sp>
      <p:sp>
        <p:nvSpPr>
          <p:cNvPr id="21520" name="Rectangle 16">
            <a:extLst>
              <a:ext uri="{FF2B5EF4-FFF2-40B4-BE49-F238E27FC236}">
                <a16:creationId xmlns:a16="http://schemas.microsoft.com/office/drawing/2014/main" id="{4CBCA46C-484F-40F9-A732-CDC7A8F04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3941763"/>
            <a:ext cx="58435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d-ID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Pihak yang Berkepentingan (Business Stakeholders)</a:t>
            </a:r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23749E17-C9AF-403C-B53B-F83ECB0E9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825" y="4911726"/>
            <a:ext cx="83708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rPr>
              <a:t>Pihak-pihak yang berkepentingan</a:t>
            </a:r>
            <a:r>
              <a:rPr lang="id-ID" altLang="en-US" sz="2400" i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rPr>
              <a:t>merupakan individu atau entitas yang mempunyai kepentingan terhadap kinerja sebuah bisnis.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 animBg="1" autoUpdateAnimBg="0"/>
      <p:bldP spid="21511" grpId="0" animBg="1" autoUpdateAnimBg="0"/>
      <p:bldP spid="21512" grpId="0" animBg="1" autoUpdateAnimBg="0"/>
      <p:bldP spid="21513" grpId="0" animBg="1" autoUpdateAnimBg="0"/>
      <p:bldP spid="21519" grpId="0"/>
      <p:bldP spid="21520" grpId="0"/>
      <p:bldP spid="215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345218DF-4B90-4D8B-AED8-7EF6032D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E9102-775B-408F-B8AF-6FC8D890BF29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22532" name="AutoShape 4">
            <a:extLst>
              <a:ext uri="{FF2B5EF4-FFF2-40B4-BE49-F238E27FC236}">
                <a16:creationId xmlns:a16="http://schemas.microsoft.com/office/drawing/2014/main" id="{3EA0D570-05A7-488F-80CB-02F4A64C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8" y="1412875"/>
            <a:ext cx="647700" cy="1676400"/>
          </a:xfrm>
          <a:prstGeom prst="rightArrow">
            <a:avLst>
              <a:gd name="adj1" fmla="val 50000"/>
              <a:gd name="adj2" fmla="val 62745"/>
            </a:avLst>
          </a:prstGeom>
          <a:gradFill rotWithShape="0">
            <a:gsLst>
              <a:gs pos="0">
                <a:srgbClr val="FFCC99">
                  <a:gamma/>
                  <a:shade val="46275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2749" name="Group 221">
            <a:extLst>
              <a:ext uri="{FF2B5EF4-FFF2-40B4-BE49-F238E27FC236}">
                <a16:creationId xmlns:a16="http://schemas.microsoft.com/office/drawing/2014/main" id="{7AC4D277-0880-4419-A965-A780DF791D58}"/>
              </a:ext>
            </a:extLst>
          </p:cNvPr>
          <p:cNvGrpSpPr>
            <a:grpSpLocks/>
          </p:cNvGrpSpPr>
          <p:nvPr/>
        </p:nvGrpSpPr>
        <p:grpSpPr bwMode="auto">
          <a:xfrm>
            <a:off x="8289925" y="1339851"/>
            <a:ext cx="1695450" cy="2271713"/>
            <a:chOff x="4262" y="844"/>
            <a:chExt cx="1068" cy="1431"/>
          </a:xfrm>
        </p:grpSpPr>
        <p:sp>
          <p:nvSpPr>
            <p:cNvPr id="11474" name="AutoShape 6">
              <a:extLst>
                <a:ext uri="{FF2B5EF4-FFF2-40B4-BE49-F238E27FC236}">
                  <a16:creationId xmlns:a16="http://schemas.microsoft.com/office/drawing/2014/main" id="{23BFC012-6B3F-405D-990F-1804CA3F7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844"/>
              <a:ext cx="336" cy="672"/>
            </a:xfrm>
            <a:prstGeom prst="bevel">
              <a:avLst>
                <a:gd name="adj" fmla="val 12500"/>
              </a:avLst>
            </a:prstGeom>
            <a:solidFill>
              <a:srgbClr val="FD810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54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2</a:t>
              </a:r>
              <a:endPara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475" name="Text Box 7">
              <a:extLst>
                <a:ext uri="{FF2B5EF4-FFF2-40B4-BE49-F238E27FC236}">
                  <a16:creationId xmlns:a16="http://schemas.microsoft.com/office/drawing/2014/main" id="{C3077A8E-B9CD-472A-8A75-3596208130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2" y="1525"/>
              <a:ext cx="106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d-ID" altLang="en-US" sz="18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Ketahui kebutuhan informasi stakeholders</a:t>
              </a:r>
            </a:p>
          </p:txBody>
        </p:sp>
      </p:grpSp>
      <p:grpSp>
        <p:nvGrpSpPr>
          <p:cNvPr id="22725" name="Group 197">
            <a:extLst>
              <a:ext uri="{FF2B5EF4-FFF2-40B4-BE49-F238E27FC236}">
                <a16:creationId xmlns:a16="http://schemas.microsoft.com/office/drawing/2014/main" id="{61003048-71AF-4E82-AFBB-6D48B301499B}"/>
              </a:ext>
            </a:extLst>
          </p:cNvPr>
          <p:cNvGrpSpPr>
            <a:grpSpLocks/>
          </p:cNvGrpSpPr>
          <p:nvPr/>
        </p:nvGrpSpPr>
        <p:grpSpPr bwMode="auto">
          <a:xfrm>
            <a:off x="3863975" y="1270000"/>
            <a:ext cx="3816350" cy="2184400"/>
            <a:chOff x="1610" y="618"/>
            <a:chExt cx="2404" cy="1376"/>
          </a:xfrm>
        </p:grpSpPr>
        <p:sp>
          <p:nvSpPr>
            <p:cNvPr id="22537" name="Rectangle 9">
              <a:extLst>
                <a:ext uri="{FF2B5EF4-FFF2-40B4-BE49-F238E27FC236}">
                  <a16:creationId xmlns:a16="http://schemas.microsoft.com/office/drawing/2014/main" id="{F27C2280-75DB-4EC6-A8ED-F61E44B49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618"/>
              <a:ext cx="2268" cy="1200"/>
            </a:xfrm>
            <a:prstGeom prst="rect">
              <a:avLst/>
            </a:prstGeom>
            <a:solidFill>
              <a:srgbClr val="FEDDB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1291" name="Text Box 10">
              <a:extLst>
                <a:ext uri="{FF2B5EF4-FFF2-40B4-BE49-F238E27FC236}">
                  <a16:creationId xmlns:a16="http://schemas.microsoft.com/office/drawing/2014/main" id="{896783D2-102B-40C9-B65D-DCF9C7973E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618"/>
              <a:ext cx="17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d-ID" altLang="en-US" sz="20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STAKEHOLDERS</a:t>
              </a:r>
            </a:p>
          </p:txBody>
        </p:sp>
        <p:sp>
          <p:nvSpPr>
            <p:cNvPr id="11292" name="Text Box 11">
              <a:extLst>
                <a:ext uri="{FF2B5EF4-FFF2-40B4-BE49-F238E27FC236}">
                  <a16:creationId xmlns:a16="http://schemas.microsoft.com/office/drawing/2014/main" id="{77688BBF-E2F1-4D03-B5FC-C9EDA7125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1" y="810"/>
              <a:ext cx="1127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d-ID" altLang="en-US" sz="2000" i="0">
                  <a:solidFill>
                    <a:schemeClr val="hlink"/>
                  </a:solidFill>
                  <a:latin typeface="Times New Roman" panose="02020603050405020304" pitchFamily="18" charset="0"/>
                </a:rPr>
                <a:t>Internal</a:t>
              </a:r>
              <a:r>
                <a:rPr lang="id-ID" altLang="en-US" sz="20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:</a:t>
              </a:r>
            </a:p>
            <a:p>
              <a:r>
                <a:rPr lang="id-ID" altLang="en-US" sz="20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Pemilik, manajer, pegawai </a:t>
              </a:r>
              <a:endParaRPr lang="id-ID" altLang="en-US" sz="2000" b="0" i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93" name="Text Box 12">
              <a:extLst>
                <a:ext uri="{FF2B5EF4-FFF2-40B4-BE49-F238E27FC236}">
                  <a16:creationId xmlns:a16="http://schemas.microsoft.com/office/drawing/2014/main" id="{3C4081B4-5252-4320-9381-9BA6861B8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5" y="799"/>
              <a:ext cx="1169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d-ID" altLang="en-US" sz="2000" i="0">
                  <a:solidFill>
                    <a:schemeClr val="hlink"/>
                  </a:solidFill>
                  <a:latin typeface="Times New Roman" panose="02020603050405020304" pitchFamily="18" charset="0"/>
                </a:rPr>
                <a:t>Eksternal</a:t>
              </a:r>
              <a:r>
                <a:rPr lang="id-ID" altLang="en-US" sz="20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:   Pelanggan, kreditor, pemerintah</a:t>
              </a:r>
            </a:p>
          </p:txBody>
        </p:sp>
        <p:grpSp>
          <p:nvGrpSpPr>
            <p:cNvPr id="11294" name="Group 13">
              <a:extLst>
                <a:ext uri="{FF2B5EF4-FFF2-40B4-BE49-F238E27FC236}">
                  <a16:creationId xmlns:a16="http://schemas.microsoft.com/office/drawing/2014/main" id="{D4A7E94B-F2D6-49C1-95F1-241C6E37E4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2" y="890"/>
              <a:ext cx="459" cy="1104"/>
              <a:chOff x="2640" y="1920"/>
              <a:chExt cx="934" cy="2184"/>
            </a:xfrm>
          </p:grpSpPr>
          <p:grpSp>
            <p:nvGrpSpPr>
              <p:cNvPr id="11295" name="Group 14">
                <a:extLst>
                  <a:ext uri="{FF2B5EF4-FFF2-40B4-BE49-F238E27FC236}">
                    <a16:creationId xmlns:a16="http://schemas.microsoft.com/office/drawing/2014/main" id="{99ED5080-619C-4F23-82AB-ABD8C79F97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0" y="2016"/>
                <a:ext cx="531" cy="2078"/>
                <a:chOff x="816" y="2434"/>
                <a:chExt cx="531" cy="2078"/>
              </a:xfrm>
            </p:grpSpPr>
            <p:sp>
              <p:nvSpPr>
                <p:cNvPr id="22543" name="Freeform 15">
                  <a:extLst>
                    <a:ext uri="{FF2B5EF4-FFF2-40B4-BE49-F238E27FC236}">
                      <a16:creationId xmlns:a16="http://schemas.microsoft.com/office/drawing/2014/main" id="{3D9A57E3-202B-44B9-A5E2-E09DAF6AC8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7" y="4417"/>
                  <a:ext cx="208" cy="91"/>
                </a:xfrm>
                <a:custGeom>
                  <a:avLst/>
                  <a:gdLst>
                    <a:gd name="T0" fmla="*/ 23 w 413"/>
                    <a:gd name="T1" fmla="*/ 50 h 181"/>
                    <a:gd name="T2" fmla="*/ 2 w 413"/>
                    <a:gd name="T3" fmla="*/ 113 h 181"/>
                    <a:gd name="T4" fmla="*/ 0 w 413"/>
                    <a:gd name="T5" fmla="*/ 147 h 181"/>
                    <a:gd name="T6" fmla="*/ 32 w 413"/>
                    <a:gd name="T7" fmla="*/ 164 h 181"/>
                    <a:gd name="T8" fmla="*/ 118 w 413"/>
                    <a:gd name="T9" fmla="*/ 181 h 181"/>
                    <a:gd name="T10" fmla="*/ 181 w 413"/>
                    <a:gd name="T11" fmla="*/ 170 h 181"/>
                    <a:gd name="T12" fmla="*/ 196 w 413"/>
                    <a:gd name="T13" fmla="*/ 141 h 181"/>
                    <a:gd name="T14" fmla="*/ 198 w 413"/>
                    <a:gd name="T15" fmla="*/ 111 h 181"/>
                    <a:gd name="T16" fmla="*/ 200 w 413"/>
                    <a:gd name="T17" fmla="*/ 56 h 181"/>
                    <a:gd name="T18" fmla="*/ 234 w 413"/>
                    <a:gd name="T19" fmla="*/ 115 h 181"/>
                    <a:gd name="T20" fmla="*/ 346 w 413"/>
                    <a:gd name="T21" fmla="*/ 124 h 181"/>
                    <a:gd name="T22" fmla="*/ 395 w 413"/>
                    <a:gd name="T23" fmla="*/ 122 h 181"/>
                    <a:gd name="T24" fmla="*/ 413 w 413"/>
                    <a:gd name="T25" fmla="*/ 116 h 181"/>
                    <a:gd name="T26" fmla="*/ 413 w 413"/>
                    <a:gd name="T27" fmla="*/ 80 h 181"/>
                    <a:gd name="T28" fmla="*/ 403 w 413"/>
                    <a:gd name="T29" fmla="*/ 63 h 181"/>
                    <a:gd name="T30" fmla="*/ 363 w 413"/>
                    <a:gd name="T31" fmla="*/ 21 h 181"/>
                    <a:gd name="T32" fmla="*/ 340 w 413"/>
                    <a:gd name="T33" fmla="*/ 4 h 181"/>
                    <a:gd name="T34" fmla="*/ 152 w 413"/>
                    <a:gd name="T35" fmla="*/ 0 h 181"/>
                    <a:gd name="T36" fmla="*/ 23 w 413"/>
                    <a:gd name="T37" fmla="*/ 50 h 181"/>
                    <a:gd name="T38" fmla="*/ 23 w 413"/>
                    <a:gd name="T39" fmla="*/ 50 h 1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13" h="181">
                      <a:moveTo>
                        <a:pt x="23" y="50"/>
                      </a:moveTo>
                      <a:lnTo>
                        <a:pt x="2" y="113"/>
                      </a:lnTo>
                      <a:lnTo>
                        <a:pt x="0" y="147"/>
                      </a:lnTo>
                      <a:lnTo>
                        <a:pt x="32" y="164"/>
                      </a:lnTo>
                      <a:lnTo>
                        <a:pt x="118" y="181"/>
                      </a:lnTo>
                      <a:lnTo>
                        <a:pt x="181" y="170"/>
                      </a:lnTo>
                      <a:lnTo>
                        <a:pt x="196" y="141"/>
                      </a:lnTo>
                      <a:lnTo>
                        <a:pt x="198" y="111"/>
                      </a:lnTo>
                      <a:lnTo>
                        <a:pt x="200" y="56"/>
                      </a:lnTo>
                      <a:lnTo>
                        <a:pt x="234" y="115"/>
                      </a:lnTo>
                      <a:lnTo>
                        <a:pt x="346" y="124"/>
                      </a:lnTo>
                      <a:lnTo>
                        <a:pt x="395" y="122"/>
                      </a:lnTo>
                      <a:lnTo>
                        <a:pt x="413" y="116"/>
                      </a:lnTo>
                      <a:lnTo>
                        <a:pt x="413" y="80"/>
                      </a:lnTo>
                      <a:lnTo>
                        <a:pt x="403" y="63"/>
                      </a:lnTo>
                      <a:lnTo>
                        <a:pt x="363" y="21"/>
                      </a:lnTo>
                      <a:lnTo>
                        <a:pt x="340" y="4"/>
                      </a:lnTo>
                      <a:lnTo>
                        <a:pt x="152" y="0"/>
                      </a:lnTo>
                      <a:lnTo>
                        <a:pt x="23" y="50"/>
                      </a:lnTo>
                      <a:lnTo>
                        <a:pt x="23" y="50"/>
                      </a:lnTo>
                      <a:close/>
                    </a:path>
                  </a:pathLst>
                </a:custGeom>
                <a:solidFill>
                  <a:srgbClr val="B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44" name="Freeform 16">
                  <a:extLst>
                    <a:ext uri="{FF2B5EF4-FFF2-40B4-BE49-F238E27FC236}">
                      <a16:creationId xmlns:a16="http://schemas.microsoft.com/office/drawing/2014/main" id="{70C14DC6-C165-4863-87A6-99F5A12D96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8" y="2746"/>
                  <a:ext cx="525" cy="1027"/>
                </a:xfrm>
                <a:custGeom>
                  <a:avLst/>
                  <a:gdLst>
                    <a:gd name="T0" fmla="*/ 338 w 1047"/>
                    <a:gd name="T1" fmla="*/ 11 h 2053"/>
                    <a:gd name="T2" fmla="*/ 262 w 1047"/>
                    <a:gd name="T3" fmla="*/ 57 h 2053"/>
                    <a:gd name="T4" fmla="*/ 175 w 1047"/>
                    <a:gd name="T5" fmla="*/ 84 h 2053"/>
                    <a:gd name="T6" fmla="*/ 91 w 1047"/>
                    <a:gd name="T7" fmla="*/ 125 h 2053"/>
                    <a:gd name="T8" fmla="*/ 30 w 1047"/>
                    <a:gd name="T9" fmla="*/ 175 h 2053"/>
                    <a:gd name="T10" fmla="*/ 4 w 1047"/>
                    <a:gd name="T11" fmla="*/ 221 h 2053"/>
                    <a:gd name="T12" fmla="*/ 0 w 1047"/>
                    <a:gd name="T13" fmla="*/ 335 h 2053"/>
                    <a:gd name="T14" fmla="*/ 7 w 1047"/>
                    <a:gd name="T15" fmla="*/ 534 h 2053"/>
                    <a:gd name="T16" fmla="*/ 23 w 1047"/>
                    <a:gd name="T17" fmla="*/ 736 h 2053"/>
                    <a:gd name="T18" fmla="*/ 38 w 1047"/>
                    <a:gd name="T19" fmla="*/ 871 h 2053"/>
                    <a:gd name="T20" fmla="*/ 34 w 1047"/>
                    <a:gd name="T21" fmla="*/ 1038 h 2053"/>
                    <a:gd name="T22" fmla="*/ 42 w 1047"/>
                    <a:gd name="T23" fmla="*/ 1237 h 2053"/>
                    <a:gd name="T24" fmla="*/ 57 w 1047"/>
                    <a:gd name="T25" fmla="*/ 1454 h 2053"/>
                    <a:gd name="T26" fmla="*/ 72 w 1047"/>
                    <a:gd name="T27" fmla="*/ 1561 h 2053"/>
                    <a:gd name="T28" fmla="*/ 175 w 1047"/>
                    <a:gd name="T29" fmla="*/ 1557 h 2053"/>
                    <a:gd name="T30" fmla="*/ 198 w 1047"/>
                    <a:gd name="T31" fmla="*/ 1787 h 2053"/>
                    <a:gd name="T32" fmla="*/ 209 w 1047"/>
                    <a:gd name="T33" fmla="*/ 1829 h 2053"/>
                    <a:gd name="T34" fmla="*/ 251 w 1047"/>
                    <a:gd name="T35" fmla="*/ 1829 h 2053"/>
                    <a:gd name="T36" fmla="*/ 251 w 1047"/>
                    <a:gd name="T37" fmla="*/ 1924 h 2053"/>
                    <a:gd name="T38" fmla="*/ 270 w 1047"/>
                    <a:gd name="T39" fmla="*/ 1965 h 2053"/>
                    <a:gd name="T40" fmla="*/ 266 w 1047"/>
                    <a:gd name="T41" fmla="*/ 2011 h 2053"/>
                    <a:gd name="T42" fmla="*/ 304 w 1047"/>
                    <a:gd name="T43" fmla="*/ 2032 h 2053"/>
                    <a:gd name="T44" fmla="*/ 420 w 1047"/>
                    <a:gd name="T45" fmla="*/ 2042 h 2053"/>
                    <a:gd name="T46" fmla="*/ 675 w 1047"/>
                    <a:gd name="T47" fmla="*/ 2053 h 2053"/>
                    <a:gd name="T48" fmla="*/ 831 w 1047"/>
                    <a:gd name="T49" fmla="*/ 2026 h 2053"/>
                    <a:gd name="T50" fmla="*/ 869 w 1047"/>
                    <a:gd name="T51" fmla="*/ 2004 h 2053"/>
                    <a:gd name="T52" fmla="*/ 884 w 1047"/>
                    <a:gd name="T53" fmla="*/ 1832 h 2053"/>
                    <a:gd name="T54" fmla="*/ 899 w 1047"/>
                    <a:gd name="T55" fmla="*/ 1699 h 2053"/>
                    <a:gd name="T56" fmla="*/ 933 w 1047"/>
                    <a:gd name="T57" fmla="*/ 1420 h 2053"/>
                    <a:gd name="T58" fmla="*/ 933 w 1047"/>
                    <a:gd name="T59" fmla="*/ 1045 h 2053"/>
                    <a:gd name="T60" fmla="*/ 899 w 1047"/>
                    <a:gd name="T61" fmla="*/ 901 h 2053"/>
                    <a:gd name="T62" fmla="*/ 903 w 1047"/>
                    <a:gd name="T63" fmla="*/ 852 h 2053"/>
                    <a:gd name="T64" fmla="*/ 850 w 1047"/>
                    <a:gd name="T65" fmla="*/ 745 h 2053"/>
                    <a:gd name="T66" fmla="*/ 842 w 1047"/>
                    <a:gd name="T67" fmla="*/ 690 h 2053"/>
                    <a:gd name="T68" fmla="*/ 865 w 1047"/>
                    <a:gd name="T69" fmla="*/ 625 h 2053"/>
                    <a:gd name="T70" fmla="*/ 895 w 1047"/>
                    <a:gd name="T71" fmla="*/ 538 h 2053"/>
                    <a:gd name="T72" fmla="*/ 929 w 1047"/>
                    <a:gd name="T73" fmla="*/ 367 h 2053"/>
                    <a:gd name="T74" fmla="*/ 979 w 1047"/>
                    <a:gd name="T75" fmla="*/ 209 h 2053"/>
                    <a:gd name="T76" fmla="*/ 998 w 1047"/>
                    <a:gd name="T77" fmla="*/ 175 h 2053"/>
                    <a:gd name="T78" fmla="*/ 1047 w 1047"/>
                    <a:gd name="T79" fmla="*/ 129 h 2053"/>
                    <a:gd name="T80" fmla="*/ 1017 w 1047"/>
                    <a:gd name="T81" fmla="*/ 114 h 2053"/>
                    <a:gd name="T82" fmla="*/ 975 w 1047"/>
                    <a:gd name="T83" fmla="*/ 84 h 2053"/>
                    <a:gd name="T84" fmla="*/ 910 w 1047"/>
                    <a:gd name="T85" fmla="*/ 61 h 2053"/>
                    <a:gd name="T86" fmla="*/ 762 w 1047"/>
                    <a:gd name="T87" fmla="*/ 34 h 2053"/>
                    <a:gd name="T88" fmla="*/ 599 w 1047"/>
                    <a:gd name="T89" fmla="*/ 0 h 2053"/>
                    <a:gd name="T90" fmla="*/ 338 w 1047"/>
                    <a:gd name="T91" fmla="*/ 11 h 2053"/>
                    <a:gd name="T92" fmla="*/ 338 w 1047"/>
                    <a:gd name="T93" fmla="*/ 11 h 20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047" h="2053">
                      <a:moveTo>
                        <a:pt x="338" y="11"/>
                      </a:moveTo>
                      <a:lnTo>
                        <a:pt x="262" y="57"/>
                      </a:lnTo>
                      <a:lnTo>
                        <a:pt x="175" y="84"/>
                      </a:lnTo>
                      <a:lnTo>
                        <a:pt x="91" y="125"/>
                      </a:lnTo>
                      <a:lnTo>
                        <a:pt x="30" y="175"/>
                      </a:lnTo>
                      <a:lnTo>
                        <a:pt x="4" y="221"/>
                      </a:lnTo>
                      <a:lnTo>
                        <a:pt x="0" y="335"/>
                      </a:lnTo>
                      <a:lnTo>
                        <a:pt x="7" y="534"/>
                      </a:lnTo>
                      <a:lnTo>
                        <a:pt x="23" y="736"/>
                      </a:lnTo>
                      <a:lnTo>
                        <a:pt x="38" y="871"/>
                      </a:lnTo>
                      <a:lnTo>
                        <a:pt x="34" y="1038"/>
                      </a:lnTo>
                      <a:lnTo>
                        <a:pt x="42" y="1237"/>
                      </a:lnTo>
                      <a:lnTo>
                        <a:pt x="57" y="1454"/>
                      </a:lnTo>
                      <a:lnTo>
                        <a:pt x="72" y="1561"/>
                      </a:lnTo>
                      <a:lnTo>
                        <a:pt x="175" y="1557"/>
                      </a:lnTo>
                      <a:lnTo>
                        <a:pt x="198" y="1787"/>
                      </a:lnTo>
                      <a:lnTo>
                        <a:pt x="209" y="1829"/>
                      </a:lnTo>
                      <a:lnTo>
                        <a:pt x="251" y="1829"/>
                      </a:lnTo>
                      <a:lnTo>
                        <a:pt x="251" y="1924"/>
                      </a:lnTo>
                      <a:lnTo>
                        <a:pt x="270" y="1965"/>
                      </a:lnTo>
                      <a:lnTo>
                        <a:pt x="266" y="2011"/>
                      </a:lnTo>
                      <a:lnTo>
                        <a:pt x="304" y="2032"/>
                      </a:lnTo>
                      <a:lnTo>
                        <a:pt x="420" y="2042"/>
                      </a:lnTo>
                      <a:lnTo>
                        <a:pt x="675" y="2053"/>
                      </a:lnTo>
                      <a:lnTo>
                        <a:pt x="831" y="2026"/>
                      </a:lnTo>
                      <a:lnTo>
                        <a:pt x="869" y="2004"/>
                      </a:lnTo>
                      <a:lnTo>
                        <a:pt x="884" y="1832"/>
                      </a:lnTo>
                      <a:lnTo>
                        <a:pt x="899" y="1699"/>
                      </a:lnTo>
                      <a:lnTo>
                        <a:pt x="933" y="1420"/>
                      </a:lnTo>
                      <a:lnTo>
                        <a:pt x="933" y="1045"/>
                      </a:lnTo>
                      <a:lnTo>
                        <a:pt x="899" y="901"/>
                      </a:lnTo>
                      <a:lnTo>
                        <a:pt x="903" y="852"/>
                      </a:lnTo>
                      <a:lnTo>
                        <a:pt x="850" y="745"/>
                      </a:lnTo>
                      <a:lnTo>
                        <a:pt x="842" y="690"/>
                      </a:lnTo>
                      <a:lnTo>
                        <a:pt x="865" y="625"/>
                      </a:lnTo>
                      <a:lnTo>
                        <a:pt x="895" y="538"/>
                      </a:lnTo>
                      <a:lnTo>
                        <a:pt x="929" y="367"/>
                      </a:lnTo>
                      <a:lnTo>
                        <a:pt x="979" y="209"/>
                      </a:lnTo>
                      <a:lnTo>
                        <a:pt x="998" y="175"/>
                      </a:lnTo>
                      <a:lnTo>
                        <a:pt x="1047" y="129"/>
                      </a:lnTo>
                      <a:lnTo>
                        <a:pt x="1017" y="114"/>
                      </a:lnTo>
                      <a:lnTo>
                        <a:pt x="975" y="84"/>
                      </a:lnTo>
                      <a:lnTo>
                        <a:pt x="910" y="61"/>
                      </a:lnTo>
                      <a:lnTo>
                        <a:pt x="762" y="34"/>
                      </a:lnTo>
                      <a:lnTo>
                        <a:pt x="599" y="0"/>
                      </a:lnTo>
                      <a:lnTo>
                        <a:pt x="338" y="11"/>
                      </a:lnTo>
                      <a:lnTo>
                        <a:pt x="338" y="11"/>
                      </a:lnTo>
                      <a:close/>
                    </a:path>
                  </a:pathLst>
                </a:custGeom>
                <a:solidFill>
                  <a:srgbClr val="006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45" name="Freeform 17">
                  <a:extLst>
                    <a:ext uri="{FF2B5EF4-FFF2-40B4-BE49-F238E27FC236}">
                      <a16:creationId xmlns:a16="http://schemas.microsoft.com/office/drawing/2014/main" id="{220E4C2F-651F-4325-9BC5-47C2540504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7" y="2690"/>
                  <a:ext cx="203" cy="522"/>
                </a:xfrm>
                <a:custGeom>
                  <a:avLst/>
                  <a:gdLst>
                    <a:gd name="T0" fmla="*/ 0 w 405"/>
                    <a:gd name="T1" fmla="*/ 87 h 1043"/>
                    <a:gd name="T2" fmla="*/ 32 w 405"/>
                    <a:gd name="T3" fmla="*/ 213 h 1043"/>
                    <a:gd name="T4" fmla="*/ 156 w 405"/>
                    <a:gd name="T5" fmla="*/ 526 h 1043"/>
                    <a:gd name="T6" fmla="*/ 217 w 405"/>
                    <a:gd name="T7" fmla="*/ 713 h 1043"/>
                    <a:gd name="T8" fmla="*/ 259 w 405"/>
                    <a:gd name="T9" fmla="*/ 893 h 1043"/>
                    <a:gd name="T10" fmla="*/ 312 w 405"/>
                    <a:gd name="T11" fmla="*/ 973 h 1043"/>
                    <a:gd name="T12" fmla="*/ 331 w 405"/>
                    <a:gd name="T13" fmla="*/ 1043 h 1043"/>
                    <a:gd name="T14" fmla="*/ 367 w 405"/>
                    <a:gd name="T15" fmla="*/ 948 h 1043"/>
                    <a:gd name="T16" fmla="*/ 390 w 405"/>
                    <a:gd name="T17" fmla="*/ 828 h 1043"/>
                    <a:gd name="T18" fmla="*/ 405 w 405"/>
                    <a:gd name="T19" fmla="*/ 509 h 1043"/>
                    <a:gd name="T20" fmla="*/ 365 w 405"/>
                    <a:gd name="T21" fmla="*/ 199 h 1043"/>
                    <a:gd name="T22" fmla="*/ 321 w 405"/>
                    <a:gd name="T23" fmla="*/ 81 h 1043"/>
                    <a:gd name="T24" fmla="*/ 312 w 405"/>
                    <a:gd name="T25" fmla="*/ 43 h 1043"/>
                    <a:gd name="T26" fmla="*/ 57 w 405"/>
                    <a:gd name="T27" fmla="*/ 0 h 1043"/>
                    <a:gd name="T28" fmla="*/ 0 w 405"/>
                    <a:gd name="T29" fmla="*/ 87 h 1043"/>
                    <a:gd name="T30" fmla="*/ 0 w 405"/>
                    <a:gd name="T31" fmla="*/ 87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05" h="1043">
                      <a:moveTo>
                        <a:pt x="0" y="87"/>
                      </a:moveTo>
                      <a:lnTo>
                        <a:pt x="32" y="213"/>
                      </a:lnTo>
                      <a:lnTo>
                        <a:pt x="156" y="526"/>
                      </a:lnTo>
                      <a:lnTo>
                        <a:pt x="217" y="713"/>
                      </a:lnTo>
                      <a:lnTo>
                        <a:pt x="259" y="893"/>
                      </a:lnTo>
                      <a:lnTo>
                        <a:pt x="312" y="973"/>
                      </a:lnTo>
                      <a:lnTo>
                        <a:pt x="331" y="1043"/>
                      </a:lnTo>
                      <a:lnTo>
                        <a:pt x="367" y="948"/>
                      </a:lnTo>
                      <a:lnTo>
                        <a:pt x="390" y="828"/>
                      </a:lnTo>
                      <a:lnTo>
                        <a:pt x="405" y="509"/>
                      </a:lnTo>
                      <a:lnTo>
                        <a:pt x="365" y="199"/>
                      </a:lnTo>
                      <a:lnTo>
                        <a:pt x="321" y="81"/>
                      </a:lnTo>
                      <a:lnTo>
                        <a:pt x="312" y="43"/>
                      </a:lnTo>
                      <a:lnTo>
                        <a:pt x="57" y="0"/>
                      </a:lnTo>
                      <a:lnTo>
                        <a:pt x="0" y="87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B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46" name="Freeform 18">
                  <a:extLst>
                    <a:ext uri="{FF2B5EF4-FFF2-40B4-BE49-F238E27FC236}">
                      <a16:creationId xmlns:a16="http://schemas.microsoft.com/office/drawing/2014/main" id="{9067379B-0AEE-416F-A3B0-EEE6E61110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0" y="2437"/>
                  <a:ext cx="258" cy="459"/>
                </a:xfrm>
                <a:custGeom>
                  <a:avLst/>
                  <a:gdLst>
                    <a:gd name="T0" fmla="*/ 0 w 513"/>
                    <a:gd name="T1" fmla="*/ 352 h 918"/>
                    <a:gd name="T2" fmla="*/ 4 w 513"/>
                    <a:gd name="T3" fmla="*/ 379 h 918"/>
                    <a:gd name="T4" fmla="*/ 26 w 513"/>
                    <a:gd name="T5" fmla="*/ 426 h 918"/>
                    <a:gd name="T6" fmla="*/ 21 w 513"/>
                    <a:gd name="T7" fmla="*/ 472 h 918"/>
                    <a:gd name="T8" fmla="*/ 25 w 513"/>
                    <a:gd name="T9" fmla="*/ 533 h 918"/>
                    <a:gd name="T10" fmla="*/ 32 w 513"/>
                    <a:gd name="T11" fmla="*/ 559 h 918"/>
                    <a:gd name="T12" fmla="*/ 32 w 513"/>
                    <a:gd name="T13" fmla="*/ 580 h 918"/>
                    <a:gd name="T14" fmla="*/ 36 w 513"/>
                    <a:gd name="T15" fmla="*/ 614 h 918"/>
                    <a:gd name="T16" fmla="*/ 51 w 513"/>
                    <a:gd name="T17" fmla="*/ 664 h 918"/>
                    <a:gd name="T18" fmla="*/ 55 w 513"/>
                    <a:gd name="T19" fmla="*/ 690 h 918"/>
                    <a:gd name="T20" fmla="*/ 66 w 513"/>
                    <a:gd name="T21" fmla="*/ 715 h 918"/>
                    <a:gd name="T22" fmla="*/ 47 w 513"/>
                    <a:gd name="T23" fmla="*/ 780 h 918"/>
                    <a:gd name="T24" fmla="*/ 49 w 513"/>
                    <a:gd name="T25" fmla="*/ 829 h 918"/>
                    <a:gd name="T26" fmla="*/ 74 w 513"/>
                    <a:gd name="T27" fmla="*/ 890 h 918"/>
                    <a:gd name="T28" fmla="*/ 116 w 513"/>
                    <a:gd name="T29" fmla="*/ 918 h 918"/>
                    <a:gd name="T30" fmla="*/ 152 w 513"/>
                    <a:gd name="T31" fmla="*/ 899 h 918"/>
                    <a:gd name="T32" fmla="*/ 177 w 513"/>
                    <a:gd name="T33" fmla="*/ 854 h 918"/>
                    <a:gd name="T34" fmla="*/ 158 w 513"/>
                    <a:gd name="T35" fmla="*/ 810 h 918"/>
                    <a:gd name="T36" fmla="*/ 112 w 513"/>
                    <a:gd name="T37" fmla="*/ 747 h 918"/>
                    <a:gd name="T38" fmla="*/ 85 w 513"/>
                    <a:gd name="T39" fmla="*/ 705 h 918"/>
                    <a:gd name="T40" fmla="*/ 114 w 513"/>
                    <a:gd name="T41" fmla="*/ 664 h 918"/>
                    <a:gd name="T42" fmla="*/ 137 w 513"/>
                    <a:gd name="T43" fmla="*/ 525 h 918"/>
                    <a:gd name="T44" fmla="*/ 477 w 513"/>
                    <a:gd name="T45" fmla="*/ 398 h 918"/>
                    <a:gd name="T46" fmla="*/ 506 w 513"/>
                    <a:gd name="T47" fmla="*/ 341 h 918"/>
                    <a:gd name="T48" fmla="*/ 513 w 513"/>
                    <a:gd name="T49" fmla="*/ 259 h 918"/>
                    <a:gd name="T50" fmla="*/ 498 w 513"/>
                    <a:gd name="T51" fmla="*/ 247 h 918"/>
                    <a:gd name="T52" fmla="*/ 485 w 513"/>
                    <a:gd name="T53" fmla="*/ 226 h 918"/>
                    <a:gd name="T54" fmla="*/ 468 w 513"/>
                    <a:gd name="T55" fmla="*/ 133 h 918"/>
                    <a:gd name="T56" fmla="*/ 403 w 513"/>
                    <a:gd name="T57" fmla="*/ 48 h 918"/>
                    <a:gd name="T58" fmla="*/ 336 w 513"/>
                    <a:gd name="T59" fmla="*/ 10 h 918"/>
                    <a:gd name="T60" fmla="*/ 258 w 513"/>
                    <a:gd name="T61" fmla="*/ 0 h 918"/>
                    <a:gd name="T62" fmla="*/ 213 w 513"/>
                    <a:gd name="T63" fmla="*/ 23 h 918"/>
                    <a:gd name="T64" fmla="*/ 177 w 513"/>
                    <a:gd name="T65" fmla="*/ 23 h 918"/>
                    <a:gd name="T66" fmla="*/ 150 w 513"/>
                    <a:gd name="T67" fmla="*/ 34 h 918"/>
                    <a:gd name="T68" fmla="*/ 103 w 513"/>
                    <a:gd name="T69" fmla="*/ 78 h 918"/>
                    <a:gd name="T70" fmla="*/ 49 w 513"/>
                    <a:gd name="T71" fmla="*/ 164 h 918"/>
                    <a:gd name="T72" fmla="*/ 9 w 513"/>
                    <a:gd name="T73" fmla="*/ 287 h 918"/>
                    <a:gd name="T74" fmla="*/ 0 w 513"/>
                    <a:gd name="T75" fmla="*/ 352 h 918"/>
                    <a:gd name="T76" fmla="*/ 0 w 513"/>
                    <a:gd name="T77" fmla="*/ 352 h 9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513" h="918">
                      <a:moveTo>
                        <a:pt x="0" y="352"/>
                      </a:moveTo>
                      <a:lnTo>
                        <a:pt x="4" y="379"/>
                      </a:lnTo>
                      <a:lnTo>
                        <a:pt x="26" y="426"/>
                      </a:lnTo>
                      <a:lnTo>
                        <a:pt x="21" y="472"/>
                      </a:lnTo>
                      <a:lnTo>
                        <a:pt x="25" y="533"/>
                      </a:lnTo>
                      <a:lnTo>
                        <a:pt x="32" y="559"/>
                      </a:lnTo>
                      <a:lnTo>
                        <a:pt x="32" y="580"/>
                      </a:lnTo>
                      <a:lnTo>
                        <a:pt x="36" y="614"/>
                      </a:lnTo>
                      <a:lnTo>
                        <a:pt x="51" y="664"/>
                      </a:lnTo>
                      <a:lnTo>
                        <a:pt x="55" y="690"/>
                      </a:lnTo>
                      <a:lnTo>
                        <a:pt x="66" y="715"/>
                      </a:lnTo>
                      <a:lnTo>
                        <a:pt x="47" y="780"/>
                      </a:lnTo>
                      <a:lnTo>
                        <a:pt x="49" y="829"/>
                      </a:lnTo>
                      <a:lnTo>
                        <a:pt x="74" y="890"/>
                      </a:lnTo>
                      <a:lnTo>
                        <a:pt x="116" y="918"/>
                      </a:lnTo>
                      <a:lnTo>
                        <a:pt x="152" y="899"/>
                      </a:lnTo>
                      <a:lnTo>
                        <a:pt x="177" y="854"/>
                      </a:lnTo>
                      <a:lnTo>
                        <a:pt x="158" y="810"/>
                      </a:lnTo>
                      <a:lnTo>
                        <a:pt x="112" y="747"/>
                      </a:lnTo>
                      <a:lnTo>
                        <a:pt x="85" y="705"/>
                      </a:lnTo>
                      <a:lnTo>
                        <a:pt x="114" y="664"/>
                      </a:lnTo>
                      <a:lnTo>
                        <a:pt x="137" y="525"/>
                      </a:lnTo>
                      <a:lnTo>
                        <a:pt x="477" y="398"/>
                      </a:lnTo>
                      <a:lnTo>
                        <a:pt x="506" y="341"/>
                      </a:lnTo>
                      <a:lnTo>
                        <a:pt x="513" y="259"/>
                      </a:lnTo>
                      <a:lnTo>
                        <a:pt x="498" y="247"/>
                      </a:lnTo>
                      <a:lnTo>
                        <a:pt x="485" y="226"/>
                      </a:lnTo>
                      <a:lnTo>
                        <a:pt x="468" y="133"/>
                      </a:lnTo>
                      <a:lnTo>
                        <a:pt x="403" y="48"/>
                      </a:lnTo>
                      <a:lnTo>
                        <a:pt x="336" y="10"/>
                      </a:lnTo>
                      <a:lnTo>
                        <a:pt x="258" y="0"/>
                      </a:lnTo>
                      <a:lnTo>
                        <a:pt x="213" y="23"/>
                      </a:lnTo>
                      <a:lnTo>
                        <a:pt x="177" y="23"/>
                      </a:lnTo>
                      <a:lnTo>
                        <a:pt x="150" y="34"/>
                      </a:lnTo>
                      <a:lnTo>
                        <a:pt x="103" y="78"/>
                      </a:lnTo>
                      <a:lnTo>
                        <a:pt x="49" y="164"/>
                      </a:lnTo>
                      <a:lnTo>
                        <a:pt x="9" y="287"/>
                      </a:lnTo>
                      <a:lnTo>
                        <a:pt x="0" y="352"/>
                      </a:lnTo>
                      <a:lnTo>
                        <a:pt x="0" y="352"/>
                      </a:lnTo>
                      <a:close/>
                    </a:path>
                  </a:pathLst>
                </a:custGeom>
                <a:solidFill>
                  <a:srgbClr val="5C5C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47" name="Freeform 19">
                  <a:extLst>
                    <a:ext uri="{FF2B5EF4-FFF2-40B4-BE49-F238E27FC236}">
                      <a16:creationId xmlns:a16="http://schemas.microsoft.com/office/drawing/2014/main" id="{F9EF5F7A-8A1E-4E3D-A0A9-740443D194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9" y="3758"/>
                  <a:ext cx="265" cy="694"/>
                </a:xfrm>
                <a:custGeom>
                  <a:avLst/>
                  <a:gdLst>
                    <a:gd name="T0" fmla="*/ 0 w 531"/>
                    <a:gd name="T1" fmla="*/ 12 h 1394"/>
                    <a:gd name="T2" fmla="*/ 12 w 531"/>
                    <a:gd name="T3" fmla="*/ 139 h 1394"/>
                    <a:gd name="T4" fmla="*/ 25 w 531"/>
                    <a:gd name="T5" fmla="*/ 270 h 1394"/>
                    <a:gd name="T6" fmla="*/ 12 w 531"/>
                    <a:gd name="T7" fmla="*/ 371 h 1394"/>
                    <a:gd name="T8" fmla="*/ 4 w 531"/>
                    <a:gd name="T9" fmla="*/ 502 h 1394"/>
                    <a:gd name="T10" fmla="*/ 29 w 531"/>
                    <a:gd name="T11" fmla="*/ 677 h 1394"/>
                    <a:gd name="T12" fmla="*/ 67 w 531"/>
                    <a:gd name="T13" fmla="*/ 860 h 1394"/>
                    <a:gd name="T14" fmla="*/ 118 w 531"/>
                    <a:gd name="T15" fmla="*/ 1044 h 1394"/>
                    <a:gd name="T16" fmla="*/ 129 w 531"/>
                    <a:gd name="T17" fmla="*/ 1169 h 1394"/>
                    <a:gd name="T18" fmla="*/ 129 w 531"/>
                    <a:gd name="T19" fmla="*/ 1228 h 1394"/>
                    <a:gd name="T20" fmla="*/ 109 w 531"/>
                    <a:gd name="T21" fmla="*/ 1293 h 1394"/>
                    <a:gd name="T22" fmla="*/ 88 w 531"/>
                    <a:gd name="T23" fmla="*/ 1369 h 1394"/>
                    <a:gd name="T24" fmla="*/ 143 w 531"/>
                    <a:gd name="T25" fmla="*/ 1394 h 1394"/>
                    <a:gd name="T26" fmla="*/ 244 w 531"/>
                    <a:gd name="T27" fmla="*/ 1386 h 1394"/>
                    <a:gd name="T28" fmla="*/ 268 w 531"/>
                    <a:gd name="T29" fmla="*/ 1377 h 1394"/>
                    <a:gd name="T30" fmla="*/ 278 w 531"/>
                    <a:gd name="T31" fmla="*/ 1327 h 1394"/>
                    <a:gd name="T32" fmla="*/ 316 w 531"/>
                    <a:gd name="T33" fmla="*/ 1339 h 1394"/>
                    <a:gd name="T34" fmla="*/ 358 w 531"/>
                    <a:gd name="T35" fmla="*/ 1348 h 1394"/>
                    <a:gd name="T36" fmla="*/ 386 w 531"/>
                    <a:gd name="T37" fmla="*/ 1369 h 1394"/>
                    <a:gd name="T38" fmla="*/ 407 w 531"/>
                    <a:gd name="T39" fmla="*/ 1352 h 1394"/>
                    <a:gd name="T40" fmla="*/ 409 w 531"/>
                    <a:gd name="T41" fmla="*/ 1327 h 1394"/>
                    <a:gd name="T42" fmla="*/ 388 w 531"/>
                    <a:gd name="T43" fmla="*/ 1293 h 1394"/>
                    <a:gd name="T44" fmla="*/ 365 w 531"/>
                    <a:gd name="T45" fmla="*/ 1175 h 1394"/>
                    <a:gd name="T46" fmla="*/ 365 w 531"/>
                    <a:gd name="T47" fmla="*/ 1099 h 1394"/>
                    <a:gd name="T48" fmla="*/ 371 w 531"/>
                    <a:gd name="T49" fmla="*/ 1012 h 1394"/>
                    <a:gd name="T50" fmla="*/ 382 w 531"/>
                    <a:gd name="T51" fmla="*/ 943 h 1394"/>
                    <a:gd name="T52" fmla="*/ 409 w 531"/>
                    <a:gd name="T53" fmla="*/ 833 h 1394"/>
                    <a:gd name="T54" fmla="*/ 441 w 531"/>
                    <a:gd name="T55" fmla="*/ 704 h 1394"/>
                    <a:gd name="T56" fmla="*/ 462 w 531"/>
                    <a:gd name="T57" fmla="*/ 586 h 1394"/>
                    <a:gd name="T58" fmla="*/ 472 w 531"/>
                    <a:gd name="T59" fmla="*/ 468 h 1394"/>
                    <a:gd name="T60" fmla="*/ 472 w 531"/>
                    <a:gd name="T61" fmla="*/ 333 h 1394"/>
                    <a:gd name="T62" fmla="*/ 493 w 531"/>
                    <a:gd name="T63" fmla="*/ 198 h 1394"/>
                    <a:gd name="T64" fmla="*/ 517 w 531"/>
                    <a:gd name="T65" fmla="*/ 59 h 1394"/>
                    <a:gd name="T66" fmla="*/ 531 w 531"/>
                    <a:gd name="T67" fmla="*/ 0 h 1394"/>
                    <a:gd name="T68" fmla="*/ 358 w 531"/>
                    <a:gd name="T69" fmla="*/ 18 h 1394"/>
                    <a:gd name="T70" fmla="*/ 185 w 531"/>
                    <a:gd name="T71" fmla="*/ 25 h 1394"/>
                    <a:gd name="T72" fmla="*/ 50 w 531"/>
                    <a:gd name="T73" fmla="*/ 14 h 1394"/>
                    <a:gd name="T74" fmla="*/ 0 w 531"/>
                    <a:gd name="T75" fmla="*/ 12 h 1394"/>
                    <a:gd name="T76" fmla="*/ 0 w 531"/>
                    <a:gd name="T77" fmla="*/ 12 h 13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531" h="1394">
                      <a:moveTo>
                        <a:pt x="0" y="12"/>
                      </a:moveTo>
                      <a:lnTo>
                        <a:pt x="12" y="139"/>
                      </a:lnTo>
                      <a:lnTo>
                        <a:pt x="25" y="270"/>
                      </a:lnTo>
                      <a:lnTo>
                        <a:pt x="12" y="371"/>
                      </a:lnTo>
                      <a:lnTo>
                        <a:pt x="4" y="502"/>
                      </a:lnTo>
                      <a:lnTo>
                        <a:pt x="29" y="677"/>
                      </a:lnTo>
                      <a:lnTo>
                        <a:pt x="67" y="860"/>
                      </a:lnTo>
                      <a:lnTo>
                        <a:pt x="118" y="1044"/>
                      </a:lnTo>
                      <a:lnTo>
                        <a:pt x="129" y="1169"/>
                      </a:lnTo>
                      <a:lnTo>
                        <a:pt x="129" y="1228"/>
                      </a:lnTo>
                      <a:lnTo>
                        <a:pt x="109" y="1293"/>
                      </a:lnTo>
                      <a:lnTo>
                        <a:pt x="88" y="1369"/>
                      </a:lnTo>
                      <a:lnTo>
                        <a:pt x="143" y="1394"/>
                      </a:lnTo>
                      <a:lnTo>
                        <a:pt x="244" y="1386"/>
                      </a:lnTo>
                      <a:lnTo>
                        <a:pt x="268" y="1377"/>
                      </a:lnTo>
                      <a:lnTo>
                        <a:pt x="278" y="1327"/>
                      </a:lnTo>
                      <a:lnTo>
                        <a:pt x="316" y="1339"/>
                      </a:lnTo>
                      <a:lnTo>
                        <a:pt x="358" y="1348"/>
                      </a:lnTo>
                      <a:lnTo>
                        <a:pt x="386" y="1369"/>
                      </a:lnTo>
                      <a:lnTo>
                        <a:pt x="407" y="1352"/>
                      </a:lnTo>
                      <a:lnTo>
                        <a:pt x="409" y="1327"/>
                      </a:lnTo>
                      <a:lnTo>
                        <a:pt x="388" y="1293"/>
                      </a:lnTo>
                      <a:lnTo>
                        <a:pt x="365" y="1175"/>
                      </a:lnTo>
                      <a:lnTo>
                        <a:pt x="365" y="1099"/>
                      </a:lnTo>
                      <a:lnTo>
                        <a:pt x="371" y="1012"/>
                      </a:lnTo>
                      <a:lnTo>
                        <a:pt x="382" y="943"/>
                      </a:lnTo>
                      <a:lnTo>
                        <a:pt x="409" y="833"/>
                      </a:lnTo>
                      <a:lnTo>
                        <a:pt x="441" y="704"/>
                      </a:lnTo>
                      <a:lnTo>
                        <a:pt x="462" y="586"/>
                      </a:lnTo>
                      <a:lnTo>
                        <a:pt x="472" y="468"/>
                      </a:lnTo>
                      <a:lnTo>
                        <a:pt x="472" y="333"/>
                      </a:lnTo>
                      <a:lnTo>
                        <a:pt x="493" y="198"/>
                      </a:lnTo>
                      <a:lnTo>
                        <a:pt x="517" y="59"/>
                      </a:lnTo>
                      <a:lnTo>
                        <a:pt x="531" y="0"/>
                      </a:lnTo>
                      <a:lnTo>
                        <a:pt x="358" y="18"/>
                      </a:lnTo>
                      <a:lnTo>
                        <a:pt x="185" y="25"/>
                      </a:lnTo>
                      <a:lnTo>
                        <a:pt x="50" y="14"/>
                      </a:lnTo>
                      <a:lnTo>
                        <a:pt x="0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48" name="Freeform 20">
                  <a:extLst>
                    <a:ext uri="{FF2B5EF4-FFF2-40B4-BE49-F238E27FC236}">
                      <a16:creationId xmlns:a16="http://schemas.microsoft.com/office/drawing/2014/main" id="{8C56FE0E-F7AB-4D0D-B98A-1D4AD19DE8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1" y="2637"/>
                  <a:ext cx="26" cy="32"/>
                </a:xfrm>
                <a:custGeom>
                  <a:avLst/>
                  <a:gdLst>
                    <a:gd name="T0" fmla="*/ 21 w 53"/>
                    <a:gd name="T1" fmla="*/ 0 h 63"/>
                    <a:gd name="T2" fmla="*/ 0 w 53"/>
                    <a:gd name="T3" fmla="*/ 17 h 63"/>
                    <a:gd name="T4" fmla="*/ 19 w 53"/>
                    <a:gd name="T5" fmla="*/ 63 h 63"/>
                    <a:gd name="T6" fmla="*/ 53 w 53"/>
                    <a:gd name="T7" fmla="*/ 57 h 63"/>
                    <a:gd name="T8" fmla="*/ 53 w 53"/>
                    <a:gd name="T9" fmla="*/ 36 h 63"/>
                    <a:gd name="T10" fmla="*/ 47 w 53"/>
                    <a:gd name="T11" fmla="*/ 14 h 63"/>
                    <a:gd name="T12" fmla="*/ 21 w 53"/>
                    <a:gd name="T13" fmla="*/ 0 h 63"/>
                    <a:gd name="T14" fmla="*/ 21 w 53"/>
                    <a:gd name="T15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3" h="63">
                      <a:moveTo>
                        <a:pt x="21" y="0"/>
                      </a:moveTo>
                      <a:lnTo>
                        <a:pt x="0" y="17"/>
                      </a:lnTo>
                      <a:lnTo>
                        <a:pt x="19" y="63"/>
                      </a:lnTo>
                      <a:lnTo>
                        <a:pt x="53" y="57"/>
                      </a:lnTo>
                      <a:lnTo>
                        <a:pt x="53" y="36"/>
                      </a:lnTo>
                      <a:lnTo>
                        <a:pt x="47" y="14"/>
                      </a:lnTo>
                      <a:lnTo>
                        <a:pt x="21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FFA6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49" name="Freeform 21">
                  <a:extLst>
                    <a:ext uri="{FF2B5EF4-FFF2-40B4-BE49-F238E27FC236}">
                      <a16:creationId xmlns:a16="http://schemas.microsoft.com/office/drawing/2014/main" id="{268F3334-C842-4B97-8510-7E65DEEB95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4" y="2627"/>
                  <a:ext cx="18" cy="32"/>
                </a:xfrm>
                <a:custGeom>
                  <a:avLst/>
                  <a:gdLst>
                    <a:gd name="T0" fmla="*/ 23 w 36"/>
                    <a:gd name="T1" fmla="*/ 0 h 66"/>
                    <a:gd name="T2" fmla="*/ 0 w 36"/>
                    <a:gd name="T3" fmla="*/ 15 h 66"/>
                    <a:gd name="T4" fmla="*/ 0 w 36"/>
                    <a:gd name="T5" fmla="*/ 66 h 66"/>
                    <a:gd name="T6" fmla="*/ 9 w 36"/>
                    <a:gd name="T7" fmla="*/ 58 h 66"/>
                    <a:gd name="T8" fmla="*/ 17 w 36"/>
                    <a:gd name="T9" fmla="*/ 62 h 66"/>
                    <a:gd name="T10" fmla="*/ 32 w 36"/>
                    <a:gd name="T11" fmla="*/ 53 h 66"/>
                    <a:gd name="T12" fmla="*/ 30 w 36"/>
                    <a:gd name="T13" fmla="*/ 36 h 66"/>
                    <a:gd name="T14" fmla="*/ 36 w 36"/>
                    <a:gd name="T15" fmla="*/ 22 h 66"/>
                    <a:gd name="T16" fmla="*/ 28 w 36"/>
                    <a:gd name="T17" fmla="*/ 7 h 66"/>
                    <a:gd name="T18" fmla="*/ 23 w 36"/>
                    <a:gd name="T19" fmla="*/ 0 h 66"/>
                    <a:gd name="T20" fmla="*/ 23 w 36"/>
                    <a:gd name="T21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" h="66">
                      <a:moveTo>
                        <a:pt x="23" y="0"/>
                      </a:moveTo>
                      <a:lnTo>
                        <a:pt x="0" y="15"/>
                      </a:lnTo>
                      <a:lnTo>
                        <a:pt x="0" y="66"/>
                      </a:lnTo>
                      <a:lnTo>
                        <a:pt x="9" y="58"/>
                      </a:lnTo>
                      <a:lnTo>
                        <a:pt x="17" y="62"/>
                      </a:lnTo>
                      <a:lnTo>
                        <a:pt x="32" y="53"/>
                      </a:lnTo>
                      <a:lnTo>
                        <a:pt x="30" y="36"/>
                      </a:lnTo>
                      <a:lnTo>
                        <a:pt x="36" y="22"/>
                      </a:lnTo>
                      <a:lnTo>
                        <a:pt x="28" y="7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FA6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0" name="Freeform 22">
                  <a:extLst>
                    <a:ext uri="{FF2B5EF4-FFF2-40B4-BE49-F238E27FC236}">
                      <a16:creationId xmlns:a16="http://schemas.microsoft.com/office/drawing/2014/main" id="{4882C85E-EA9E-4A4C-BA47-B8E5A10CB8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3" y="2504"/>
                  <a:ext cx="203" cy="372"/>
                </a:xfrm>
                <a:custGeom>
                  <a:avLst/>
                  <a:gdLst>
                    <a:gd name="T0" fmla="*/ 146 w 408"/>
                    <a:gd name="T1" fmla="*/ 0 h 745"/>
                    <a:gd name="T2" fmla="*/ 106 w 408"/>
                    <a:gd name="T3" fmla="*/ 15 h 745"/>
                    <a:gd name="T4" fmla="*/ 80 w 408"/>
                    <a:gd name="T5" fmla="*/ 50 h 745"/>
                    <a:gd name="T6" fmla="*/ 47 w 408"/>
                    <a:gd name="T7" fmla="*/ 128 h 745"/>
                    <a:gd name="T8" fmla="*/ 32 w 408"/>
                    <a:gd name="T9" fmla="*/ 196 h 745"/>
                    <a:gd name="T10" fmla="*/ 0 w 408"/>
                    <a:gd name="T11" fmla="*/ 226 h 745"/>
                    <a:gd name="T12" fmla="*/ 3 w 408"/>
                    <a:gd name="T13" fmla="*/ 280 h 745"/>
                    <a:gd name="T14" fmla="*/ 21 w 408"/>
                    <a:gd name="T15" fmla="*/ 268 h 745"/>
                    <a:gd name="T16" fmla="*/ 42 w 408"/>
                    <a:gd name="T17" fmla="*/ 283 h 745"/>
                    <a:gd name="T18" fmla="*/ 53 w 408"/>
                    <a:gd name="T19" fmla="*/ 325 h 745"/>
                    <a:gd name="T20" fmla="*/ 95 w 408"/>
                    <a:gd name="T21" fmla="*/ 453 h 745"/>
                    <a:gd name="T22" fmla="*/ 119 w 408"/>
                    <a:gd name="T23" fmla="*/ 500 h 745"/>
                    <a:gd name="T24" fmla="*/ 184 w 408"/>
                    <a:gd name="T25" fmla="*/ 601 h 745"/>
                    <a:gd name="T26" fmla="*/ 294 w 408"/>
                    <a:gd name="T27" fmla="*/ 745 h 745"/>
                    <a:gd name="T28" fmla="*/ 298 w 408"/>
                    <a:gd name="T29" fmla="*/ 690 h 745"/>
                    <a:gd name="T30" fmla="*/ 311 w 408"/>
                    <a:gd name="T31" fmla="*/ 588 h 745"/>
                    <a:gd name="T32" fmla="*/ 334 w 408"/>
                    <a:gd name="T33" fmla="*/ 515 h 745"/>
                    <a:gd name="T34" fmla="*/ 327 w 408"/>
                    <a:gd name="T35" fmla="*/ 470 h 745"/>
                    <a:gd name="T36" fmla="*/ 327 w 408"/>
                    <a:gd name="T37" fmla="*/ 432 h 745"/>
                    <a:gd name="T38" fmla="*/ 378 w 408"/>
                    <a:gd name="T39" fmla="*/ 358 h 745"/>
                    <a:gd name="T40" fmla="*/ 388 w 408"/>
                    <a:gd name="T41" fmla="*/ 306 h 745"/>
                    <a:gd name="T42" fmla="*/ 393 w 408"/>
                    <a:gd name="T43" fmla="*/ 259 h 745"/>
                    <a:gd name="T44" fmla="*/ 408 w 408"/>
                    <a:gd name="T45" fmla="*/ 245 h 745"/>
                    <a:gd name="T46" fmla="*/ 407 w 408"/>
                    <a:gd name="T47" fmla="*/ 177 h 745"/>
                    <a:gd name="T48" fmla="*/ 370 w 408"/>
                    <a:gd name="T49" fmla="*/ 101 h 745"/>
                    <a:gd name="T50" fmla="*/ 294 w 408"/>
                    <a:gd name="T51" fmla="*/ 65 h 745"/>
                    <a:gd name="T52" fmla="*/ 228 w 408"/>
                    <a:gd name="T53" fmla="*/ 6 h 745"/>
                    <a:gd name="T54" fmla="*/ 146 w 408"/>
                    <a:gd name="T55" fmla="*/ 0 h 745"/>
                    <a:gd name="T56" fmla="*/ 146 w 408"/>
                    <a:gd name="T57" fmla="*/ 0 h 7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08" h="745">
                      <a:moveTo>
                        <a:pt x="146" y="0"/>
                      </a:moveTo>
                      <a:lnTo>
                        <a:pt x="106" y="15"/>
                      </a:lnTo>
                      <a:lnTo>
                        <a:pt x="80" y="50"/>
                      </a:lnTo>
                      <a:lnTo>
                        <a:pt x="47" y="128"/>
                      </a:lnTo>
                      <a:lnTo>
                        <a:pt x="32" y="196"/>
                      </a:lnTo>
                      <a:lnTo>
                        <a:pt x="0" y="226"/>
                      </a:lnTo>
                      <a:lnTo>
                        <a:pt x="3" y="280"/>
                      </a:lnTo>
                      <a:lnTo>
                        <a:pt x="21" y="268"/>
                      </a:lnTo>
                      <a:lnTo>
                        <a:pt x="42" y="283"/>
                      </a:lnTo>
                      <a:lnTo>
                        <a:pt x="53" y="325"/>
                      </a:lnTo>
                      <a:lnTo>
                        <a:pt x="95" y="453"/>
                      </a:lnTo>
                      <a:lnTo>
                        <a:pt x="119" y="500"/>
                      </a:lnTo>
                      <a:lnTo>
                        <a:pt x="184" y="601"/>
                      </a:lnTo>
                      <a:lnTo>
                        <a:pt x="294" y="745"/>
                      </a:lnTo>
                      <a:lnTo>
                        <a:pt x="298" y="690"/>
                      </a:lnTo>
                      <a:lnTo>
                        <a:pt x="311" y="588"/>
                      </a:lnTo>
                      <a:lnTo>
                        <a:pt x="334" y="515"/>
                      </a:lnTo>
                      <a:lnTo>
                        <a:pt x="327" y="470"/>
                      </a:lnTo>
                      <a:lnTo>
                        <a:pt x="327" y="432"/>
                      </a:lnTo>
                      <a:lnTo>
                        <a:pt x="378" y="358"/>
                      </a:lnTo>
                      <a:lnTo>
                        <a:pt x="388" y="306"/>
                      </a:lnTo>
                      <a:lnTo>
                        <a:pt x="393" y="259"/>
                      </a:lnTo>
                      <a:lnTo>
                        <a:pt x="408" y="245"/>
                      </a:lnTo>
                      <a:lnTo>
                        <a:pt x="407" y="177"/>
                      </a:lnTo>
                      <a:lnTo>
                        <a:pt x="370" y="101"/>
                      </a:lnTo>
                      <a:lnTo>
                        <a:pt x="294" y="65"/>
                      </a:lnTo>
                      <a:lnTo>
                        <a:pt x="228" y="6"/>
                      </a:lnTo>
                      <a:lnTo>
                        <a:pt x="146" y="0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F59E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1" name="Freeform 23">
                  <a:extLst>
                    <a:ext uri="{FF2B5EF4-FFF2-40B4-BE49-F238E27FC236}">
                      <a16:creationId xmlns:a16="http://schemas.microsoft.com/office/drawing/2014/main" id="{070B5D7B-0D77-4F14-81D4-49F233AFD7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0" y="2573"/>
                  <a:ext cx="55" cy="14"/>
                </a:xfrm>
                <a:custGeom>
                  <a:avLst/>
                  <a:gdLst>
                    <a:gd name="T0" fmla="*/ 0 w 108"/>
                    <a:gd name="T1" fmla="*/ 25 h 25"/>
                    <a:gd name="T2" fmla="*/ 15 w 108"/>
                    <a:gd name="T3" fmla="*/ 21 h 25"/>
                    <a:gd name="T4" fmla="*/ 32 w 108"/>
                    <a:gd name="T5" fmla="*/ 15 h 25"/>
                    <a:gd name="T6" fmla="*/ 66 w 108"/>
                    <a:gd name="T7" fmla="*/ 19 h 25"/>
                    <a:gd name="T8" fmla="*/ 85 w 108"/>
                    <a:gd name="T9" fmla="*/ 23 h 25"/>
                    <a:gd name="T10" fmla="*/ 99 w 108"/>
                    <a:gd name="T11" fmla="*/ 23 h 25"/>
                    <a:gd name="T12" fmla="*/ 108 w 108"/>
                    <a:gd name="T13" fmla="*/ 25 h 25"/>
                    <a:gd name="T14" fmla="*/ 106 w 108"/>
                    <a:gd name="T15" fmla="*/ 11 h 25"/>
                    <a:gd name="T16" fmla="*/ 91 w 108"/>
                    <a:gd name="T17" fmla="*/ 2 h 25"/>
                    <a:gd name="T18" fmla="*/ 38 w 108"/>
                    <a:gd name="T19" fmla="*/ 0 h 25"/>
                    <a:gd name="T20" fmla="*/ 21 w 108"/>
                    <a:gd name="T21" fmla="*/ 2 h 25"/>
                    <a:gd name="T22" fmla="*/ 5 w 108"/>
                    <a:gd name="T23" fmla="*/ 9 h 25"/>
                    <a:gd name="T24" fmla="*/ 0 w 108"/>
                    <a:gd name="T25" fmla="*/ 17 h 25"/>
                    <a:gd name="T26" fmla="*/ 0 w 108"/>
                    <a:gd name="T27" fmla="*/ 25 h 25"/>
                    <a:gd name="T28" fmla="*/ 0 w 108"/>
                    <a:gd name="T29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8" h="25">
                      <a:moveTo>
                        <a:pt x="0" y="25"/>
                      </a:moveTo>
                      <a:lnTo>
                        <a:pt x="15" y="21"/>
                      </a:lnTo>
                      <a:lnTo>
                        <a:pt x="32" y="15"/>
                      </a:lnTo>
                      <a:lnTo>
                        <a:pt x="66" y="19"/>
                      </a:lnTo>
                      <a:lnTo>
                        <a:pt x="85" y="23"/>
                      </a:lnTo>
                      <a:lnTo>
                        <a:pt x="99" y="23"/>
                      </a:lnTo>
                      <a:lnTo>
                        <a:pt x="108" y="25"/>
                      </a:lnTo>
                      <a:lnTo>
                        <a:pt x="106" y="11"/>
                      </a:lnTo>
                      <a:lnTo>
                        <a:pt x="91" y="2"/>
                      </a:lnTo>
                      <a:lnTo>
                        <a:pt x="38" y="0"/>
                      </a:lnTo>
                      <a:lnTo>
                        <a:pt x="21" y="2"/>
                      </a:lnTo>
                      <a:lnTo>
                        <a:pt x="5" y="9"/>
                      </a:lnTo>
                      <a:lnTo>
                        <a:pt x="0" y="17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2" name="Freeform 24">
                  <a:extLst>
                    <a:ext uri="{FF2B5EF4-FFF2-40B4-BE49-F238E27FC236}">
                      <a16:creationId xmlns:a16="http://schemas.microsoft.com/office/drawing/2014/main" id="{E6A2975E-9395-4415-8919-F0968D1D60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1" y="2566"/>
                  <a:ext cx="49" cy="24"/>
                </a:xfrm>
                <a:custGeom>
                  <a:avLst/>
                  <a:gdLst>
                    <a:gd name="T0" fmla="*/ 4 w 101"/>
                    <a:gd name="T1" fmla="*/ 42 h 45"/>
                    <a:gd name="T2" fmla="*/ 12 w 101"/>
                    <a:gd name="T3" fmla="*/ 40 h 45"/>
                    <a:gd name="T4" fmla="*/ 14 w 101"/>
                    <a:gd name="T5" fmla="*/ 45 h 45"/>
                    <a:gd name="T6" fmla="*/ 33 w 101"/>
                    <a:gd name="T7" fmla="*/ 32 h 45"/>
                    <a:gd name="T8" fmla="*/ 57 w 101"/>
                    <a:gd name="T9" fmla="*/ 23 h 45"/>
                    <a:gd name="T10" fmla="*/ 72 w 101"/>
                    <a:gd name="T11" fmla="*/ 19 h 45"/>
                    <a:gd name="T12" fmla="*/ 101 w 101"/>
                    <a:gd name="T13" fmla="*/ 24 h 45"/>
                    <a:gd name="T14" fmla="*/ 84 w 101"/>
                    <a:gd name="T15" fmla="*/ 5 h 45"/>
                    <a:gd name="T16" fmla="*/ 67 w 101"/>
                    <a:gd name="T17" fmla="*/ 0 h 45"/>
                    <a:gd name="T18" fmla="*/ 52 w 101"/>
                    <a:gd name="T19" fmla="*/ 2 h 45"/>
                    <a:gd name="T20" fmla="*/ 21 w 101"/>
                    <a:gd name="T21" fmla="*/ 17 h 45"/>
                    <a:gd name="T22" fmla="*/ 4 w 101"/>
                    <a:gd name="T23" fmla="*/ 24 h 45"/>
                    <a:gd name="T24" fmla="*/ 0 w 101"/>
                    <a:gd name="T25" fmla="*/ 32 h 45"/>
                    <a:gd name="T26" fmla="*/ 4 w 101"/>
                    <a:gd name="T27" fmla="*/ 42 h 45"/>
                    <a:gd name="T28" fmla="*/ 4 w 101"/>
                    <a:gd name="T29" fmla="*/ 42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1" h="45">
                      <a:moveTo>
                        <a:pt x="4" y="42"/>
                      </a:moveTo>
                      <a:lnTo>
                        <a:pt x="12" y="40"/>
                      </a:lnTo>
                      <a:lnTo>
                        <a:pt x="14" y="45"/>
                      </a:lnTo>
                      <a:lnTo>
                        <a:pt x="33" y="32"/>
                      </a:lnTo>
                      <a:lnTo>
                        <a:pt x="57" y="23"/>
                      </a:lnTo>
                      <a:lnTo>
                        <a:pt x="72" y="19"/>
                      </a:lnTo>
                      <a:lnTo>
                        <a:pt x="101" y="24"/>
                      </a:lnTo>
                      <a:lnTo>
                        <a:pt x="84" y="5"/>
                      </a:lnTo>
                      <a:lnTo>
                        <a:pt x="67" y="0"/>
                      </a:lnTo>
                      <a:lnTo>
                        <a:pt x="52" y="2"/>
                      </a:lnTo>
                      <a:lnTo>
                        <a:pt x="21" y="17"/>
                      </a:lnTo>
                      <a:lnTo>
                        <a:pt x="4" y="24"/>
                      </a:lnTo>
                      <a:lnTo>
                        <a:pt x="0" y="32"/>
                      </a:lnTo>
                      <a:lnTo>
                        <a:pt x="4" y="42"/>
                      </a:lnTo>
                      <a:lnTo>
                        <a:pt x="4" y="42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3" name="Freeform 25">
                  <a:extLst>
                    <a:ext uri="{FF2B5EF4-FFF2-40B4-BE49-F238E27FC236}">
                      <a16:creationId xmlns:a16="http://schemas.microsoft.com/office/drawing/2014/main" id="{7A6F7F55-7DBF-4419-9F17-BAB9691931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7" y="2585"/>
                  <a:ext cx="43" cy="18"/>
                </a:xfrm>
                <a:custGeom>
                  <a:avLst/>
                  <a:gdLst>
                    <a:gd name="T0" fmla="*/ 83 w 83"/>
                    <a:gd name="T1" fmla="*/ 19 h 36"/>
                    <a:gd name="T2" fmla="*/ 70 w 83"/>
                    <a:gd name="T3" fmla="*/ 4 h 36"/>
                    <a:gd name="T4" fmla="*/ 47 w 83"/>
                    <a:gd name="T5" fmla="*/ 0 h 36"/>
                    <a:gd name="T6" fmla="*/ 19 w 83"/>
                    <a:gd name="T7" fmla="*/ 0 h 36"/>
                    <a:gd name="T8" fmla="*/ 0 w 83"/>
                    <a:gd name="T9" fmla="*/ 23 h 36"/>
                    <a:gd name="T10" fmla="*/ 2 w 83"/>
                    <a:gd name="T11" fmla="*/ 36 h 36"/>
                    <a:gd name="T12" fmla="*/ 9 w 83"/>
                    <a:gd name="T13" fmla="*/ 26 h 36"/>
                    <a:gd name="T14" fmla="*/ 17 w 83"/>
                    <a:gd name="T15" fmla="*/ 15 h 36"/>
                    <a:gd name="T16" fmla="*/ 36 w 83"/>
                    <a:gd name="T17" fmla="*/ 9 h 36"/>
                    <a:gd name="T18" fmla="*/ 55 w 83"/>
                    <a:gd name="T19" fmla="*/ 9 h 36"/>
                    <a:gd name="T20" fmla="*/ 72 w 83"/>
                    <a:gd name="T21" fmla="*/ 21 h 36"/>
                    <a:gd name="T22" fmla="*/ 83 w 83"/>
                    <a:gd name="T23" fmla="*/ 19 h 36"/>
                    <a:gd name="T24" fmla="*/ 83 w 83"/>
                    <a:gd name="T25" fmla="*/ 19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83" h="36">
                      <a:moveTo>
                        <a:pt x="83" y="19"/>
                      </a:moveTo>
                      <a:lnTo>
                        <a:pt x="70" y="4"/>
                      </a:lnTo>
                      <a:lnTo>
                        <a:pt x="47" y="0"/>
                      </a:lnTo>
                      <a:lnTo>
                        <a:pt x="19" y="0"/>
                      </a:lnTo>
                      <a:lnTo>
                        <a:pt x="0" y="23"/>
                      </a:lnTo>
                      <a:lnTo>
                        <a:pt x="2" y="36"/>
                      </a:lnTo>
                      <a:lnTo>
                        <a:pt x="9" y="26"/>
                      </a:lnTo>
                      <a:lnTo>
                        <a:pt x="17" y="15"/>
                      </a:lnTo>
                      <a:lnTo>
                        <a:pt x="36" y="9"/>
                      </a:lnTo>
                      <a:lnTo>
                        <a:pt x="55" y="9"/>
                      </a:lnTo>
                      <a:lnTo>
                        <a:pt x="72" y="21"/>
                      </a:lnTo>
                      <a:lnTo>
                        <a:pt x="83" y="19"/>
                      </a:lnTo>
                      <a:lnTo>
                        <a:pt x="83" y="19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4" name="Freeform 26">
                  <a:extLst>
                    <a:ext uri="{FF2B5EF4-FFF2-40B4-BE49-F238E27FC236}">
                      <a16:creationId xmlns:a16="http://schemas.microsoft.com/office/drawing/2014/main" id="{7C2F8723-BFB1-46C4-A2CC-F1999DE561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4" y="2589"/>
                  <a:ext cx="47" cy="18"/>
                </a:xfrm>
                <a:custGeom>
                  <a:avLst/>
                  <a:gdLst>
                    <a:gd name="T0" fmla="*/ 94 w 94"/>
                    <a:gd name="T1" fmla="*/ 29 h 35"/>
                    <a:gd name="T2" fmla="*/ 86 w 94"/>
                    <a:gd name="T3" fmla="*/ 12 h 35"/>
                    <a:gd name="T4" fmla="*/ 65 w 94"/>
                    <a:gd name="T5" fmla="*/ 0 h 35"/>
                    <a:gd name="T6" fmla="*/ 52 w 94"/>
                    <a:gd name="T7" fmla="*/ 0 h 35"/>
                    <a:gd name="T8" fmla="*/ 25 w 94"/>
                    <a:gd name="T9" fmla="*/ 6 h 35"/>
                    <a:gd name="T10" fmla="*/ 12 w 94"/>
                    <a:gd name="T11" fmla="*/ 14 h 35"/>
                    <a:gd name="T12" fmla="*/ 0 w 94"/>
                    <a:gd name="T13" fmla="*/ 25 h 35"/>
                    <a:gd name="T14" fmla="*/ 17 w 94"/>
                    <a:gd name="T15" fmla="*/ 27 h 35"/>
                    <a:gd name="T16" fmla="*/ 35 w 94"/>
                    <a:gd name="T17" fmla="*/ 33 h 35"/>
                    <a:gd name="T18" fmla="*/ 63 w 94"/>
                    <a:gd name="T19" fmla="*/ 35 h 35"/>
                    <a:gd name="T20" fmla="*/ 82 w 94"/>
                    <a:gd name="T21" fmla="*/ 31 h 35"/>
                    <a:gd name="T22" fmla="*/ 94 w 94"/>
                    <a:gd name="T23" fmla="*/ 29 h 35"/>
                    <a:gd name="T24" fmla="*/ 94 w 94"/>
                    <a:gd name="T25" fmla="*/ 2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" h="35">
                      <a:moveTo>
                        <a:pt x="94" y="29"/>
                      </a:moveTo>
                      <a:lnTo>
                        <a:pt x="86" y="12"/>
                      </a:lnTo>
                      <a:lnTo>
                        <a:pt x="65" y="0"/>
                      </a:lnTo>
                      <a:lnTo>
                        <a:pt x="52" y="0"/>
                      </a:lnTo>
                      <a:lnTo>
                        <a:pt x="25" y="6"/>
                      </a:lnTo>
                      <a:lnTo>
                        <a:pt x="12" y="14"/>
                      </a:lnTo>
                      <a:lnTo>
                        <a:pt x="0" y="25"/>
                      </a:lnTo>
                      <a:lnTo>
                        <a:pt x="17" y="27"/>
                      </a:lnTo>
                      <a:lnTo>
                        <a:pt x="35" y="33"/>
                      </a:lnTo>
                      <a:lnTo>
                        <a:pt x="63" y="35"/>
                      </a:lnTo>
                      <a:lnTo>
                        <a:pt x="82" y="31"/>
                      </a:lnTo>
                      <a:lnTo>
                        <a:pt x="94" y="29"/>
                      </a:lnTo>
                      <a:lnTo>
                        <a:pt x="94" y="29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5" name="Freeform 27">
                  <a:extLst>
                    <a:ext uri="{FF2B5EF4-FFF2-40B4-BE49-F238E27FC236}">
                      <a16:creationId xmlns:a16="http://schemas.microsoft.com/office/drawing/2014/main" id="{2ADB7E18-A82F-4030-BE5F-13DFFD3083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1" y="2589"/>
                  <a:ext cx="37" cy="14"/>
                </a:xfrm>
                <a:custGeom>
                  <a:avLst/>
                  <a:gdLst>
                    <a:gd name="T0" fmla="*/ 0 w 74"/>
                    <a:gd name="T1" fmla="*/ 25 h 27"/>
                    <a:gd name="T2" fmla="*/ 21 w 74"/>
                    <a:gd name="T3" fmla="*/ 27 h 27"/>
                    <a:gd name="T4" fmla="*/ 42 w 74"/>
                    <a:gd name="T5" fmla="*/ 25 h 27"/>
                    <a:gd name="T6" fmla="*/ 65 w 74"/>
                    <a:gd name="T7" fmla="*/ 17 h 27"/>
                    <a:gd name="T8" fmla="*/ 74 w 74"/>
                    <a:gd name="T9" fmla="*/ 10 h 27"/>
                    <a:gd name="T10" fmla="*/ 50 w 74"/>
                    <a:gd name="T11" fmla="*/ 0 h 27"/>
                    <a:gd name="T12" fmla="*/ 19 w 74"/>
                    <a:gd name="T13" fmla="*/ 0 h 27"/>
                    <a:gd name="T14" fmla="*/ 0 w 74"/>
                    <a:gd name="T15" fmla="*/ 12 h 27"/>
                    <a:gd name="T16" fmla="*/ 0 w 74"/>
                    <a:gd name="T17" fmla="*/ 25 h 27"/>
                    <a:gd name="T18" fmla="*/ 0 w 74"/>
                    <a:gd name="T19" fmla="*/ 2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4" h="27">
                      <a:moveTo>
                        <a:pt x="0" y="25"/>
                      </a:moveTo>
                      <a:lnTo>
                        <a:pt x="21" y="27"/>
                      </a:lnTo>
                      <a:lnTo>
                        <a:pt x="42" y="25"/>
                      </a:lnTo>
                      <a:lnTo>
                        <a:pt x="65" y="17"/>
                      </a:lnTo>
                      <a:lnTo>
                        <a:pt x="74" y="10"/>
                      </a:lnTo>
                      <a:lnTo>
                        <a:pt x="50" y="0"/>
                      </a:lnTo>
                      <a:lnTo>
                        <a:pt x="19" y="0"/>
                      </a:lnTo>
                      <a:lnTo>
                        <a:pt x="0" y="12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6" name="Freeform 28">
                  <a:extLst>
                    <a:ext uri="{FF2B5EF4-FFF2-40B4-BE49-F238E27FC236}">
                      <a16:creationId xmlns:a16="http://schemas.microsoft.com/office/drawing/2014/main" id="{FA1706F5-FA9A-4017-B7D1-78ED302B67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4" y="2607"/>
                  <a:ext cx="10" cy="8"/>
                </a:xfrm>
                <a:custGeom>
                  <a:avLst/>
                  <a:gdLst>
                    <a:gd name="T0" fmla="*/ 12 w 23"/>
                    <a:gd name="T1" fmla="*/ 3 h 19"/>
                    <a:gd name="T2" fmla="*/ 0 w 23"/>
                    <a:gd name="T3" fmla="*/ 19 h 19"/>
                    <a:gd name="T4" fmla="*/ 12 w 23"/>
                    <a:gd name="T5" fmla="*/ 17 h 19"/>
                    <a:gd name="T6" fmla="*/ 23 w 23"/>
                    <a:gd name="T7" fmla="*/ 0 h 19"/>
                    <a:gd name="T8" fmla="*/ 12 w 23"/>
                    <a:gd name="T9" fmla="*/ 3 h 19"/>
                    <a:gd name="T10" fmla="*/ 12 w 23"/>
                    <a:gd name="T11" fmla="*/ 3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" h="19">
                      <a:moveTo>
                        <a:pt x="12" y="3"/>
                      </a:moveTo>
                      <a:lnTo>
                        <a:pt x="0" y="19"/>
                      </a:lnTo>
                      <a:lnTo>
                        <a:pt x="12" y="17"/>
                      </a:lnTo>
                      <a:lnTo>
                        <a:pt x="23" y="0"/>
                      </a:lnTo>
                      <a:lnTo>
                        <a:pt x="12" y="3"/>
                      </a:lnTo>
                      <a:lnTo>
                        <a:pt x="12" y="3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7" name="Freeform 29">
                  <a:extLst>
                    <a:ext uri="{FF2B5EF4-FFF2-40B4-BE49-F238E27FC236}">
                      <a16:creationId xmlns:a16="http://schemas.microsoft.com/office/drawing/2014/main" id="{FD402049-8C3C-4082-8FB8-8091A97095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3" y="2605"/>
                  <a:ext cx="20" cy="6"/>
                </a:xfrm>
                <a:custGeom>
                  <a:avLst/>
                  <a:gdLst>
                    <a:gd name="T0" fmla="*/ 9 w 40"/>
                    <a:gd name="T1" fmla="*/ 0 h 13"/>
                    <a:gd name="T2" fmla="*/ 40 w 40"/>
                    <a:gd name="T3" fmla="*/ 13 h 13"/>
                    <a:gd name="T4" fmla="*/ 8 w 40"/>
                    <a:gd name="T5" fmla="*/ 9 h 13"/>
                    <a:gd name="T6" fmla="*/ 0 w 40"/>
                    <a:gd name="T7" fmla="*/ 0 h 13"/>
                    <a:gd name="T8" fmla="*/ 9 w 40"/>
                    <a:gd name="T9" fmla="*/ 0 h 13"/>
                    <a:gd name="T10" fmla="*/ 9 w 40"/>
                    <a:gd name="T1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0" h="13">
                      <a:moveTo>
                        <a:pt x="9" y="0"/>
                      </a:moveTo>
                      <a:lnTo>
                        <a:pt x="40" y="13"/>
                      </a:lnTo>
                      <a:lnTo>
                        <a:pt x="8" y="9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8" name="Freeform 30">
                  <a:extLst>
                    <a:ext uri="{FF2B5EF4-FFF2-40B4-BE49-F238E27FC236}">
                      <a16:creationId xmlns:a16="http://schemas.microsoft.com/office/drawing/2014/main" id="{8FAC85E3-D3C5-4BFF-9242-BD13E768F5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7" y="2603"/>
                  <a:ext cx="65" cy="61"/>
                </a:xfrm>
                <a:custGeom>
                  <a:avLst/>
                  <a:gdLst>
                    <a:gd name="T0" fmla="*/ 70 w 133"/>
                    <a:gd name="T1" fmla="*/ 0 h 122"/>
                    <a:gd name="T2" fmla="*/ 82 w 133"/>
                    <a:gd name="T3" fmla="*/ 46 h 122"/>
                    <a:gd name="T4" fmla="*/ 97 w 133"/>
                    <a:gd name="T5" fmla="*/ 63 h 122"/>
                    <a:gd name="T6" fmla="*/ 84 w 133"/>
                    <a:gd name="T7" fmla="*/ 55 h 122"/>
                    <a:gd name="T8" fmla="*/ 80 w 133"/>
                    <a:gd name="T9" fmla="*/ 87 h 122"/>
                    <a:gd name="T10" fmla="*/ 95 w 133"/>
                    <a:gd name="T11" fmla="*/ 91 h 122"/>
                    <a:gd name="T12" fmla="*/ 103 w 133"/>
                    <a:gd name="T13" fmla="*/ 76 h 122"/>
                    <a:gd name="T14" fmla="*/ 103 w 133"/>
                    <a:gd name="T15" fmla="*/ 66 h 122"/>
                    <a:gd name="T16" fmla="*/ 122 w 133"/>
                    <a:gd name="T17" fmla="*/ 80 h 122"/>
                    <a:gd name="T18" fmla="*/ 133 w 133"/>
                    <a:gd name="T19" fmla="*/ 108 h 122"/>
                    <a:gd name="T20" fmla="*/ 112 w 133"/>
                    <a:gd name="T21" fmla="*/ 91 h 122"/>
                    <a:gd name="T22" fmla="*/ 91 w 133"/>
                    <a:gd name="T23" fmla="*/ 122 h 122"/>
                    <a:gd name="T24" fmla="*/ 63 w 133"/>
                    <a:gd name="T25" fmla="*/ 122 h 122"/>
                    <a:gd name="T26" fmla="*/ 32 w 133"/>
                    <a:gd name="T27" fmla="*/ 108 h 122"/>
                    <a:gd name="T28" fmla="*/ 11 w 133"/>
                    <a:gd name="T29" fmla="*/ 108 h 122"/>
                    <a:gd name="T30" fmla="*/ 0 w 133"/>
                    <a:gd name="T31" fmla="*/ 95 h 122"/>
                    <a:gd name="T32" fmla="*/ 11 w 133"/>
                    <a:gd name="T33" fmla="*/ 99 h 122"/>
                    <a:gd name="T34" fmla="*/ 27 w 133"/>
                    <a:gd name="T35" fmla="*/ 93 h 122"/>
                    <a:gd name="T36" fmla="*/ 36 w 133"/>
                    <a:gd name="T37" fmla="*/ 93 h 122"/>
                    <a:gd name="T38" fmla="*/ 49 w 133"/>
                    <a:gd name="T39" fmla="*/ 103 h 122"/>
                    <a:gd name="T40" fmla="*/ 63 w 133"/>
                    <a:gd name="T41" fmla="*/ 101 h 122"/>
                    <a:gd name="T42" fmla="*/ 74 w 133"/>
                    <a:gd name="T43" fmla="*/ 93 h 122"/>
                    <a:gd name="T44" fmla="*/ 78 w 133"/>
                    <a:gd name="T45" fmla="*/ 84 h 122"/>
                    <a:gd name="T46" fmla="*/ 78 w 133"/>
                    <a:gd name="T47" fmla="*/ 63 h 122"/>
                    <a:gd name="T48" fmla="*/ 74 w 133"/>
                    <a:gd name="T49" fmla="*/ 42 h 122"/>
                    <a:gd name="T50" fmla="*/ 70 w 133"/>
                    <a:gd name="T51" fmla="*/ 0 h 122"/>
                    <a:gd name="T52" fmla="*/ 70 w 133"/>
                    <a:gd name="T53" fmla="*/ 0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33" h="122">
                      <a:moveTo>
                        <a:pt x="70" y="0"/>
                      </a:moveTo>
                      <a:lnTo>
                        <a:pt x="82" y="46"/>
                      </a:lnTo>
                      <a:lnTo>
                        <a:pt x="97" y="63"/>
                      </a:lnTo>
                      <a:lnTo>
                        <a:pt x="84" y="55"/>
                      </a:lnTo>
                      <a:lnTo>
                        <a:pt x="80" y="87"/>
                      </a:lnTo>
                      <a:lnTo>
                        <a:pt x="95" y="91"/>
                      </a:lnTo>
                      <a:lnTo>
                        <a:pt x="103" y="76"/>
                      </a:lnTo>
                      <a:lnTo>
                        <a:pt x="103" y="66"/>
                      </a:lnTo>
                      <a:lnTo>
                        <a:pt x="122" y="80"/>
                      </a:lnTo>
                      <a:lnTo>
                        <a:pt x="133" y="108"/>
                      </a:lnTo>
                      <a:lnTo>
                        <a:pt x="112" y="91"/>
                      </a:lnTo>
                      <a:lnTo>
                        <a:pt x="91" y="122"/>
                      </a:lnTo>
                      <a:lnTo>
                        <a:pt x="63" y="122"/>
                      </a:lnTo>
                      <a:lnTo>
                        <a:pt x="32" y="108"/>
                      </a:lnTo>
                      <a:lnTo>
                        <a:pt x="11" y="108"/>
                      </a:lnTo>
                      <a:lnTo>
                        <a:pt x="0" y="95"/>
                      </a:lnTo>
                      <a:lnTo>
                        <a:pt x="11" y="99"/>
                      </a:lnTo>
                      <a:lnTo>
                        <a:pt x="27" y="93"/>
                      </a:lnTo>
                      <a:lnTo>
                        <a:pt x="36" y="93"/>
                      </a:lnTo>
                      <a:lnTo>
                        <a:pt x="49" y="103"/>
                      </a:lnTo>
                      <a:lnTo>
                        <a:pt x="63" y="101"/>
                      </a:lnTo>
                      <a:lnTo>
                        <a:pt x="74" y="93"/>
                      </a:lnTo>
                      <a:lnTo>
                        <a:pt x="78" y="84"/>
                      </a:lnTo>
                      <a:lnTo>
                        <a:pt x="78" y="63"/>
                      </a:lnTo>
                      <a:lnTo>
                        <a:pt x="74" y="42"/>
                      </a:lnTo>
                      <a:lnTo>
                        <a:pt x="70" y="0"/>
                      </a:lnTo>
                      <a:lnTo>
                        <a:pt x="70" y="0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59" name="Freeform 31">
                  <a:extLst>
                    <a:ext uri="{FF2B5EF4-FFF2-40B4-BE49-F238E27FC236}">
                      <a16:creationId xmlns:a16="http://schemas.microsoft.com/office/drawing/2014/main" id="{B324DFC0-0100-4DFD-BEEF-7B5202619D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0" y="2635"/>
                  <a:ext cx="24" cy="30"/>
                </a:xfrm>
                <a:custGeom>
                  <a:avLst/>
                  <a:gdLst>
                    <a:gd name="T0" fmla="*/ 48 w 48"/>
                    <a:gd name="T1" fmla="*/ 0 h 59"/>
                    <a:gd name="T2" fmla="*/ 33 w 48"/>
                    <a:gd name="T3" fmla="*/ 9 h 59"/>
                    <a:gd name="T4" fmla="*/ 18 w 48"/>
                    <a:gd name="T5" fmla="*/ 28 h 59"/>
                    <a:gd name="T6" fmla="*/ 0 w 48"/>
                    <a:gd name="T7" fmla="*/ 59 h 59"/>
                    <a:gd name="T8" fmla="*/ 23 w 48"/>
                    <a:gd name="T9" fmla="*/ 38 h 59"/>
                    <a:gd name="T10" fmla="*/ 40 w 48"/>
                    <a:gd name="T11" fmla="*/ 21 h 59"/>
                    <a:gd name="T12" fmla="*/ 48 w 48"/>
                    <a:gd name="T13" fmla="*/ 0 h 59"/>
                    <a:gd name="T14" fmla="*/ 48 w 48"/>
                    <a:gd name="T15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59">
                      <a:moveTo>
                        <a:pt x="48" y="0"/>
                      </a:moveTo>
                      <a:lnTo>
                        <a:pt x="33" y="9"/>
                      </a:lnTo>
                      <a:lnTo>
                        <a:pt x="18" y="28"/>
                      </a:lnTo>
                      <a:lnTo>
                        <a:pt x="0" y="59"/>
                      </a:lnTo>
                      <a:lnTo>
                        <a:pt x="23" y="38"/>
                      </a:lnTo>
                      <a:lnTo>
                        <a:pt x="40" y="21"/>
                      </a:lnTo>
                      <a:lnTo>
                        <a:pt x="48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0" name="Freeform 32">
                  <a:extLst>
                    <a:ext uri="{FF2B5EF4-FFF2-40B4-BE49-F238E27FC236}">
                      <a16:creationId xmlns:a16="http://schemas.microsoft.com/office/drawing/2014/main" id="{6ED7C931-7F7A-4AE8-B7DC-27F344BBFC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3" y="2676"/>
                  <a:ext cx="49" cy="32"/>
                </a:xfrm>
                <a:custGeom>
                  <a:avLst/>
                  <a:gdLst>
                    <a:gd name="T0" fmla="*/ 0 w 97"/>
                    <a:gd name="T1" fmla="*/ 38 h 63"/>
                    <a:gd name="T2" fmla="*/ 52 w 97"/>
                    <a:gd name="T3" fmla="*/ 32 h 63"/>
                    <a:gd name="T4" fmla="*/ 72 w 97"/>
                    <a:gd name="T5" fmla="*/ 8 h 63"/>
                    <a:gd name="T6" fmla="*/ 97 w 97"/>
                    <a:gd name="T7" fmla="*/ 0 h 63"/>
                    <a:gd name="T8" fmla="*/ 82 w 97"/>
                    <a:gd name="T9" fmla="*/ 63 h 63"/>
                    <a:gd name="T10" fmla="*/ 59 w 97"/>
                    <a:gd name="T11" fmla="*/ 55 h 63"/>
                    <a:gd name="T12" fmla="*/ 34 w 97"/>
                    <a:gd name="T13" fmla="*/ 59 h 63"/>
                    <a:gd name="T14" fmla="*/ 14 w 97"/>
                    <a:gd name="T15" fmla="*/ 44 h 63"/>
                    <a:gd name="T16" fmla="*/ 0 w 97"/>
                    <a:gd name="T17" fmla="*/ 38 h 63"/>
                    <a:gd name="T18" fmla="*/ 0 w 97"/>
                    <a:gd name="T19" fmla="*/ 38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7" h="63">
                      <a:moveTo>
                        <a:pt x="0" y="38"/>
                      </a:moveTo>
                      <a:lnTo>
                        <a:pt x="52" y="32"/>
                      </a:lnTo>
                      <a:lnTo>
                        <a:pt x="72" y="8"/>
                      </a:lnTo>
                      <a:lnTo>
                        <a:pt x="97" y="0"/>
                      </a:lnTo>
                      <a:lnTo>
                        <a:pt x="82" y="63"/>
                      </a:lnTo>
                      <a:lnTo>
                        <a:pt x="59" y="55"/>
                      </a:lnTo>
                      <a:lnTo>
                        <a:pt x="34" y="59"/>
                      </a:lnTo>
                      <a:lnTo>
                        <a:pt x="14" y="44"/>
                      </a:lnTo>
                      <a:lnTo>
                        <a:pt x="0" y="38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1" name="Freeform 33">
                  <a:extLst>
                    <a:ext uri="{FF2B5EF4-FFF2-40B4-BE49-F238E27FC236}">
                      <a16:creationId xmlns:a16="http://schemas.microsoft.com/office/drawing/2014/main" id="{C4BEDCCE-4B82-40F5-B15E-99F5F45CCC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6" y="2639"/>
                  <a:ext cx="6" cy="40"/>
                </a:xfrm>
                <a:custGeom>
                  <a:avLst/>
                  <a:gdLst>
                    <a:gd name="T0" fmla="*/ 11 w 15"/>
                    <a:gd name="T1" fmla="*/ 0 h 78"/>
                    <a:gd name="T2" fmla="*/ 1 w 15"/>
                    <a:gd name="T3" fmla="*/ 31 h 78"/>
                    <a:gd name="T4" fmla="*/ 0 w 15"/>
                    <a:gd name="T5" fmla="*/ 78 h 78"/>
                    <a:gd name="T6" fmla="*/ 9 w 15"/>
                    <a:gd name="T7" fmla="*/ 57 h 78"/>
                    <a:gd name="T8" fmla="*/ 15 w 15"/>
                    <a:gd name="T9" fmla="*/ 23 h 78"/>
                    <a:gd name="T10" fmla="*/ 11 w 15"/>
                    <a:gd name="T11" fmla="*/ 0 h 78"/>
                    <a:gd name="T12" fmla="*/ 11 w 15"/>
                    <a:gd name="T13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78">
                      <a:moveTo>
                        <a:pt x="11" y="0"/>
                      </a:moveTo>
                      <a:lnTo>
                        <a:pt x="1" y="31"/>
                      </a:lnTo>
                      <a:lnTo>
                        <a:pt x="0" y="78"/>
                      </a:lnTo>
                      <a:lnTo>
                        <a:pt x="9" y="57"/>
                      </a:lnTo>
                      <a:lnTo>
                        <a:pt x="15" y="23"/>
                      </a:lnTo>
                      <a:lnTo>
                        <a:pt x="11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2" name="Freeform 34">
                  <a:extLst>
                    <a:ext uri="{FF2B5EF4-FFF2-40B4-BE49-F238E27FC236}">
                      <a16:creationId xmlns:a16="http://schemas.microsoft.com/office/drawing/2014/main" id="{444C0641-6E39-4942-820F-3A4DF4CBBC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7" y="2599"/>
                  <a:ext cx="179" cy="261"/>
                </a:xfrm>
                <a:custGeom>
                  <a:avLst/>
                  <a:gdLst>
                    <a:gd name="T0" fmla="*/ 297 w 358"/>
                    <a:gd name="T1" fmla="*/ 192 h 523"/>
                    <a:gd name="T2" fmla="*/ 276 w 358"/>
                    <a:gd name="T3" fmla="*/ 230 h 523"/>
                    <a:gd name="T4" fmla="*/ 268 w 358"/>
                    <a:gd name="T5" fmla="*/ 255 h 523"/>
                    <a:gd name="T6" fmla="*/ 240 w 358"/>
                    <a:gd name="T7" fmla="*/ 278 h 523"/>
                    <a:gd name="T8" fmla="*/ 171 w 358"/>
                    <a:gd name="T9" fmla="*/ 278 h 523"/>
                    <a:gd name="T10" fmla="*/ 124 w 358"/>
                    <a:gd name="T11" fmla="*/ 249 h 523"/>
                    <a:gd name="T12" fmla="*/ 91 w 358"/>
                    <a:gd name="T13" fmla="*/ 211 h 523"/>
                    <a:gd name="T14" fmla="*/ 57 w 358"/>
                    <a:gd name="T15" fmla="*/ 186 h 523"/>
                    <a:gd name="T16" fmla="*/ 34 w 358"/>
                    <a:gd name="T17" fmla="*/ 141 h 523"/>
                    <a:gd name="T18" fmla="*/ 25 w 358"/>
                    <a:gd name="T19" fmla="*/ 80 h 523"/>
                    <a:gd name="T20" fmla="*/ 23 w 358"/>
                    <a:gd name="T21" fmla="*/ 0 h 523"/>
                    <a:gd name="T22" fmla="*/ 17 w 358"/>
                    <a:gd name="T23" fmla="*/ 23 h 523"/>
                    <a:gd name="T24" fmla="*/ 0 w 358"/>
                    <a:gd name="T25" fmla="*/ 34 h 523"/>
                    <a:gd name="T26" fmla="*/ 17 w 358"/>
                    <a:gd name="T27" fmla="*/ 72 h 523"/>
                    <a:gd name="T28" fmla="*/ 19 w 358"/>
                    <a:gd name="T29" fmla="*/ 95 h 523"/>
                    <a:gd name="T30" fmla="*/ 17 w 358"/>
                    <a:gd name="T31" fmla="*/ 116 h 523"/>
                    <a:gd name="T32" fmla="*/ 44 w 358"/>
                    <a:gd name="T33" fmla="*/ 175 h 523"/>
                    <a:gd name="T34" fmla="*/ 65 w 358"/>
                    <a:gd name="T35" fmla="*/ 259 h 523"/>
                    <a:gd name="T36" fmla="*/ 70 w 358"/>
                    <a:gd name="T37" fmla="*/ 274 h 523"/>
                    <a:gd name="T38" fmla="*/ 67 w 358"/>
                    <a:gd name="T39" fmla="*/ 219 h 523"/>
                    <a:gd name="T40" fmla="*/ 91 w 358"/>
                    <a:gd name="T41" fmla="*/ 245 h 523"/>
                    <a:gd name="T42" fmla="*/ 143 w 358"/>
                    <a:gd name="T43" fmla="*/ 291 h 523"/>
                    <a:gd name="T44" fmla="*/ 154 w 358"/>
                    <a:gd name="T45" fmla="*/ 356 h 523"/>
                    <a:gd name="T46" fmla="*/ 198 w 358"/>
                    <a:gd name="T47" fmla="*/ 422 h 523"/>
                    <a:gd name="T48" fmla="*/ 175 w 358"/>
                    <a:gd name="T49" fmla="*/ 418 h 523"/>
                    <a:gd name="T50" fmla="*/ 207 w 358"/>
                    <a:gd name="T51" fmla="*/ 462 h 523"/>
                    <a:gd name="T52" fmla="*/ 257 w 358"/>
                    <a:gd name="T53" fmla="*/ 523 h 523"/>
                    <a:gd name="T54" fmla="*/ 272 w 358"/>
                    <a:gd name="T55" fmla="*/ 405 h 523"/>
                    <a:gd name="T56" fmla="*/ 238 w 358"/>
                    <a:gd name="T57" fmla="*/ 422 h 523"/>
                    <a:gd name="T58" fmla="*/ 249 w 358"/>
                    <a:gd name="T59" fmla="*/ 337 h 523"/>
                    <a:gd name="T60" fmla="*/ 287 w 358"/>
                    <a:gd name="T61" fmla="*/ 255 h 523"/>
                    <a:gd name="T62" fmla="*/ 300 w 358"/>
                    <a:gd name="T63" fmla="*/ 234 h 523"/>
                    <a:gd name="T64" fmla="*/ 333 w 358"/>
                    <a:gd name="T65" fmla="*/ 185 h 523"/>
                    <a:gd name="T66" fmla="*/ 350 w 358"/>
                    <a:gd name="T67" fmla="*/ 148 h 523"/>
                    <a:gd name="T68" fmla="*/ 358 w 358"/>
                    <a:gd name="T69" fmla="*/ 110 h 523"/>
                    <a:gd name="T70" fmla="*/ 339 w 358"/>
                    <a:gd name="T71" fmla="*/ 158 h 523"/>
                    <a:gd name="T72" fmla="*/ 325 w 358"/>
                    <a:gd name="T73" fmla="*/ 186 h 523"/>
                    <a:gd name="T74" fmla="*/ 287 w 358"/>
                    <a:gd name="T75" fmla="*/ 245 h 523"/>
                    <a:gd name="T76" fmla="*/ 297 w 358"/>
                    <a:gd name="T77" fmla="*/ 192 h 523"/>
                    <a:gd name="T78" fmla="*/ 297 w 358"/>
                    <a:gd name="T79" fmla="*/ 192 h 5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8" h="523">
                      <a:moveTo>
                        <a:pt x="297" y="192"/>
                      </a:moveTo>
                      <a:lnTo>
                        <a:pt x="276" y="230"/>
                      </a:lnTo>
                      <a:lnTo>
                        <a:pt x="268" y="255"/>
                      </a:lnTo>
                      <a:lnTo>
                        <a:pt x="240" y="278"/>
                      </a:lnTo>
                      <a:lnTo>
                        <a:pt x="171" y="278"/>
                      </a:lnTo>
                      <a:lnTo>
                        <a:pt x="124" y="249"/>
                      </a:lnTo>
                      <a:lnTo>
                        <a:pt x="91" y="211"/>
                      </a:lnTo>
                      <a:lnTo>
                        <a:pt x="57" y="186"/>
                      </a:lnTo>
                      <a:lnTo>
                        <a:pt x="34" y="141"/>
                      </a:lnTo>
                      <a:lnTo>
                        <a:pt x="25" y="80"/>
                      </a:lnTo>
                      <a:lnTo>
                        <a:pt x="23" y="0"/>
                      </a:lnTo>
                      <a:lnTo>
                        <a:pt x="17" y="23"/>
                      </a:lnTo>
                      <a:lnTo>
                        <a:pt x="0" y="34"/>
                      </a:lnTo>
                      <a:lnTo>
                        <a:pt x="17" y="72"/>
                      </a:lnTo>
                      <a:lnTo>
                        <a:pt x="19" y="95"/>
                      </a:lnTo>
                      <a:lnTo>
                        <a:pt x="17" y="116"/>
                      </a:lnTo>
                      <a:lnTo>
                        <a:pt x="44" y="175"/>
                      </a:lnTo>
                      <a:lnTo>
                        <a:pt x="65" y="259"/>
                      </a:lnTo>
                      <a:lnTo>
                        <a:pt x="70" y="274"/>
                      </a:lnTo>
                      <a:lnTo>
                        <a:pt x="67" y="219"/>
                      </a:lnTo>
                      <a:lnTo>
                        <a:pt x="91" y="245"/>
                      </a:lnTo>
                      <a:lnTo>
                        <a:pt x="143" y="291"/>
                      </a:lnTo>
                      <a:lnTo>
                        <a:pt x="154" y="356"/>
                      </a:lnTo>
                      <a:lnTo>
                        <a:pt x="198" y="422"/>
                      </a:lnTo>
                      <a:lnTo>
                        <a:pt x="175" y="418"/>
                      </a:lnTo>
                      <a:lnTo>
                        <a:pt x="207" y="462"/>
                      </a:lnTo>
                      <a:lnTo>
                        <a:pt x="257" y="523"/>
                      </a:lnTo>
                      <a:lnTo>
                        <a:pt x="272" y="405"/>
                      </a:lnTo>
                      <a:lnTo>
                        <a:pt x="238" y="422"/>
                      </a:lnTo>
                      <a:lnTo>
                        <a:pt x="249" y="337"/>
                      </a:lnTo>
                      <a:lnTo>
                        <a:pt x="287" y="255"/>
                      </a:lnTo>
                      <a:lnTo>
                        <a:pt x="300" y="234"/>
                      </a:lnTo>
                      <a:lnTo>
                        <a:pt x="333" y="185"/>
                      </a:lnTo>
                      <a:lnTo>
                        <a:pt x="350" y="148"/>
                      </a:lnTo>
                      <a:lnTo>
                        <a:pt x="358" y="110"/>
                      </a:lnTo>
                      <a:lnTo>
                        <a:pt x="339" y="158"/>
                      </a:lnTo>
                      <a:lnTo>
                        <a:pt x="325" y="186"/>
                      </a:lnTo>
                      <a:lnTo>
                        <a:pt x="287" y="245"/>
                      </a:lnTo>
                      <a:lnTo>
                        <a:pt x="297" y="192"/>
                      </a:lnTo>
                      <a:lnTo>
                        <a:pt x="297" y="192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3" name="Freeform 35">
                  <a:extLst>
                    <a:ext uri="{FF2B5EF4-FFF2-40B4-BE49-F238E27FC236}">
                      <a16:creationId xmlns:a16="http://schemas.microsoft.com/office/drawing/2014/main" id="{6D81DB43-7F50-46B5-BC8B-58105B2D79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2" y="2716"/>
                  <a:ext cx="14" cy="85"/>
                </a:xfrm>
                <a:custGeom>
                  <a:avLst/>
                  <a:gdLst>
                    <a:gd name="T0" fmla="*/ 21 w 31"/>
                    <a:gd name="T1" fmla="*/ 13 h 171"/>
                    <a:gd name="T2" fmla="*/ 21 w 31"/>
                    <a:gd name="T3" fmla="*/ 91 h 171"/>
                    <a:gd name="T4" fmla="*/ 0 w 31"/>
                    <a:gd name="T5" fmla="*/ 171 h 171"/>
                    <a:gd name="T6" fmla="*/ 29 w 31"/>
                    <a:gd name="T7" fmla="*/ 108 h 171"/>
                    <a:gd name="T8" fmla="*/ 29 w 31"/>
                    <a:gd name="T9" fmla="*/ 31 h 171"/>
                    <a:gd name="T10" fmla="*/ 31 w 31"/>
                    <a:gd name="T11" fmla="*/ 0 h 171"/>
                    <a:gd name="T12" fmla="*/ 21 w 31"/>
                    <a:gd name="T13" fmla="*/ 13 h 171"/>
                    <a:gd name="T14" fmla="*/ 21 w 31"/>
                    <a:gd name="T15" fmla="*/ 13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" h="171">
                      <a:moveTo>
                        <a:pt x="21" y="13"/>
                      </a:moveTo>
                      <a:lnTo>
                        <a:pt x="21" y="91"/>
                      </a:lnTo>
                      <a:lnTo>
                        <a:pt x="0" y="171"/>
                      </a:lnTo>
                      <a:lnTo>
                        <a:pt x="29" y="108"/>
                      </a:lnTo>
                      <a:lnTo>
                        <a:pt x="29" y="31"/>
                      </a:lnTo>
                      <a:lnTo>
                        <a:pt x="31" y="0"/>
                      </a:lnTo>
                      <a:lnTo>
                        <a:pt x="21" y="13"/>
                      </a:lnTo>
                      <a:lnTo>
                        <a:pt x="21" y="13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4" name="Freeform 36">
                  <a:extLst>
                    <a:ext uri="{FF2B5EF4-FFF2-40B4-BE49-F238E27FC236}">
                      <a16:creationId xmlns:a16="http://schemas.microsoft.com/office/drawing/2014/main" id="{F18FB1AD-B594-4F3F-8573-87EA8F9893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5" y="2494"/>
                  <a:ext cx="179" cy="158"/>
                </a:xfrm>
                <a:custGeom>
                  <a:avLst/>
                  <a:gdLst>
                    <a:gd name="T0" fmla="*/ 33 w 360"/>
                    <a:gd name="T1" fmla="*/ 139 h 318"/>
                    <a:gd name="T2" fmla="*/ 38 w 360"/>
                    <a:gd name="T3" fmla="*/ 103 h 318"/>
                    <a:gd name="T4" fmla="*/ 54 w 360"/>
                    <a:gd name="T5" fmla="*/ 72 h 318"/>
                    <a:gd name="T6" fmla="*/ 52 w 360"/>
                    <a:gd name="T7" fmla="*/ 63 h 318"/>
                    <a:gd name="T8" fmla="*/ 74 w 360"/>
                    <a:gd name="T9" fmla="*/ 44 h 318"/>
                    <a:gd name="T10" fmla="*/ 112 w 360"/>
                    <a:gd name="T11" fmla="*/ 36 h 318"/>
                    <a:gd name="T12" fmla="*/ 147 w 360"/>
                    <a:gd name="T13" fmla="*/ 46 h 318"/>
                    <a:gd name="T14" fmla="*/ 202 w 360"/>
                    <a:gd name="T15" fmla="*/ 93 h 318"/>
                    <a:gd name="T16" fmla="*/ 251 w 360"/>
                    <a:gd name="T17" fmla="*/ 112 h 318"/>
                    <a:gd name="T18" fmla="*/ 289 w 360"/>
                    <a:gd name="T19" fmla="*/ 120 h 318"/>
                    <a:gd name="T20" fmla="*/ 320 w 360"/>
                    <a:gd name="T21" fmla="*/ 135 h 318"/>
                    <a:gd name="T22" fmla="*/ 335 w 360"/>
                    <a:gd name="T23" fmla="*/ 177 h 318"/>
                    <a:gd name="T24" fmla="*/ 343 w 360"/>
                    <a:gd name="T25" fmla="*/ 240 h 318"/>
                    <a:gd name="T26" fmla="*/ 343 w 360"/>
                    <a:gd name="T27" fmla="*/ 318 h 318"/>
                    <a:gd name="T28" fmla="*/ 348 w 360"/>
                    <a:gd name="T29" fmla="*/ 274 h 318"/>
                    <a:gd name="T30" fmla="*/ 360 w 360"/>
                    <a:gd name="T31" fmla="*/ 245 h 318"/>
                    <a:gd name="T32" fmla="*/ 360 w 360"/>
                    <a:gd name="T33" fmla="*/ 202 h 318"/>
                    <a:gd name="T34" fmla="*/ 329 w 360"/>
                    <a:gd name="T35" fmla="*/ 122 h 318"/>
                    <a:gd name="T36" fmla="*/ 236 w 360"/>
                    <a:gd name="T37" fmla="*/ 74 h 318"/>
                    <a:gd name="T38" fmla="*/ 183 w 360"/>
                    <a:gd name="T39" fmla="*/ 23 h 318"/>
                    <a:gd name="T40" fmla="*/ 99 w 360"/>
                    <a:gd name="T41" fmla="*/ 0 h 318"/>
                    <a:gd name="T42" fmla="*/ 59 w 360"/>
                    <a:gd name="T43" fmla="*/ 31 h 318"/>
                    <a:gd name="T44" fmla="*/ 44 w 360"/>
                    <a:gd name="T45" fmla="*/ 52 h 318"/>
                    <a:gd name="T46" fmla="*/ 27 w 360"/>
                    <a:gd name="T47" fmla="*/ 78 h 318"/>
                    <a:gd name="T48" fmla="*/ 6 w 360"/>
                    <a:gd name="T49" fmla="*/ 185 h 318"/>
                    <a:gd name="T50" fmla="*/ 0 w 360"/>
                    <a:gd name="T51" fmla="*/ 232 h 318"/>
                    <a:gd name="T52" fmla="*/ 10 w 360"/>
                    <a:gd name="T53" fmla="*/ 215 h 318"/>
                    <a:gd name="T54" fmla="*/ 14 w 360"/>
                    <a:gd name="T55" fmla="*/ 179 h 318"/>
                    <a:gd name="T56" fmla="*/ 33 w 360"/>
                    <a:gd name="T57" fmla="*/ 139 h 318"/>
                    <a:gd name="T58" fmla="*/ 33 w 360"/>
                    <a:gd name="T59" fmla="*/ 139 h 3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360" h="318">
                      <a:moveTo>
                        <a:pt x="33" y="139"/>
                      </a:moveTo>
                      <a:lnTo>
                        <a:pt x="38" y="103"/>
                      </a:lnTo>
                      <a:lnTo>
                        <a:pt x="54" y="72"/>
                      </a:lnTo>
                      <a:lnTo>
                        <a:pt x="52" y="63"/>
                      </a:lnTo>
                      <a:lnTo>
                        <a:pt x="74" y="44"/>
                      </a:lnTo>
                      <a:lnTo>
                        <a:pt x="112" y="36"/>
                      </a:lnTo>
                      <a:lnTo>
                        <a:pt x="147" y="46"/>
                      </a:lnTo>
                      <a:lnTo>
                        <a:pt x="202" y="93"/>
                      </a:lnTo>
                      <a:lnTo>
                        <a:pt x="251" y="112"/>
                      </a:lnTo>
                      <a:lnTo>
                        <a:pt x="289" y="120"/>
                      </a:lnTo>
                      <a:lnTo>
                        <a:pt x="320" y="135"/>
                      </a:lnTo>
                      <a:lnTo>
                        <a:pt x="335" y="177"/>
                      </a:lnTo>
                      <a:lnTo>
                        <a:pt x="343" y="240"/>
                      </a:lnTo>
                      <a:lnTo>
                        <a:pt x="343" y="318"/>
                      </a:lnTo>
                      <a:lnTo>
                        <a:pt x="348" y="274"/>
                      </a:lnTo>
                      <a:lnTo>
                        <a:pt x="360" y="245"/>
                      </a:lnTo>
                      <a:lnTo>
                        <a:pt x="360" y="202"/>
                      </a:lnTo>
                      <a:lnTo>
                        <a:pt x="329" y="122"/>
                      </a:lnTo>
                      <a:lnTo>
                        <a:pt x="236" y="74"/>
                      </a:lnTo>
                      <a:lnTo>
                        <a:pt x="183" y="23"/>
                      </a:lnTo>
                      <a:lnTo>
                        <a:pt x="99" y="0"/>
                      </a:lnTo>
                      <a:lnTo>
                        <a:pt x="59" y="31"/>
                      </a:lnTo>
                      <a:lnTo>
                        <a:pt x="44" y="52"/>
                      </a:lnTo>
                      <a:lnTo>
                        <a:pt x="27" y="78"/>
                      </a:lnTo>
                      <a:lnTo>
                        <a:pt x="6" y="185"/>
                      </a:lnTo>
                      <a:lnTo>
                        <a:pt x="0" y="232"/>
                      </a:lnTo>
                      <a:lnTo>
                        <a:pt x="10" y="215"/>
                      </a:lnTo>
                      <a:lnTo>
                        <a:pt x="14" y="179"/>
                      </a:lnTo>
                      <a:lnTo>
                        <a:pt x="33" y="139"/>
                      </a:lnTo>
                      <a:lnTo>
                        <a:pt x="33" y="139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5" name="Freeform 37">
                  <a:extLst>
                    <a:ext uri="{FF2B5EF4-FFF2-40B4-BE49-F238E27FC236}">
                      <a16:creationId xmlns:a16="http://schemas.microsoft.com/office/drawing/2014/main" id="{0C731F55-0149-44BE-A12B-5426276D8A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2" y="2593"/>
                  <a:ext cx="31" cy="10"/>
                </a:xfrm>
                <a:custGeom>
                  <a:avLst/>
                  <a:gdLst>
                    <a:gd name="T0" fmla="*/ 0 w 62"/>
                    <a:gd name="T1" fmla="*/ 15 h 23"/>
                    <a:gd name="T2" fmla="*/ 11 w 62"/>
                    <a:gd name="T3" fmla="*/ 23 h 23"/>
                    <a:gd name="T4" fmla="*/ 22 w 62"/>
                    <a:gd name="T5" fmla="*/ 23 h 23"/>
                    <a:gd name="T6" fmla="*/ 45 w 62"/>
                    <a:gd name="T7" fmla="*/ 23 h 23"/>
                    <a:gd name="T8" fmla="*/ 57 w 62"/>
                    <a:gd name="T9" fmla="*/ 23 h 23"/>
                    <a:gd name="T10" fmla="*/ 62 w 62"/>
                    <a:gd name="T11" fmla="*/ 17 h 23"/>
                    <a:gd name="T12" fmla="*/ 55 w 62"/>
                    <a:gd name="T13" fmla="*/ 6 h 23"/>
                    <a:gd name="T14" fmla="*/ 34 w 62"/>
                    <a:gd name="T15" fmla="*/ 0 h 23"/>
                    <a:gd name="T16" fmla="*/ 9 w 62"/>
                    <a:gd name="T17" fmla="*/ 6 h 23"/>
                    <a:gd name="T18" fmla="*/ 0 w 62"/>
                    <a:gd name="T19" fmla="*/ 15 h 23"/>
                    <a:gd name="T20" fmla="*/ 0 w 62"/>
                    <a:gd name="T21" fmla="*/ 15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2" h="23">
                      <a:moveTo>
                        <a:pt x="0" y="15"/>
                      </a:moveTo>
                      <a:lnTo>
                        <a:pt x="11" y="23"/>
                      </a:lnTo>
                      <a:lnTo>
                        <a:pt x="22" y="23"/>
                      </a:lnTo>
                      <a:lnTo>
                        <a:pt x="45" y="23"/>
                      </a:lnTo>
                      <a:lnTo>
                        <a:pt x="57" y="23"/>
                      </a:lnTo>
                      <a:lnTo>
                        <a:pt x="62" y="17"/>
                      </a:lnTo>
                      <a:lnTo>
                        <a:pt x="55" y="6"/>
                      </a:lnTo>
                      <a:lnTo>
                        <a:pt x="34" y="0"/>
                      </a:lnTo>
                      <a:lnTo>
                        <a:pt x="9" y="6"/>
                      </a:lnTo>
                      <a:lnTo>
                        <a:pt x="0" y="1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6" name="Freeform 38">
                  <a:extLst>
                    <a:ext uri="{FF2B5EF4-FFF2-40B4-BE49-F238E27FC236}">
                      <a16:creationId xmlns:a16="http://schemas.microsoft.com/office/drawing/2014/main" id="{B3DE48E7-6859-4B2E-A98F-778692A9A0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1" y="2591"/>
                  <a:ext cx="28" cy="10"/>
                </a:xfrm>
                <a:custGeom>
                  <a:avLst/>
                  <a:gdLst>
                    <a:gd name="T0" fmla="*/ 2 w 55"/>
                    <a:gd name="T1" fmla="*/ 23 h 23"/>
                    <a:gd name="T2" fmla="*/ 15 w 55"/>
                    <a:gd name="T3" fmla="*/ 21 h 23"/>
                    <a:gd name="T4" fmla="*/ 40 w 55"/>
                    <a:gd name="T5" fmla="*/ 17 h 23"/>
                    <a:gd name="T6" fmla="*/ 48 w 55"/>
                    <a:gd name="T7" fmla="*/ 15 h 23"/>
                    <a:gd name="T8" fmla="*/ 55 w 55"/>
                    <a:gd name="T9" fmla="*/ 8 h 23"/>
                    <a:gd name="T10" fmla="*/ 44 w 55"/>
                    <a:gd name="T11" fmla="*/ 0 h 23"/>
                    <a:gd name="T12" fmla="*/ 23 w 55"/>
                    <a:gd name="T13" fmla="*/ 0 h 23"/>
                    <a:gd name="T14" fmla="*/ 4 w 55"/>
                    <a:gd name="T15" fmla="*/ 10 h 23"/>
                    <a:gd name="T16" fmla="*/ 0 w 55"/>
                    <a:gd name="T17" fmla="*/ 17 h 23"/>
                    <a:gd name="T18" fmla="*/ 2 w 55"/>
                    <a:gd name="T19" fmla="*/ 23 h 23"/>
                    <a:gd name="T20" fmla="*/ 2 w 55"/>
                    <a:gd name="T21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5" h="23">
                      <a:moveTo>
                        <a:pt x="2" y="23"/>
                      </a:moveTo>
                      <a:lnTo>
                        <a:pt x="15" y="21"/>
                      </a:lnTo>
                      <a:lnTo>
                        <a:pt x="40" y="17"/>
                      </a:lnTo>
                      <a:lnTo>
                        <a:pt x="48" y="15"/>
                      </a:lnTo>
                      <a:lnTo>
                        <a:pt x="55" y="8"/>
                      </a:lnTo>
                      <a:lnTo>
                        <a:pt x="44" y="0"/>
                      </a:lnTo>
                      <a:lnTo>
                        <a:pt x="23" y="0"/>
                      </a:lnTo>
                      <a:lnTo>
                        <a:pt x="4" y="10"/>
                      </a:lnTo>
                      <a:lnTo>
                        <a:pt x="0" y="17"/>
                      </a:lnTo>
                      <a:lnTo>
                        <a:pt x="2" y="23"/>
                      </a:lnTo>
                      <a:lnTo>
                        <a:pt x="2" y="2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7" name="Freeform 39">
                  <a:extLst>
                    <a:ext uri="{FF2B5EF4-FFF2-40B4-BE49-F238E27FC236}">
                      <a16:creationId xmlns:a16="http://schemas.microsoft.com/office/drawing/2014/main" id="{A005CC3D-2F5B-4022-BAB3-B3728EB072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9" y="2520"/>
                  <a:ext cx="122" cy="218"/>
                </a:xfrm>
                <a:custGeom>
                  <a:avLst/>
                  <a:gdLst>
                    <a:gd name="T0" fmla="*/ 125 w 243"/>
                    <a:gd name="T1" fmla="*/ 3 h 433"/>
                    <a:gd name="T2" fmla="*/ 167 w 243"/>
                    <a:gd name="T3" fmla="*/ 74 h 433"/>
                    <a:gd name="T4" fmla="*/ 192 w 243"/>
                    <a:gd name="T5" fmla="*/ 121 h 433"/>
                    <a:gd name="T6" fmla="*/ 199 w 243"/>
                    <a:gd name="T7" fmla="*/ 152 h 433"/>
                    <a:gd name="T8" fmla="*/ 197 w 243"/>
                    <a:gd name="T9" fmla="*/ 211 h 433"/>
                    <a:gd name="T10" fmla="*/ 203 w 243"/>
                    <a:gd name="T11" fmla="*/ 254 h 433"/>
                    <a:gd name="T12" fmla="*/ 178 w 243"/>
                    <a:gd name="T13" fmla="*/ 262 h 433"/>
                    <a:gd name="T14" fmla="*/ 140 w 243"/>
                    <a:gd name="T15" fmla="*/ 260 h 433"/>
                    <a:gd name="T16" fmla="*/ 135 w 243"/>
                    <a:gd name="T17" fmla="*/ 233 h 433"/>
                    <a:gd name="T18" fmla="*/ 102 w 243"/>
                    <a:gd name="T19" fmla="*/ 239 h 433"/>
                    <a:gd name="T20" fmla="*/ 93 w 243"/>
                    <a:gd name="T21" fmla="*/ 285 h 433"/>
                    <a:gd name="T22" fmla="*/ 146 w 243"/>
                    <a:gd name="T23" fmla="*/ 281 h 433"/>
                    <a:gd name="T24" fmla="*/ 186 w 243"/>
                    <a:gd name="T25" fmla="*/ 294 h 433"/>
                    <a:gd name="T26" fmla="*/ 192 w 243"/>
                    <a:gd name="T27" fmla="*/ 302 h 433"/>
                    <a:gd name="T28" fmla="*/ 139 w 243"/>
                    <a:gd name="T29" fmla="*/ 311 h 433"/>
                    <a:gd name="T30" fmla="*/ 102 w 243"/>
                    <a:gd name="T31" fmla="*/ 304 h 433"/>
                    <a:gd name="T32" fmla="*/ 91 w 243"/>
                    <a:gd name="T33" fmla="*/ 334 h 433"/>
                    <a:gd name="T34" fmla="*/ 121 w 243"/>
                    <a:gd name="T35" fmla="*/ 328 h 433"/>
                    <a:gd name="T36" fmla="*/ 182 w 243"/>
                    <a:gd name="T37" fmla="*/ 347 h 433"/>
                    <a:gd name="T38" fmla="*/ 159 w 243"/>
                    <a:gd name="T39" fmla="*/ 370 h 433"/>
                    <a:gd name="T40" fmla="*/ 220 w 243"/>
                    <a:gd name="T41" fmla="*/ 376 h 433"/>
                    <a:gd name="T42" fmla="*/ 241 w 243"/>
                    <a:gd name="T43" fmla="*/ 408 h 433"/>
                    <a:gd name="T44" fmla="*/ 152 w 243"/>
                    <a:gd name="T45" fmla="*/ 433 h 433"/>
                    <a:gd name="T46" fmla="*/ 68 w 243"/>
                    <a:gd name="T47" fmla="*/ 361 h 433"/>
                    <a:gd name="T48" fmla="*/ 5 w 243"/>
                    <a:gd name="T49" fmla="*/ 283 h 433"/>
                    <a:gd name="T50" fmla="*/ 38 w 243"/>
                    <a:gd name="T51" fmla="*/ 167 h 433"/>
                    <a:gd name="T52" fmla="*/ 83 w 243"/>
                    <a:gd name="T53" fmla="*/ 174 h 433"/>
                    <a:gd name="T54" fmla="*/ 108 w 243"/>
                    <a:gd name="T55" fmla="*/ 186 h 433"/>
                    <a:gd name="T56" fmla="*/ 72 w 243"/>
                    <a:gd name="T57" fmla="*/ 186 h 433"/>
                    <a:gd name="T58" fmla="*/ 102 w 243"/>
                    <a:gd name="T59" fmla="*/ 195 h 433"/>
                    <a:gd name="T60" fmla="*/ 131 w 243"/>
                    <a:gd name="T61" fmla="*/ 180 h 433"/>
                    <a:gd name="T62" fmla="*/ 146 w 243"/>
                    <a:gd name="T63" fmla="*/ 167 h 433"/>
                    <a:gd name="T64" fmla="*/ 121 w 243"/>
                    <a:gd name="T65" fmla="*/ 135 h 433"/>
                    <a:gd name="T66" fmla="*/ 152 w 243"/>
                    <a:gd name="T67" fmla="*/ 119 h 433"/>
                    <a:gd name="T68" fmla="*/ 42 w 243"/>
                    <a:gd name="T69" fmla="*/ 100 h 433"/>
                    <a:gd name="T70" fmla="*/ 45 w 243"/>
                    <a:gd name="T71" fmla="*/ 30 h 433"/>
                    <a:gd name="T72" fmla="*/ 95 w 243"/>
                    <a:gd name="T73" fmla="*/ 0 h 4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243" h="433">
                      <a:moveTo>
                        <a:pt x="95" y="0"/>
                      </a:moveTo>
                      <a:lnTo>
                        <a:pt x="125" y="3"/>
                      </a:lnTo>
                      <a:lnTo>
                        <a:pt x="140" y="24"/>
                      </a:lnTo>
                      <a:lnTo>
                        <a:pt x="167" y="74"/>
                      </a:lnTo>
                      <a:lnTo>
                        <a:pt x="209" y="102"/>
                      </a:lnTo>
                      <a:lnTo>
                        <a:pt x="192" y="121"/>
                      </a:lnTo>
                      <a:lnTo>
                        <a:pt x="190" y="138"/>
                      </a:lnTo>
                      <a:lnTo>
                        <a:pt x="199" y="152"/>
                      </a:lnTo>
                      <a:lnTo>
                        <a:pt x="194" y="167"/>
                      </a:lnTo>
                      <a:lnTo>
                        <a:pt x="197" y="211"/>
                      </a:lnTo>
                      <a:lnTo>
                        <a:pt x="207" y="226"/>
                      </a:lnTo>
                      <a:lnTo>
                        <a:pt x="203" y="254"/>
                      </a:lnTo>
                      <a:lnTo>
                        <a:pt x="194" y="262"/>
                      </a:lnTo>
                      <a:lnTo>
                        <a:pt x="178" y="262"/>
                      </a:lnTo>
                      <a:lnTo>
                        <a:pt x="165" y="250"/>
                      </a:lnTo>
                      <a:lnTo>
                        <a:pt x="140" y="260"/>
                      </a:lnTo>
                      <a:lnTo>
                        <a:pt x="129" y="247"/>
                      </a:lnTo>
                      <a:lnTo>
                        <a:pt x="135" y="233"/>
                      </a:lnTo>
                      <a:lnTo>
                        <a:pt x="137" y="220"/>
                      </a:lnTo>
                      <a:lnTo>
                        <a:pt x="102" y="239"/>
                      </a:lnTo>
                      <a:lnTo>
                        <a:pt x="72" y="294"/>
                      </a:lnTo>
                      <a:lnTo>
                        <a:pt x="93" y="285"/>
                      </a:lnTo>
                      <a:lnTo>
                        <a:pt x="118" y="260"/>
                      </a:lnTo>
                      <a:lnTo>
                        <a:pt x="146" y="281"/>
                      </a:lnTo>
                      <a:lnTo>
                        <a:pt x="167" y="281"/>
                      </a:lnTo>
                      <a:lnTo>
                        <a:pt x="186" y="294"/>
                      </a:lnTo>
                      <a:lnTo>
                        <a:pt x="203" y="294"/>
                      </a:lnTo>
                      <a:lnTo>
                        <a:pt x="192" y="302"/>
                      </a:lnTo>
                      <a:lnTo>
                        <a:pt x="173" y="300"/>
                      </a:lnTo>
                      <a:lnTo>
                        <a:pt x="139" y="311"/>
                      </a:lnTo>
                      <a:lnTo>
                        <a:pt x="116" y="311"/>
                      </a:lnTo>
                      <a:lnTo>
                        <a:pt x="102" y="304"/>
                      </a:lnTo>
                      <a:lnTo>
                        <a:pt x="91" y="313"/>
                      </a:lnTo>
                      <a:lnTo>
                        <a:pt x="91" y="334"/>
                      </a:lnTo>
                      <a:lnTo>
                        <a:pt x="104" y="326"/>
                      </a:lnTo>
                      <a:lnTo>
                        <a:pt x="121" y="328"/>
                      </a:lnTo>
                      <a:lnTo>
                        <a:pt x="152" y="344"/>
                      </a:lnTo>
                      <a:lnTo>
                        <a:pt x="182" y="347"/>
                      </a:lnTo>
                      <a:lnTo>
                        <a:pt x="148" y="351"/>
                      </a:lnTo>
                      <a:lnTo>
                        <a:pt x="159" y="370"/>
                      </a:lnTo>
                      <a:lnTo>
                        <a:pt x="188" y="382"/>
                      </a:lnTo>
                      <a:lnTo>
                        <a:pt x="220" y="376"/>
                      </a:lnTo>
                      <a:lnTo>
                        <a:pt x="243" y="384"/>
                      </a:lnTo>
                      <a:lnTo>
                        <a:pt x="241" y="408"/>
                      </a:lnTo>
                      <a:lnTo>
                        <a:pt x="209" y="431"/>
                      </a:lnTo>
                      <a:lnTo>
                        <a:pt x="152" y="433"/>
                      </a:lnTo>
                      <a:lnTo>
                        <a:pt x="100" y="404"/>
                      </a:lnTo>
                      <a:lnTo>
                        <a:pt x="68" y="361"/>
                      </a:lnTo>
                      <a:lnTo>
                        <a:pt x="32" y="340"/>
                      </a:lnTo>
                      <a:lnTo>
                        <a:pt x="5" y="283"/>
                      </a:lnTo>
                      <a:lnTo>
                        <a:pt x="0" y="169"/>
                      </a:lnTo>
                      <a:lnTo>
                        <a:pt x="38" y="167"/>
                      </a:lnTo>
                      <a:lnTo>
                        <a:pt x="61" y="169"/>
                      </a:lnTo>
                      <a:lnTo>
                        <a:pt x="83" y="174"/>
                      </a:lnTo>
                      <a:lnTo>
                        <a:pt x="110" y="178"/>
                      </a:lnTo>
                      <a:lnTo>
                        <a:pt x="108" y="186"/>
                      </a:lnTo>
                      <a:lnTo>
                        <a:pt x="83" y="188"/>
                      </a:lnTo>
                      <a:lnTo>
                        <a:pt x="72" y="186"/>
                      </a:lnTo>
                      <a:lnTo>
                        <a:pt x="83" y="195"/>
                      </a:lnTo>
                      <a:lnTo>
                        <a:pt x="102" y="195"/>
                      </a:lnTo>
                      <a:lnTo>
                        <a:pt x="121" y="192"/>
                      </a:lnTo>
                      <a:lnTo>
                        <a:pt x="131" y="180"/>
                      </a:lnTo>
                      <a:lnTo>
                        <a:pt x="133" y="173"/>
                      </a:lnTo>
                      <a:lnTo>
                        <a:pt x="146" y="167"/>
                      </a:lnTo>
                      <a:lnTo>
                        <a:pt x="135" y="142"/>
                      </a:lnTo>
                      <a:lnTo>
                        <a:pt x="121" y="135"/>
                      </a:lnTo>
                      <a:lnTo>
                        <a:pt x="154" y="136"/>
                      </a:lnTo>
                      <a:lnTo>
                        <a:pt x="152" y="119"/>
                      </a:lnTo>
                      <a:lnTo>
                        <a:pt x="142" y="110"/>
                      </a:lnTo>
                      <a:lnTo>
                        <a:pt x="42" y="100"/>
                      </a:lnTo>
                      <a:lnTo>
                        <a:pt x="32" y="68"/>
                      </a:lnTo>
                      <a:lnTo>
                        <a:pt x="45" y="30"/>
                      </a:lnTo>
                      <a:lnTo>
                        <a:pt x="70" y="3"/>
                      </a:lnTo>
                      <a:lnTo>
                        <a:pt x="95" y="0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8" name="Freeform 40">
                  <a:extLst>
                    <a:ext uri="{FF2B5EF4-FFF2-40B4-BE49-F238E27FC236}">
                      <a16:creationId xmlns:a16="http://schemas.microsoft.com/office/drawing/2014/main" id="{9139AC9F-4373-4BE9-8740-92942C12E2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9" y="2554"/>
                  <a:ext cx="47" cy="53"/>
                </a:xfrm>
                <a:custGeom>
                  <a:avLst/>
                  <a:gdLst>
                    <a:gd name="T0" fmla="*/ 76 w 93"/>
                    <a:gd name="T1" fmla="*/ 32 h 106"/>
                    <a:gd name="T2" fmla="*/ 40 w 93"/>
                    <a:gd name="T3" fmla="*/ 49 h 106"/>
                    <a:gd name="T4" fmla="*/ 34 w 93"/>
                    <a:gd name="T5" fmla="*/ 70 h 106"/>
                    <a:gd name="T6" fmla="*/ 64 w 93"/>
                    <a:gd name="T7" fmla="*/ 61 h 106"/>
                    <a:gd name="T8" fmla="*/ 83 w 93"/>
                    <a:gd name="T9" fmla="*/ 61 h 106"/>
                    <a:gd name="T10" fmla="*/ 93 w 93"/>
                    <a:gd name="T11" fmla="*/ 65 h 106"/>
                    <a:gd name="T12" fmla="*/ 89 w 93"/>
                    <a:gd name="T13" fmla="*/ 68 h 106"/>
                    <a:gd name="T14" fmla="*/ 68 w 93"/>
                    <a:gd name="T15" fmla="*/ 72 h 106"/>
                    <a:gd name="T16" fmla="*/ 49 w 93"/>
                    <a:gd name="T17" fmla="*/ 87 h 106"/>
                    <a:gd name="T18" fmla="*/ 36 w 93"/>
                    <a:gd name="T19" fmla="*/ 103 h 106"/>
                    <a:gd name="T20" fmla="*/ 0 w 93"/>
                    <a:gd name="T21" fmla="*/ 106 h 106"/>
                    <a:gd name="T22" fmla="*/ 5 w 93"/>
                    <a:gd name="T23" fmla="*/ 74 h 106"/>
                    <a:gd name="T24" fmla="*/ 26 w 93"/>
                    <a:gd name="T25" fmla="*/ 28 h 106"/>
                    <a:gd name="T26" fmla="*/ 32 w 93"/>
                    <a:gd name="T27" fmla="*/ 0 h 106"/>
                    <a:gd name="T28" fmla="*/ 76 w 93"/>
                    <a:gd name="T29" fmla="*/ 32 h 106"/>
                    <a:gd name="T30" fmla="*/ 76 w 93"/>
                    <a:gd name="T31" fmla="*/ 32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3" h="106">
                      <a:moveTo>
                        <a:pt x="76" y="32"/>
                      </a:moveTo>
                      <a:lnTo>
                        <a:pt x="40" y="49"/>
                      </a:lnTo>
                      <a:lnTo>
                        <a:pt x="34" y="70"/>
                      </a:lnTo>
                      <a:lnTo>
                        <a:pt x="64" y="61"/>
                      </a:lnTo>
                      <a:lnTo>
                        <a:pt x="83" y="61"/>
                      </a:lnTo>
                      <a:lnTo>
                        <a:pt x="93" y="65"/>
                      </a:lnTo>
                      <a:lnTo>
                        <a:pt x="89" y="68"/>
                      </a:lnTo>
                      <a:lnTo>
                        <a:pt x="68" y="72"/>
                      </a:lnTo>
                      <a:lnTo>
                        <a:pt x="49" y="87"/>
                      </a:lnTo>
                      <a:lnTo>
                        <a:pt x="36" y="103"/>
                      </a:lnTo>
                      <a:lnTo>
                        <a:pt x="0" y="106"/>
                      </a:lnTo>
                      <a:lnTo>
                        <a:pt x="5" y="74"/>
                      </a:lnTo>
                      <a:lnTo>
                        <a:pt x="26" y="28"/>
                      </a:lnTo>
                      <a:lnTo>
                        <a:pt x="32" y="0"/>
                      </a:lnTo>
                      <a:lnTo>
                        <a:pt x="76" y="32"/>
                      </a:lnTo>
                      <a:lnTo>
                        <a:pt x="76" y="32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69" name="Freeform 41">
                  <a:extLst>
                    <a:ext uri="{FF2B5EF4-FFF2-40B4-BE49-F238E27FC236}">
                      <a16:creationId xmlns:a16="http://schemas.microsoft.com/office/drawing/2014/main" id="{517F4B60-93F3-4770-84C6-E044F50BE2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9" y="2635"/>
                  <a:ext cx="6" cy="12"/>
                </a:xfrm>
                <a:custGeom>
                  <a:avLst/>
                  <a:gdLst>
                    <a:gd name="T0" fmla="*/ 2 w 14"/>
                    <a:gd name="T1" fmla="*/ 0 h 24"/>
                    <a:gd name="T2" fmla="*/ 0 w 14"/>
                    <a:gd name="T3" fmla="*/ 24 h 24"/>
                    <a:gd name="T4" fmla="*/ 10 w 14"/>
                    <a:gd name="T5" fmla="*/ 22 h 24"/>
                    <a:gd name="T6" fmla="*/ 14 w 14"/>
                    <a:gd name="T7" fmla="*/ 13 h 24"/>
                    <a:gd name="T8" fmla="*/ 2 w 14"/>
                    <a:gd name="T9" fmla="*/ 0 h 24"/>
                    <a:gd name="T10" fmla="*/ 2 w 14"/>
                    <a:gd name="T11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" h="24">
                      <a:moveTo>
                        <a:pt x="2" y="0"/>
                      </a:moveTo>
                      <a:lnTo>
                        <a:pt x="0" y="24"/>
                      </a:lnTo>
                      <a:lnTo>
                        <a:pt x="10" y="22"/>
                      </a:lnTo>
                      <a:lnTo>
                        <a:pt x="14" y="13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0" name="Freeform 42">
                  <a:extLst>
                    <a:ext uri="{FF2B5EF4-FFF2-40B4-BE49-F238E27FC236}">
                      <a16:creationId xmlns:a16="http://schemas.microsoft.com/office/drawing/2014/main" id="{A0912697-CC81-41D8-82D5-0A5BD9EBC8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7" y="2560"/>
                  <a:ext cx="55" cy="150"/>
                </a:xfrm>
                <a:custGeom>
                  <a:avLst/>
                  <a:gdLst>
                    <a:gd name="T0" fmla="*/ 45 w 112"/>
                    <a:gd name="T1" fmla="*/ 0 h 303"/>
                    <a:gd name="T2" fmla="*/ 9 w 112"/>
                    <a:gd name="T3" fmla="*/ 23 h 303"/>
                    <a:gd name="T4" fmla="*/ 49 w 112"/>
                    <a:gd name="T5" fmla="*/ 8 h 303"/>
                    <a:gd name="T6" fmla="*/ 70 w 112"/>
                    <a:gd name="T7" fmla="*/ 14 h 303"/>
                    <a:gd name="T8" fmla="*/ 93 w 112"/>
                    <a:gd name="T9" fmla="*/ 37 h 303"/>
                    <a:gd name="T10" fmla="*/ 93 w 112"/>
                    <a:gd name="T11" fmla="*/ 46 h 303"/>
                    <a:gd name="T12" fmla="*/ 74 w 112"/>
                    <a:gd name="T13" fmla="*/ 54 h 303"/>
                    <a:gd name="T14" fmla="*/ 87 w 112"/>
                    <a:gd name="T15" fmla="*/ 67 h 303"/>
                    <a:gd name="T16" fmla="*/ 97 w 112"/>
                    <a:gd name="T17" fmla="*/ 73 h 303"/>
                    <a:gd name="T18" fmla="*/ 68 w 112"/>
                    <a:gd name="T19" fmla="*/ 82 h 303"/>
                    <a:gd name="T20" fmla="*/ 45 w 112"/>
                    <a:gd name="T21" fmla="*/ 90 h 303"/>
                    <a:gd name="T22" fmla="*/ 15 w 112"/>
                    <a:gd name="T23" fmla="*/ 92 h 303"/>
                    <a:gd name="T24" fmla="*/ 28 w 112"/>
                    <a:gd name="T25" fmla="*/ 97 h 303"/>
                    <a:gd name="T26" fmla="*/ 40 w 112"/>
                    <a:gd name="T27" fmla="*/ 99 h 303"/>
                    <a:gd name="T28" fmla="*/ 66 w 112"/>
                    <a:gd name="T29" fmla="*/ 92 h 303"/>
                    <a:gd name="T30" fmla="*/ 59 w 112"/>
                    <a:gd name="T31" fmla="*/ 101 h 303"/>
                    <a:gd name="T32" fmla="*/ 41 w 112"/>
                    <a:gd name="T33" fmla="*/ 109 h 303"/>
                    <a:gd name="T34" fmla="*/ 0 w 112"/>
                    <a:gd name="T35" fmla="*/ 105 h 303"/>
                    <a:gd name="T36" fmla="*/ 0 w 112"/>
                    <a:gd name="T37" fmla="*/ 120 h 303"/>
                    <a:gd name="T38" fmla="*/ 30 w 112"/>
                    <a:gd name="T39" fmla="*/ 154 h 303"/>
                    <a:gd name="T40" fmla="*/ 57 w 112"/>
                    <a:gd name="T41" fmla="*/ 177 h 303"/>
                    <a:gd name="T42" fmla="*/ 78 w 112"/>
                    <a:gd name="T43" fmla="*/ 166 h 303"/>
                    <a:gd name="T44" fmla="*/ 87 w 112"/>
                    <a:gd name="T45" fmla="*/ 151 h 303"/>
                    <a:gd name="T46" fmla="*/ 104 w 112"/>
                    <a:gd name="T47" fmla="*/ 153 h 303"/>
                    <a:gd name="T48" fmla="*/ 95 w 112"/>
                    <a:gd name="T49" fmla="*/ 215 h 303"/>
                    <a:gd name="T50" fmla="*/ 57 w 112"/>
                    <a:gd name="T51" fmla="*/ 303 h 303"/>
                    <a:gd name="T52" fmla="*/ 89 w 112"/>
                    <a:gd name="T53" fmla="*/ 251 h 303"/>
                    <a:gd name="T54" fmla="*/ 108 w 112"/>
                    <a:gd name="T55" fmla="*/ 204 h 303"/>
                    <a:gd name="T56" fmla="*/ 112 w 112"/>
                    <a:gd name="T57" fmla="*/ 132 h 303"/>
                    <a:gd name="T58" fmla="*/ 110 w 112"/>
                    <a:gd name="T59" fmla="*/ 69 h 303"/>
                    <a:gd name="T60" fmla="*/ 99 w 112"/>
                    <a:gd name="T61" fmla="*/ 23 h 303"/>
                    <a:gd name="T62" fmla="*/ 85 w 112"/>
                    <a:gd name="T63" fmla="*/ 6 h 303"/>
                    <a:gd name="T64" fmla="*/ 45 w 112"/>
                    <a:gd name="T65" fmla="*/ 0 h 303"/>
                    <a:gd name="T66" fmla="*/ 45 w 112"/>
                    <a:gd name="T67" fmla="*/ 0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12" h="303">
                      <a:moveTo>
                        <a:pt x="45" y="0"/>
                      </a:moveTo>
                      <a:lnTo>
                        <a:pt x="9" y="23"/>
                      </a:lnTo>
                      <a:lnTo>
                        <a:pt x="49" y="8"/>
                      </a:lnTo>
                      <a:lnTo>
                        <a:pt x="70" y="14"/>
                      </a:lnTo>
                      <a:lnTo>
                        <a:pt x="93" y="37"/>
                      </a:lnTo>
                      <a:lnTo>
                        <a:pt x="93" y="46"/>
                      </a:lnTo>
                      <a:lnTo>
                        <a:pt x="74" y="54"/>
                      </a:lnTo>
                      <a:lnTo>
                        <a:pt x="87" y="67"/>
                      </a:lnTo>
                      <a:lnTo>
                        <a:pt x="97" y="73"/>
                      </a:lnTo>
                      <a:lnTo>
                        <a:pt x="68" y="82"/>
                      </a:lnTo>
                      <a:lnTo>
                        <a:pt x="45" y="90"/>
                      </a:lnTo>
                      <a:lnTo>
                        <a:pt x="15" y="92"/>
                      </a:lnTo>
                      <a:lnTo>
                        <a:pt x="28" y="97"/>
                      </a:lnTo>
                      <a:lnTo>
                        <a:pt x="40" y="99"/>
                      </a:lnTo>
                      <a:lnTo>
                        <a:pt x="66" y="92"/>
                      </a:lnTo>
                      <a:lnTo>
                        <a:pt x="59" y="101"/>
                      </a:lnTo>
                      <a:lnTo>
                        <a:pt x="41" y="109"/>
                      </a:lnTo>
                      <a:lnTo>
                        <a:pt x="0" y="105"/>
                      </a:lnTo>
                      <a:lnTo>
                        <a:pt x="0" y="120"/>
                      </a:lnTo>
                      <a:lnTo>
                        <a:pt x="30" y="154"/>
                      </a:lnTo>
                      <a:lnTo>
                        <a:pt x="57" y="177"/>
                      </a:lnTo>
                      <a:lnTo>
                        <a:pt x="78" y="166"/>
                      </a:lnTo>
                      <a:lnTo>
                        <a:pt x="87" y="151"/>
                      </a:lnTo>
                      <a:lnTo>
                        <a:pt x="104" y="153"/>
                      </a:lnTo>
                      <a:lnTo>
                        <a:pt x="95" y="215"/>
                      </a:lnTo>
                      <a:lnTo>
                        <a:pt x="57" y="303"/>
                      </a:lnTo>
                      <a:lnTo>
                        <a:pt x="89" y="251"/>
                      </a:lnTo>
                      <a:lnTo>
                        <a:pt x="108" y="204"/>
                      </a:lnTo>
                      <a:lnTo>
                        <a:pt x="112" y="132"/>
                      </a:lnTo>
                      <a:lnTo>
                        <a:pt x="110" y="69"/>
                      </a:lnTo>
                      <a:lnTo>
                        <a:pt x="99" y="23"/>
                      </a:lnTo>
                      <a:lnTo>
                        <a:pt x="85" y="6"/>
                      </a:lnTo>
                      <a:lnTo>
                        <a:pt x="45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1" name="Freeform 43">
                  <a:extLst>
                    <a:ext uri="{FF2B5EF4-FFF2-40B4-BE49-F238E27FC236}">
                      <a16:creationId xmlns:a16="http://schemas.microsoft.com/office/drawing/2014/main" id="{8B4EDAAB-EAC5-4444-8FCF-06D1731CF5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2" y="2716"/>
                  <a:ext cx="49" cy="85"/>
                </a:xfrm>
                <a:custGeom>
                  <a:avLst/>
                  <a:gdLst>
                    <a:gd name="T0" fmla="*/ 0 w 96"/>
                    <a:gd name="T1" fmla="*/ 0 h 169"/>
                    <a:gd name="T2" fmla="*/ 40 w 96"/>
                    <a:gd name="T3" fmla="*/ 40 h 169"/>
                    <a:gd name="T4" fmla="*/ 63 w 96"/>
                    <a:gd name="T5" fmla="*/ 65 h 169"/>
                    <a:gd name="T6" fmla="*/ 69 w 96"/>
                    <a:gd name="T7" fmla="*/ 91 h 169"/>
                    <a:gd name="T8" fmla="*/ 67 w 96"/>
                    <a:gd name="T9" fmla="*/ 112 h 169"/>
                    <a:gd name="T10" fmla="*/ 96 w 96"/>
                    <a:gd name="T11" fmla="*/ 169 h 169"/>
                    <a:gd name="T12" fmla="*/ 52 w 96"/>
                    <a:gd name="T13" fmla="*/ 110 h 169"/>
                    <a:gd name="T14" fmla="*/ 6 w 96"/>
                    <a:gd name="T15" fmla="*/ 34 h 169"/>
                    <a:gd name="T16" fmla="*/ 0 w 96"/>
                    <a:gd name="T17" fmla="*/ 0 h 169"/>
                    <a:gd name="T18" fmla="*/ 0 w 96"/>
                    <a:gd name="T19" fmla="*/ 0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6" h="169">
                      <a:moveTo>
                        <a:pt x="0" y="0"/>
                      </a:moveTo>
                      <a:lnTo>
                        <a:pt x="40" y="40"/>
                      </a:lnTo>
                      <a:lnTo>
                        <a:pt x="63" y="65"/>
                      </a:lnTo>
                      <a:lnTo>
                        <a:pt x="69" y="91"/>
                      </a:lnTo>
                      <a:lnTo>
                        <a:pt x="67" y="112"/>
                      </a:lnTo>
                      <a:lnTo>
                        <a:pt x="96" y="169"/>
                      </a:lnTo>
                      <a:lnTo>
                        <a:pt x="52" y="110"/>
                      </a:lnTo>
                      <a:lnTo>
                        <a:pt x="6" y="3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2" name="Freeform 44">
                  <a:extLst>
                    <a:ext uri="{FF2B5EF4-FFF2-40B4-BE49-F238E27FC236}">
                      <a16:creationId xmlns:a16="http://schemas.microsoft.com/office/drawing/2014/main" id="{5AE23DE8-C58A-4A60-B26D-14B6138371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1" y="2736"/>
                  <a:ext cx="18" cy="67"/>
                </a:xfrm>
                <a:custGeom>
                  <a:avLst/>
                  <a:gdLst>
                    <a:gd name="T0" fmla="*/ 36 w 36"/>
                    <a:gd name="T1" fmla="*/ 0 h 133"/>
                    <a:gd name="T2" fmla="*/ 8 w 36"/>
                    <a:gd name="T3" fmla="*/ 67 h 133"/>
                    <a:gd name="T4" fmla="*/ 0 w 36"/>
                    <a:gd name="T5" fmla="*/ 133 h 133"/>
                    <a:gd name="T6" fmla="*/ 25 w 36"/>
                    <a:gd name="T7" fmla="*/ 86 h 133"/>
                    <a:gd name="T8" fmla="*/ 36 w 36"/>
                    <a:gd name="T9" fmla="*/ 0 h 133"/>
                    <a:gd name="T10" fmla="*/ 36 w 36"/>
                    <a:gd name="T11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133">
                      <a:moveTo>
                        <a:pt x="36" y="0"/>
                      </a:moveTo>
                      <a:lnTo>
                        <a:pt x="8" y="67"/>
                      </a:lnTo>
                      <a:lnTo>
                        <a:pt x="0" y="133"/>
                      </a:lnTo>
                      <a:lnTo>
                        <a:pt x="25" y="86"/>
                      </a:lnTo>
                      <a:lnTo>
                        <a:pt x="36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3" name="Freeform 45">
                  <a:extLst>
                    <a:ext uri="{FF2B5EF4-FFF2-40B4-BE49-F238E27FC236}">
                      <a16:creationId xmlns:a16="http://schemas.microsoft.com/office/drawing/2014/main" id="{8CEADD18-3D44-4C9E-89CF-B9A230DAC4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5" y="2615"/>
                  <a:ext cx="12" cy="24"/>
                </a:xfrm>
                <a:custGeom>
                  <a:avLst/>
                  <a:gdLst>
                    <a:gd name="T0" fmla="*/ 2 w 25"/>
                    <a:gd name="T1" fmla="*/ 0 h 43"/>
                    <a:gd name="T2" fmla="*/ 14 w 25"/>
                    <a:gd name="T3" fmla="*/ 11 h 43"/>
                    <a:gd name="T4" fmla="*/ 6 w 25"/>
                    <a:gd name="T5" fmla="*/ 19 h 43"/>
                    <a:gd name="T6" fmla="*/ 21 w 25"/>
                    <a:gd name="T7" fmla="*/ 30 h 43"/>
                    <a:gd name="T8" fmla="*/ 25 w 25"/>
                    <a:gd name="T9" fmla="*/ 43 h 43"/>
                    <a:gd name="T10" fmla="*/ 6 w 25"/>
                    <a:gd name="T11" fmla="*/ 43 h 43"/>
                    <a:gd name="T12" fmla="*/ 0 w 25"/>
                    <a:gd name="T13" fmla="*/ 17 h 43"/>
                    <a:gd name="T14" fmla="*/ 2 w 25"/>
                    <a:gd name="T15" fmla="*/ 0 h 43"/>
                    <a:gd name="T16" fmla="*/ 2 w 25"/>
                    <a:gd name="T17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" h="43">
                      <a:moveTo>
                        <a:pt x="2" y="0"/>
                      </a:moveTo>
                      <a:lnTo>
                        <a:pt x="14" y="11"/>
                      </a:lnTo>
                      <a:lnTo>
                        <a:pt x="6" y="19"/>
                      </a:lnTo>
                      <a:lnTo>
                        <a:pt x="21" y="30"/>
                      </a:lnTo>
                      <a:lnTo>
                        <a:pt x="25" y="43"/>
                      </a:lnTo>
                      <a:lnTo>
                        <a:pt x="6" y="43"/>
                      </a:lnTo>
                      <a:lnTo>
                        <a:pt x="0" y="17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4" name="Freeform 46">
                  <a:extLst>
                    <a:ext uri="{FF2B5EF4-FFF2-40B4-BE49-F238E27FC236}">
                      <a16:creationId xmlns:a16="http://schemas.microsoft.com/office/drawing/2014/main" id="{CE390C09-9312-49EC-9970-F27BA4011F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7" y="2625"/>
                  <a:ext cx="8" cy="20"/>
                </a:xfrm>
                <a:custGeom>
                  <a:avLst/>
                  <a:gdLst>
                    <a:gd name="T0" fmla="*/ 0 w 17"/>
                    <a:gd name="T1" fmla="*/ 0 h 38"/>
                    <a:gd name="T2" fmla="*/ 17 w 17"/>
                    <a:gd name="T3" fmla="*/ 38 h 38"/>
                    <a:gd name="T4" fmla="*/ 13 w 17"/>
                    <a:gd name="T5" fmla="*/ 19 h 38"/>
                    <a:gd name="T6" fmla="*/ 0 w 17"/>
                    <a:gd name="T7" fmla="*/ 0 h 38"/>
                    <a:gd name="T8" fmla="*/ 0 w 17"/>
                    <a:gd name="T9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38">
                      <a:moveTo>
                        <a:pt x="0" y="0"/>
                      </a:moveTo>
                      <a:lnTo>
                        <a:pt x="17" y="38"/>
                      </a:lnTo>
                      <a:lnTo>
                        <a:pt x="13" y="1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5" name="Freeform 47">
                  <a:extLst>
                    <a:ext uri="{FF2B5EF4-FFF2-40B4-BE49-F238E27FC236}">
                      <a16:creationId xmlns:a16="http://schemas.microsoft.com/office/drawing/2014/main" id="{49D8B5D8-DE4C-4976-B36B-F5E06702E1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6" y="2672"/>
                  <a:ext cx="67" cy="18"/>
                </a:xfrm>
                <a:custGeom>
                  <a:avLst/>
                  <a:gdLst>
                    <a:gd name="T0" fmla="*/ 0 w 133"/>
                    <a:gd name="T1" fmla="*/ 13 h 36"/>
                    <a:gd name="T2" fmla="*/ 11 w 133"/>
                    <a:gd name="T3" fmla="*/ 11 h 36"/>
                    <a:gd name="T4" fmla="*/ 28 w 133"/>
                    <a:gd name="T5" fmla="*/ 7 h 36"/>
                    <a:gd name="T6" fmla="*/ 51 w 133"/>
                    <a:gd name="T7" fmla="*/ 2 h 36"/>
                    <a:gd name="T8" fmla="*/ 63 w 133"/>
                    <a:gd name="T9" fmla="*/ 2 h 36"/>
                    <a:gd name="T10" fmla="*/ 78 w 133"/>
                    <a:gd name="T11" fmla="*/ 2 h 36"/>
                    <a:gd name="T12" fmla="*/ 87 w 133"/>
                    <a:gd name="T13" fmla="*/ 2 h 36"/>
                    <a:gd name="T14" fmla="*/ 97 w 133"/>
                    <a:gd name="T15" fmla="*/ 0 h 36"/>
                    <a:gd name="T16" fmla="*/ 112 w 133"/>
                    <a:gd name="T17" fmla="*/ 3 h 36"/>
                    <a:gd name="T18" fmla="*/ 123 w 133"/>
                    <a:gd name="T19" fmla="*/ 3 h 36"/>
                    <a:gd name="T20" fmla="*/ 133 w 133"/>
                    <a:gd name="T21" fmla="*/ 3 h 36"/>
                    <a:gd name="T22" fmla="*/ 123 w 133"/>
                    <a:gd name="T23" fmla="*/ 11 h 36"/>
                    <a:gd name="T24" fmla="*/ 108 w 133"/>
                    <a:gd name="T25" fmla="*/ 26 h 36"/>
                    <a:gd name="T26" fmla="*/ 95 w 133"/>
                    <a:gd name="T27" fmla="*/ 32 h 36"/>
                    <a:gd name="T28" fmla="*/ 76 w 133"/>
                    <a:gd name="T29" fmla="*/ 36 h 36"/>
                    <a:gd name="T30" fmla="*/ 44 w 133"/>
                    <a:gd name="T31" fmla="*/ 36 h 36"/>
                    <a:gd name="T32" fmla="*/ 21 w 133"/>
                    <a:gd name="T33" fmla="*/ 24 h 36"/>
                    <a:gd name="T34" fmla="*/ 4 w 133"/>
                    <a:gd name="T35" fmla="*/ 17 h 36"/>
                    <a:gd name="T36" fmla="*/ 0 w 133"/>
                    <a:gd name="T37" fmla="*/ 13 h 36"/>
                    <a:gd name="T38" fmla="*/ 0 w 133"/>
                    <a:gd name="T39" fmla="*/ 13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33" h="36">
                      <a:moveTo>
                        <a:pt x="0" y="13"/>
                      </a:moveTo>
                      <a:lnTo>
                        <a:pt x="11" y="11"/>
                      </a:lnTo>
                      <a:lnTo>
                        <a:pt x="28" y="7"/>
                      </a:lnTo>
                      <a:lnTo>
                        <a:pt x="51" y="2"/>
                      </a:lnTo>
                      <a:lnTo>
                        <a:pt x="63" y="2"/>
                      </a:lnTo>
                      <a:lnTo>
                        <a:pt x="78" y="2"/>
                      </a:lnTo>
                      <a:lnTo>
                        <a:pt x="87" y="2"/>
                      </a:lnTo>
                      <a:lnTo>
                        <a:pt x="97" y="0"/>
                      </a:lnTo>
                      <a:lnTo>
                        <a:pt x="112" y="3"/>
                      </a:lnTo>
                      <a:lnTo>
                        <a:pt x="123" y="3"/>
                      </a:lnTo>
                      <a:lnTo>
                        <a:pt x="133" y="3"/>
                      </a:lnTo>
                      <a:lnTo>
                        <a:pt x="123" y="11"/>
                      </a:lnTo>
                      <a:lnTo>
                        <a:pt x="108" y="26"/>
                      </a:lnTo>
                      <a:lnTo>
                        <a:pt x="95" y="32"/>
                      </a:lnTo>
                      <a:lnTo>
                        <a:pt x="76" y="36"/>
                      </a:lnTo>
                      <a:lnTo>
                        <a:pt x="44" y="36"/>
                      </a:lnTo>
                      <a:lnTo>
                        <a:pt x="21" y="24"/>
                      </a:lnTo>
                      <a:lnTo>
                        <a:pt x="4" y="17"/>
                      </a:lnTo>
                      <a:lnTo>
                        <a:pt x="0" y="13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B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6" name="Freeform 48">
                  <a:extLst>
                    <a:ext uri="{FF2B5EF4-FFF2-40B4-BE49-F238E27FC236}">
                      <a16:creationId xmlns:a16="http://schemas.microsoft.com/office/drawing/2014/main" id="{F81766EC-659F-4159-9CF2-161C109948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8" y="2579"/>
                  <a:ext cx="16" cy="4"/>
                </a:xfrm>
                <a:custGeom>
                  <a:avLst/>
                  <a:gdLst>
                    <a:gd name="T0" fmla="*/ 0 w 31"/>
                    <a:gd name="T1" fmla="*/ 10 h 10"/>
                    <a:gd name="T2" fmla="*/ 31 w 31"/>
                    <a:gd name="T3" fmla="*/ 10 h 10"/>
                    <a:gd name="T4" fmla="*/ 31 w 31"/>
                    <a:gd name="T5" fmla="*/ 0 h 10"/>
                    <a:gd name="T6" fmla="*/ 10 w 31"/>
                    <a:gd name="T7" fmla="*/ 2 h 10"/>
                    <a:gd name="T8" fmla="*/ 0 w 31"/>
                    <a:gd name="T9" fmla="*/ 10 h 10"/>
                    <a:gd name="T10" fmla="*/ 0 w 31"/>
                    <a:gd name="T11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1" h="10">
                      <a:moveTo>
                        <a:pt x="0" y="10"/>
                      </a:moveTo>
                      <a:lnTo>
                        <a:pt x="31" y="10"/>
                      </a:lnTo>
                      <a:lnTo>
                        <a:pt x="31" y="0"/>
                      </a:lnTo>
                      <a:lnTo>
                        <a:pt x="10" y="2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7" name="Freeform 49">
                  <a:extLst>
                    <a:ext uri="{FF2B5EF4-FFF2-40B4-BE49-F238E27FC236}">
                      <a16:creationId xmlns:a16="http://schemas.microsoft.com/office/drawing/2014/main" id="{FBDC4CF7-1B14-4623-8F4B-7A6A17B7B8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0" y="2658"/>
                  <a:ext cx="26" cy="44"/>
                </a:xfrm>
                <a:custGeom>
                  <a:avLst/>
                  <a:gdLst>
                    <a:gd name="T0" fmla="*/ 0 w 52"/>
                    <a:gd name="T1" fmla="*/ 17 h 90"/>
                    <a:gd name="T2" fmla="*/ 35 w 52"/>
                    <a:gd name="T3" fmla="*/ 0 h 90"/>
                    <a:gd name="T4" fmla="*/ 52 w 52"/>
                    <a:gd name="T5" fmla="*/ 0 h 90"/>
                    <a:gd name="T6" fmla="*/ 50 w 52"/>
                    <a:gd name="T7" fmla="*/ 38 h 90"/>
                    <a:gd name="T8" fmla="*/ 17 w 52"/>
                    <a:gd name="T9" fmla="*/ 90 h 90"/>
                    <a:gd name="T10" fmla="*/ 31 w 52"/>
                    <a:gd name="T11" fmla="*/ 29 h 90"/>
                    <a:gd name="T12" fmla="*/ 14 w 52"/>
                    <a:gd name="T13" fmla="*/ 25 h 90"/>
                    <a:gd name="T14" fmla="*/ 0 w 52"/>
                    <a:gd name="T15" fmla="*/ 17 h 90"/>
                    <a:gd name="T16" fmla="*/ 0 w 52"/>
                    <a:gd name="T17" fmla="*/ 17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2" h="90">
                      <a:moveTo>
                        <a:pt x="0" y="17"/>
                      </a:moveTo>
                      <a:lnTo>
                        <a:pt x="35" y="0"/>
                      </a:lnTo>
                      <a:lnTo>
                        <a:pt x="52" y="0"/>
                      </a:lnTo>
                      <a:lnTo>
                        <a:pt x="50" y="38"/>
                      </a:lnTo>
                      <a:lnTo>
                        <a:pt x="17" y="90"/>
                      </a:lnTo>
                      <a:lnTo>
                        <a:pt x="31" y="29"/>
                      </a:lnTo>
                      <a:lnTo>
                        <a:pt x="14" y="25"/>
                      </a:lnTo>
                      <a:lnTo>
                        <a:pt x="0" y="17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8" name="Freeform 50">
                  <a:extLst>
                    <a:ext uri="{FF2B5EF4-FFF2-40B4-BE49-F238E27FC236}">
                      <a16:creationId xmlns:a16="http://schemas.microsoft.com/office/drawing/2014/main" id="{E02B7A7F-3052-4C8E-B236-D665CD81EA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3" y="2680"/>
                  <a:ext cx="41" cy="8"/>
                </a:xfrm>
                <a:custGeom>
                  <a:avLst/>
                  <a:gdLst>
                    <a:gd name="T0" fmla="*/ 0 w 82"/>
                    <a:gd name="T1" fmla="*/ 7 h 15"/>
                    <a:gd name="T2" fmla="*/ 19 w 82"/>
                    <a:gd name="T3" fmla="*/ 4 h 15"/>
                    <a:gd name="T4" fmla="*/ 36 w 82"/>
                    <a:gd name="T5" fmla="*/ 6 h 15"/>
                    <a:gd name="T6" fmla="*/ 57 w 82"/>
                    <a:gd name="T7" fmla="*/ 4 h 15"/>
                    <a:gd name="T8" fmla="*/ 72 w 82"/>
                    <a:gd name="T9" fmla="*/ 0 h 15"/>
                    <a:gd name="T10" fmla="*/ 82 w 82"/>
                    <a:gd name="T11" fmla="*/ 2 h 15"/>
                    <a:gd name="T12" fmla="*/ 61 w 82"/>
                    <a:gd name="T13" fmla="*/ 13 h 15"/>
                    <a:gd name="T14" fmla="*/ 38 w 82"/>
                    <a:gd name="T15" fmla="*/ 15 h 15"/>
                    <a:gd name="T16" fmla="*/ 15 w 82"/>
                    <a:gd name="T17" fmla="*/ 15 h 15"/>
                    <a:gd name="T18" fmla="*/ 0 w 82"/>
                    <a:gd name="T19" fmla="*/ 7 h 15"/>
                    <a:gd name="T20" fmla="*/ 0 w 82"/>
                    <a:gd name="T21" fmla="*/ 7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2" h="15">
                      <a:moveTo>
                        <a:pt x="0" y="7"/>
                      </a:moveTo>
                      <a:lnTo>
                        <a:pt x="19" y="4"/>
                      </a:lnTo>
                      <a:lnTo>
                        <a:pt x="36" y="6"/>
                      </a:lnTo>
                      <a:lnTo>
                        <a:pt x="57" y="4"/>
                      </a:lnTo>
                      <a:lnTo>
                        <a:pt x="72" y="0"/>
                      </a:lnTo>
                      <a:lnTo>
                        <a:pt x="82" y="2"/>
                      </a:lnTo>
                      <a:lnTo>
                        <a:pt x="61" y="13"/>
                      </a:lnTo>
                      <a:lnTo>
                        <a:pt x="38" y="15"/>
                      </a:lnTo>
                      <a:lnTo>
                        <a:pt x="15" y="1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79" name="Freeform 51">
                  <a:extLst>
                    <a:ext uri="{FF2B5EF4-FFF2-40B4-BE49-F238E27FC236}">
                      <a16:creationId xmlns:a16="http://schemas.microsoft.com/office/drawing/2014/main" id="{E0FC986D-4A3E-48F2-8C00-B753872BDE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0" y="2526"/>
                  <a:ext cx="61" cy="49"/>
                </a:xfrm>
                <a:custGeom>
                  <a:avLst/>
                  <a:gdLst>
                    <a:gd name="T0" fmla="*/ 121 w 121"/>
                    <a:gd name="T1" fmla="*/ 99 h 99"/>
                    <a:gd name="T2" fmla="*/ 110 w 121"/>
                    <a:gd name="T3" fmla="*/ 84 h 99"/>
                    <a:gd name="T4" fmla="*/ 95 w 121"/>
                    <a:gd name="T5" fmla="*/ 80 h 99"/>
                    <a:gd name="T6" fmla="*/ 45 w 121"/>
                    <a:gd name="T7" fmla="*/ 76 h 99"/>
                    <a:gd name="T8" fmla="*/ 11 w 121"/>
                    <a:gd name="T9" fmla="*/ 74 h 99"/>
                    <a:gd name="T10" fmla="*/ 0 w 121"/>
                    <a:gd name="T11" fmla="*/ 76 h 99"/>
                    <a:gd name="T12" fmla="*/ 3 w 121"/>
                    <a:gd name="T13" fmla="*/ 38 h 99"/>
                    <a:gd name="T14" fmla="*/ 26 w 121"/>
                    <a:gd name="T15" fmla="*/ 8 h 99"/>
                    <a:gd name="T16" fmla="*/ 40 w 121"/>
                    <a:gd name="T17" fmla="*/ 0 h 99"/>
                    <a:gd name="T18" fmla="*/ 49 w 121"/>
                    <a:gd name="T19" fmla="*/ 0 h 99"/>
                    <a:gd name="T20" fmla="*/ 57 w 121"/>
                    <a:gd name="T21" fmla="*/ 4 h 99"/>
                    <a:gd name="T22" fmla="*/ 64 w 121"/>
                    <a:gd name="T23" fmla="*/ 17 h 99"/>
                    <a:gd name="T24" fmla="*/ 78 w 121"/>
                    <a:gd name="T25" fmla="*/ 53 h 99"/>
                    <a:gd name="T26" fmla="*/ 91 w 121"/>
                    <a:gd name="T27" fmla="*/ 70 h 99"/>
                    <a:gd name="T28" fmla="*/ 114 w 121"/>
                    <a:gd name="T29" fmla="*/ 80 h 99"/>
                    <a:gd name="T30" fmla="*/ 118 w 121"/>
                    <a:gd name="T31" fmla="*/ 89 h 99"/>
                    <a:gd name="T32" fmla="*/ 121 w 121"/>
                    <a:gd name="T33" fmla="*/ 99 h 99"/>
                    <a:gd name="T34" fmla="*/ 121 w 121"/>
                    <a:gd name="T35" fmla="*/ 99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21" h="99">
                      <a:moveTo>
                        <a:pt x="121" y="99"/>
                      </a:moveTo>
                      <a:lnTo>
                        <a:pt x="110" y="84"/>
                      </a:lnTo>
                      <a:lnTo>
                        <a:pt x="95" y="80"/>
                      </a:lnTo>
                      <a:lnTo>
                        <a:pt x="45" y="76"/>
                      </a:lnTo>
                      <a:lnTo>
                        <a:pt x="11" y="74"/>
                      </a:lnTo>
                      <a:lnTo>
                        <a:pt x="0" y="76"/>
                      </a:lnTo>
                      <a:lnTo>
                        <a:pt x="3" y="38"/>
                      </a:lnTo>
                      <a:lnTo>
                        <a:pt x="26" y="8"/>
                      </a:lnTo>
                      <a:lnTo>
                        <a:pt x="40" y="0"/>
                      </a:lnTo>
                      <a:lnTo>
                        <a:pt x="49" y="0"/>
                      </a:lnTo>
                      <a:lnTo>
                        <a:pt x="57" y="4"/>
                      </a:lnTo>
                      <a:lnTo>
                        <a:pt x="64" y="17"/>
                      </a:lnTo>
                      <a:lnTo>
                        <a:pt x="78" y="53"/>
                      </a:lnTo>
                      <a:lnTo>
                        <a:pt x="91" y="70"/>
                      </a:lnTo>
                      <a:lnTo>
                        <a:pt x="114" y="80"/>
                      </a:lnTo>
                      <a:lnTo>
                        <a:pt x="118" y="89"/>
                      </a:lnTo>
                      <a:lnTo>
                        <a:pt x="121" y="99"/>
                      </a:lnTo>
                      <a:lnTo>
                        <a:pt x="121" y="99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0" name="Freeform 52">
                  <a:extLst>
                    <a:ext uri="{FF2B5EF4-FFF2-40B4-BE49-F238E27FC236}">
                      <a16:creationId xmlns:a16="http://schemas.microsoft.com/office/drawing/2014/main" id="{6BDE770D-2B23-4280-B3F4-D5423DE0F4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9" y="2597"/>
                  <a:ext cx="31" cy="53"/>
                </a:xfrm>
                <a:custGeom>
                  <a:avLst/>
                  <a:gdLst>
                    <a:gd name="T0" fmla="*/ 41 w 62"/>
                    <a:gd name="T1" fmla="*/ 0 h 104"/>
                    <a:gd name="T2" fmla="*/ 30 w 62"/>
                    <a:gd name="T3" fmla="*/ 1 h 104"/>
                    <a:gd name="T4" fmla="*/ 21 w 62"/>
                    <a:gd name="T5" fmla="*/ 55 h 104"/>
                    <a:gd name="T6" fmla="*/ 0 w 62"/>
                    <a:gd name="T7" fmla="*/ 87 h 104"/>
                    <a:gd name="T8" fmla="*/ 3 w 62"/>
                    <a:gd name="T9" fmla="*/ 96 h 104"/>
                    <a:gd name="T10" fmla="*/ 22 w 62"/>
                    <a:gd name="T11" fmla="*/ 89 h 104"/>
                    <a:gd name="T12" fmla="*/ 45 w 62"/>
                    <a:gd name="T13" fmla="*/ 104 h 104"/>
                    <a:gd name="T14" fmla="*/ 60 w 62"/>
                    <a:gd name="T15" fmla="*/ 96 h 104"/>
                    <a:gd name="T16" fmla="*/ 62 w 62"/>
                    <a:gd name="T17" fmla="*/ 79 h 104"/>
                    <a:gd name="T18" fmla="*/ 55 w 62"/>
                    <a:gd name="T19" fmla="*/ 49 h 104"/>
                    <a:gd name="T20" fmla="*/ 51 w 62"/>
                    <a:gd name="T21" fmla="*/ 7 h 104"/>
                    <a:gd name="T22" fmla="*/ 41 w 62"/>
                    <a:gd name="T23" fmla="*/ 0 h 104"/>
                    <a:gd name="T24" fmla="*/ 41 w 62"/>
                    <a:gd name="T25" fmla="*/ 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2" h="104">
                      <a:moveTo>
                        <a:pt x="41" y="0"/>
                      </a:moveTo>
                      <a:lnTo>
                        <a:pt x="30" y="1"/>
                      </a:lnTo>
                      <a:lnTo>
                        <a:pt x="21" y="55"/>
                      </a:lnTo>
                      <a:lnTo>
                        <a:pt x="0" y="87"/>
                      </a:lnTo>
                      <a:lnTo>
                        <a:pt x="3" y="96"/>
                      </a:lnTo>
                      <a:lnTo>
                        <a:pt x="22" y="89"/>
                      </a:lnTo>
                      <a:lnTo>
                        <a:pt x="45" y="104"/>
                      </a:lnTo>
                      <a:lnTo>
                        <a:pt x="60" y="96"/>
                      </a:lnTo>
                      <a:lnTo>
                        <a:pt x="62" y="79"/>
                      </a:lnTo>
                      <a:lnTo>
                        <a:pt x="55" y="49"/>
                      </a:lnTo>
                      <a:lnTo>
                        <a:pt x="51" y="7"/>
                      </a:lnTo>
                      <a:lnTo>
                        <a:pt x="41" y="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1" name="Freeform 53">
                  <a:extLst>
                    <a:ext uri="{FF2B5EF4-FFF2-40B4-BE49-F238E27FC236}">
                      <a16:creationId xmlns:a16="http://schemas.microsoft.com/office/drawing/2014/main" id="{615BD07D-2D5F-4C1A-B431-21C70649D0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9" y="2595"/>
                  <a:ext cx="12" cy="22"/>
                </a:xfrm>
                <a:custGeom>
                  <a:avLst/>
                  <a:gdLst>
                    <a:gd name="T0" fmla="*/ 9 w 24"/>
                    <a:gd name="T1" fmla="*/ 0 h 43"/>
                    <a:gd name="T2" fmla="*/ 15 w 24"/>
                    <a:gd name="T3" fmla="*/ 13 h 43"/>
                    <a:gd name="T4" fmla="*/ 0 w 24"/>
                    <a:gd name="T5" fmla="*/ 43 h 43"/>
                    <a:gd name="T6" fmla="*/ 17 w 24"/>
                    <a:gd name="T7" fmla="*/ 38 h 43"/>
                    <a:gd name="T8" fmla="*/ 24 w 24"/>
                    <a:gd name="T9" fmla="*/ 15 h 43"/>
                    <a:gd name="T10" fmla="*/ 21 w 24"/>
                    <a:gd name="T11" fmla="*/ 2 h 43"/>
                    <a:gd name="T12" fmla="*/ 9 w 24"/>
                    <a:gd name="T13" fmla="*/ 0 h 43"/>
                    <a:gd name="T14" fmla="*/ 9 w 24"/>
                    <a:gd name="T15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43">
                      <a:moveTo>
                        <a:pt x="9" y="0"/>
                      </a:moveTo>
                      <a:lnTo>
                        <a:pt x="15" y="13"/>
                      </a:lnTo>
                      <a:lnTo>
                        <a:pt x="0" y="43"/>
                      </a:lnTo>
                      <a:lnTo>
                        <a:pt x="17" y="38"/>
                      </a:lnTo>
                      <a:lnTo>
                        <a:pt x="24" y="15"/>
                      </a:lnTo>
                      <a:lnTo>
                        <a:pt x="21" y="2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2" name="Freeform 54">
                  <a:extLst>
                    <a:ext uri="{FF2B5EF4-FFF2-40B4-BE49-F238E27FC236}">
                      <a16:creationId xmlns:a16="http://schemas.microsoft.com/office/drawing/2014/main" id="{330D39C0-A2E1-4042-9386-61857EA148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6" y="2611"/>
                  <a:ext cx="61" cy="81"/>
                </a:xfrm>
                <a:custGeom>
                  <a:avLst/>
                  <a:gdLst>
                    <a:gd name="T0" fmla="*/ 107 w 122"/>
                    <a:gd name="T1" fmla="*/ 15 h 162"/>
                    <a:gd name="T2" fmla="*/ 76 w 122"/>
                    <a:gd name="T3" fmla="*/ 21 h 162"/>
                    <a:gd name="T4" fmla="*/ 40 w 122"/>
                    <a:gd name="T5" fmla="*/ 4 h 162"/>
                    <a:gd name="T6" fmla="*/ 13 w 122"/>
                    <a:gd name="T7" fmla="*/ 0 h 162"/>
                    <a:gd name="T8" fmla="*/ 0 w 122"/>
                    <a:gd name="T9" fmla="*/ 13 h 162"/>
                    <a:gd name="T10" fmla="*/ 12 w 122"/>
                    <a:gd name="T11" fmla="*/ 36 h 162"/>
                    <a:gd name="T12" fmla="*/ 12 w 122"/>
                    <a:gd name="T13" fmla="*/ 99 h 162"/>
                    <a:gd name="T14" fmla="*/ 32 w 122"/>
                    <a:gd name="T15" fmla="*/ 150 h 162"/>
                    <a:gd name="T16" fmla="*/ 53 w 122"/>
                    <a:gd name="T17" fmla="*/ 162 h 162"/>
                    <a:gd name="T18" fmla="*/ 57 w 122"/>
                    <a:gd name="T19" fmla="*/ 108 h 162"/>
                    <a:gd name="T20" fmla="*/ 78 w 122"/>
                    <a:gd name="T21" fmla="*/ 59 h 162"/>
                    <a:gd name="T22" fmla="*/ 118 w 122"/>
                    <a:gd name="T23" fmla="*/ 34 h 162"/>
                    <a:gd name="T24" fmla="*/ 122 w 122"/>
                    <a:gd name="T25" fmla="*/ 25 h 162"/>
                    <a:gd name="T26" fmla="*/ 114 w 122"/>
                    <a:gd name="T27" fmla="*/ 19 h 162"/>
                    <a:gd name="T28" fmla="*/ 107 w 122"/>
                    <a:gd name="T29" fmla="*/ 15 h 162"/>
                    <a:gd name="T30" fmla="*/ 107 w 122"/>
                    <a:gd name="T31" fmla="*/ 15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22" h="162">
                      <a:moveTo>
                        <a:pt x="107" y="15"/>
                      </a:moveTo>
                      <a:lnTo>
                        <a:pt x="76" y="21"/>
                      </a:lnTo>
                      <a:lnTo>
                        <a:pt x="40" y="4"/>
                      </a:lnTo>
                      <a:lnTo>
                        <a:pt x="13" y="0"/>
                      </a:lnTo>
                      <a:lnTo>
                        <a:pt x="0" y="13"/>
                      </a:lnTo>
                      <a:lnTo>
                        <a:pt x="12" y="36"/>
                      </a:lnTo>
                      <a:lnTo>
                        <a:pt x="12" y="99"/>
                      </a:lnTo>
                      <a:lnTo>
                        <a:pt x="32" y="150"/>
                      </a:lnTo>
                      <a:lnTo>
                        <a:pt x="53" y="162"/>
                      </a:lnTo>
                      <a:lnTo>
                        <a:pt x="57" y="108"/>
                      </a:lnTo>
                      <a:lnTo>
                        <a:pt x="78" y="59"/>
                      </a:lnTo>
                      <a:lnTo>
                        <a:pt x="118" y="34"/>
                      </a:lnTo>
                      <a:lnTo>
                        <a:pt x="122" y="25"/>
                      </a:lnTo>
                      <a:lnTo>
                        <a:pt x="114" y="19"/>
                      </a:lnTo>
                      <a:lnTo>
                        <a:pt x="107" y="15"/>
                      </a:lnTo>
                      <a:lnTo>
                        <a:pt x="107" y="15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3" name="Freeform 55">
                  <a:extLst>
                    <a:ext uri="{FF2B5EF4-FFF2-40B4-BE49-F238E27FC236}">
                      <a16:creationId xmlns:a16="http://schemas.microsoft.com/office/drawing/2014/main" id="{F7BDD591-B6D3-4914-AD59-948C32B52B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8" y="2655"/>
                  <a:ext cx="41" cy="18"/>
                </a:xfrm>
                <a:custGeom>
                  <a:avLst/>
                  <a:gdLst>
                    <a:gd name="T0" fmla="*/ 19 w 78"/>
                    <a:gd name="T1" fmla="*/ 0 h 38"/>
                    <a:gd name="T2" fmla="*/ 0 w 78"/>
                    <a:gd name="T3" fmla="*/ 26 h 38"/>
                    <a:gd name="T4" fmla="*/ 22 w 78"/>
                    <a:gd name="T5" fmla="*/ 38 h 38"/>
                    <a:gd name="T6" fmla="*/ 47 w 78"/>
                    <a:gd name="T7" fmla="*/ 34 h 38"/>
                    <a:gd name="T8" fmla="*/ 78 w 78"/>
                    <a:gd name="T9" fmla="*/ 24 h 38"/>
                    <a:gd name="T10" fmla="*/ 66 w 78"/>
                    <a:gd name="T11" fmla="*/ 17 h 38"/>
                    <a:gd name="T12" fmla="*/ 47 w 78"/>
                    <a:gd name="T13" fmla="*/ 20 h 38"/>
                    <a:gd name="T14" fmla="*/ 19 w 78"/>
                    <a:gd name="T15" fmla="*/ 0 h 38"/>
                    <a:gd name="T16" fmla="*/ 19 w 78"/>
                    <a:gd name="T17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8" h="38">
                      <a:moveTo>
                        <a:pt x="19" y="0"/>
                      </a:moveTo>
                      <a:lnTo>
                        <a:pt x="0" y="26"/>
                      </a:lnTo>
                      <a:lnTo>
                        <a:pt x="22" y="38"/>
                      </a:lnTo>
                      <a:lnTo>
                        <a:pt x="47" y="34"/>
                      </a:lnTo>
                      <a:lnTo>
                        <a:pt x="78" y="24"/>
                      </a:lnTo>
                      <a:lnTo>
                        <a:pt x="66" y="17"/>
                      </a:lnTo>
                      <a:lnTo>
                        <a:pt x="47" y="20"/>
                      </a:lnTo>
                      <a:lnTo>
                        <a:pt x="19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4" name="Freeform 56">
                  <a:extLst>
                    <a:ext uri="{FF2B5EF4-FFF2-40B4-BE49-F238E27FC236}">
                      <a16:creationId xmlns:a16="http://schemas.microsoft.com/office/drawing/2014/main" id="{0B6B51CF-871F-4C75-9298-5172DD6447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8" y="2688"/>
                  <a:ext cx="77" cy="44"/>
                </a:xfrm>
                <a:custGeom>
                  <a:avLst/>
                  <a:gdLst>
                    <a:gd name="T0" fmla="*/ 7 w 154"/>
                    <a:gd name="T1" fmla="*/ 6 h 85"/>
                    <a:gd name="T2" fmla="*/ 32 w 154"/>
                    <a:gd name="T3" fmla="*/ 0 h 85"/>
                    <a:gd name="T4" fmla="*/ 59 w 154"/>
                    <a:gd name="T5" fmla="*/ 9 h 85"/>
                    <a:gd name="T6" fmla="*/ 82 w 154"/>
                    <a:gd name="T7" fmla="*/ 46 h 85"/>
                    <a:gd name="T8" fmla="*/ 116 w 154"/>
                    <a:gd name="T9" fmla="*/ 51 h 85"/>
                    <a:gd name="T10" fmla="*/ 146 w 154"/>
                    <a:gd name="T11" fmla="*/ 51 h 85"/>
                    <a:gd name="T12" fmla="*/ 154 w 154"/>
                    <a:gd name="T13" fmla="*/ 63 h 85"/>
                    <a:gd name="T14" fmla="*/ 150 w 154"/>
                    <a:gd name="T15" fmla="*/ 74 h 85"/>
                    <a:gd name="T16" fmla="*/ 129 w 154"/>
                    <a:gd name="T17" fmla="*/ 85 h 85"/>
                    <a:gd name="T18" fmla="*/ 74 w 154"/>
                    <a:gd name="T19" fmla="*/ 84 h 85"/>
                    <a:gd name="T20" fmla="*/ 42 w 154"/>
                    <a:gd name="T21" fmla="*/ 66 h 85"/>
                    <a:gd name="T22" fmla="*/ 15 w 154"/>
                    <a:gd name="T23" fmla="*/ 36 h 85"/>
                    <a:gd name="T24" fmla="*/ 0 w 154"/>
                    <a:gd name="T25" fmla="*/ 19 h 85"/>
                    <a:gd name="T26" fmla="*/ 7 w 154"/>
                    <a:gd name="T27" fmla="*/ 6 h 85"/>
                    <a:gd name="T28" fmla="*/ 7 w 154"/>
                    <a:gd name="T29" fmla="*/ 6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4" h="85">
                      <a:moveTo>
                        <a:pt x="7" y="6"/>
                      </a:moveTo>
                      <a:lnTo>
                        <a:pt x="32" y="0"/>
                      </a:lnTo>
                      <a:lnTo>
                        <a:pt x="59" y="9"/>
                      </a:lnTo>
                      <a:lnTo>
                        <a:pt x="82" y="46"/>
                      </a:lnTo>
                      <a:lnTo>
                        <a:pt x="116" y="51"/>
                      </a:lnTo>
                      <a:lnTo>
                        <a:pt x="146" y="51"/>
                      </a:lnTo>
                      <a:lnTo>
                        <a:pt x="154" y="63"/>
                      </a:lnTo>
                      <a:lnTo>
                        <a:pt x="150" y="74"/>
                      </a:lnTo>
                      <a:lnTo>
                        <a:pt x="129" y="85"/>
                      </a:lnTo>
                      <a:lnTo>
                        <a:pt x="74" y="84"/>
                      </a:lnTo>
                      <a:lnTo>
                        <a:pt x="42" y="66"/>
                      </a:lnTo>
                      <a:lnTo>
                        <a:pt x="15" y="36"/>
                      </a:lnTo>
                      <a:lnTo>
                        <a:pt x="0" y="19"/>
                      </a:lnTo>
                      <a:lnTo>
                        <a:pt x="7" y="6"/>
                      </a:lnTo>
                      <a:lnTo>
                        <a:pt x="7" y="6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5" name="Freeform 57">
                  <a:extLst>
                    <a:ext uri="{FF2B5EF4-FFF2-40B4-BE49-F238E27FC236}">
                      <a16:creationId xmlns:a16="http://schemas.microsoft.com/office/drawing/2014/main" id="{70EC4B35-C3B4-4E73-9324-559302DB3E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8" y="2605"/>
                  <a:ext cx="22" cy="6"/>
                </a:xfrm>
                <a:custGeom>
                  <a:avLst/>
                  <a:gdLst>
                    <a:gd name="T0" fmla="*/ 0 w 44"/>
                    <a:gd name="T1" fmla="*/ 0 h 13"/>
                    <a:gd name="T2" fmla="*/ 44 w 44"/>
                    <a:gd name="T3" fmla="*/ 7 h 13"/>
                    <a:gd name="T4" fmla="*/ 28 w 44"/>
                    <a:gd name="T5" fmla="*/ 13 h 13"/>
                    <a:gd name="T6" fmla="*/ 13 w 44"/>
                    <a:gd name="T7" fmla="*/ 9 h 13"/>
                    <a:gd name="T8" fmla="*/ 0 w 44"/>
                    <a:gd name="T9" fmla="*/ 0 h 13"/>
                    <a:gd name="T10" fmla="*/ 0 w 44"/>
                    <a:gd name="T1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" h="13">
                      <a:moveTo>
                        <a:pt x="0" y="0"/>
                      </a:moveTo>
                      <a:lnTo>
                        <a:pt x="44" y="7"/>
                      </a:lnTo>
                      <a:lnTo>
                        <a:pt x="28" y="13"/>
                      </a:lnTo>
                      <a:lnTo>
                        <a:pt x="13" y="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6" name="Freeform 58">
                  <a:extLst>
                    <a:ext uri="{FF2B5EF4-FFF2-40B4-BE49-F238E27FC236}">
                      <a16:creationId xmlns:a16="http://schemas.microsoft.com/office/drawing/2014/main" id="{F3CD3931-32F4-495C-8303-8FAA60AB24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8" y="2587"/>
                  <a:ext cx="14" cy="12"/>
                </a:xfrm>
                <a:custGeom>
                  <a:avLst/>
                  <a:gdLst>
                    <a:gd name="T0" fmla="*/ 21 w 28"/>
                    <a:gd name="T1" fmla="*/ 0 h 24"/>
                    <a:gd name="T2" fmla="*/ 4 w 28"/>
                    <a:gd name="T3" fmla="*/ 7 h 24"/>
                    <a:gd name="T4" fmla="*/ 0 w 28"/>
                    <a:gd name="T5" fmla="*/ 24 h 24"/>
                    <a:gd name="T6" fmla="*/ 15 w 28"/>
                    <a:gd name="T7" fmla="*/ 15 h 24"/>
                    <a:gd name="T8" fmla="*/ 28 w 28"/>
                    <a:gd name="T9" fmla="*/ 1 h 24"/>
                    <a:gd name="T10" fmla="*/ 21 w 28"/>
                    <a:gd name="T11" fmla="*/ 0 h 24"/>
                    <a:gd name="T12" fmla="*/ 21 w 28"/>
                    <a:gd name="T13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24">
                      <a:moveTo>
                        <a:pt x="21" y="0"/>
                      </a:moveTo>
                      <a:lnTo>
                        <a:pt x="4" y="7"/>
                      </a:lnTo>
                      <a:lnTo>
                        <a:pt x="0" y="24"/>
                      </a:lnTo>
                      <a:lnTo>
                        <a:pt x="15" y="15"/>
                      </a:lnTo>
                      <a:lnTo>
                        <a:pt x="28" y="1"/>
                      </a:lnTo>
                      <a:lnTo>
                        <a:pt x="21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7" name="Freeform 59">
                  <a:extLst>
                    <a:ext uri="{FF2B5EF4-FFF2-40B4-BE49-F238E27FC236}">
                      <a16:creationId xmlns:a16="http://schemas.microsoft.com/office/drawing/2014/main" id="{4B06E158-987D-4314-9E22-7D708B7EFF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6" y="2599"/>
                  <a:ext cx="20" cy="6"/>
                </a:xfrm>
                <a:custGeom>
                  <a:avLst/>
                  <a:gdLst>
                    <a:gd name="T0" fmla="*/ 0 w 42"/>
                    <a:gd name="T1" fmla="*/ 12 h 12"/>
                    <a:gd name="T2" fmla="*/ 42 w 42"/>
                    <a:gd name="T3" fmla="*/ 0 h 12"/>
                    <a:gd name="T4" fmla="*/ 24 w 42"/>
                    <a:gd name="T5" fmla="*/ 12 h 12"/>
                    <a:gd name="T6" fmla="*/ 0 w 42"/>
                    <a:gd name="T7" fmla="*/ 12 h 12"/>
                    <a:gd name="T8" fmla="*/ 0 w 42"/>
                    <a:gd name="T9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12">
                      <a:moveTo>
                        <a:pt x="0" y="12"/>
                      </a:moveTo>
                      <a:lnTo>
                        <a:pt x="42" y="0"/>
                      </a:lnTo>
                      <a:lnTo>
                        <a:pt x="24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8" name="Freeform 60">
                  <a:extLst>
                    <a:ext uri="{FF2B5EF4-FFF2-40B4-BE49-F238E27FC236}">
                      <a16:creationId xmlns:a16="http://schemas.microsoft.com/office/drawing/2014/main" id="{8402EB95-92EF-4014-A491-5FC0B54648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1" y="2605"/>
                  <a:ext cx="47" cy="26"/>
                </a:xfrm>
                <a:custGeom>
                  <a:avLst/>
                  <a:gdLst>
                    <a:gd name="T0" fmla="*/ 15 w 93"/>
                    <a:gd name="T1" fmla="*/ 24 h 49"/>
                    <a:gd name="T2" fmla="*/ 40 w 93"/>
                    <a:gd name="T3" fmla="*/ 21 h 49"/>
                    <a:gd name="T4" fmla="*/ 88 w 93"/>
                    <a:gd name="T5" fmla="*/ 0 h 49"/>
                    <a:gd name="T6" fmla="*/ 93 w 93"/>
                    <a:gd name="T7" fmla="*/ 17 h 49"/>
                    <a:gd name="T8" fmla="*/ 93 w 93"/>
                    <a:gd name="T9" fmla="*/ 41 h 49"/>
                    <a:gd name="T10" fmla="*/ 72 w 93"/>
                    <a:gd name="T11" fmla="*/ 40 h 49"/>
                    <a:gd name="T12" fmla="*/ 51 w 93"/>
                    <a:gd name="T13" fmla="*/ 49 h 49"/>
                    <a:gd name="T14" fmla="*/ 4 w 93"/>
                    <a:gd name="T15" fmla="*/ 36 h 49"/>
                    <a:gd name="T16" fmla="*/ 0 w 93"/>
                    <a:gd name="T17" fmla="*/ 24 h 49"/>
                    <a:gd name="T18" fmla="*/ 15 w 93"/>
                    <a:gd name="T19" fmla="*/ 24 h 49"/>
                    <a:gd name="T20" fmla="*/ 15 w 93"/>
                    <a:gd name="T21" fmla="*/ 24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3" h="49">
                      <a:moveTo>
                        <a:pt x="15" y="24"/>
                      </a:moveTo>
                      <a:lnTo>
                        <a:pt x="40" y="21"/>
                      </a:lnTo>
                      <a:lnTo>
                        <a:pt x="88" y="0"/>
                      </a:lnTo>
                      <a:lnTo>
                        <a:pt x="93" y="17"/>
                      </a:lnTo>
                      <a:lnTo>
                        <a:pt x="93" y="41"/>
                      </a:lnTo>
                      <a:lnTo>
                        <a:pt x="72" y="40"/>
                      </a:lnTo>
                      <a:lnTo>
                        <a:pt x="51" y="49"/>
                      </a:lnTo>
                      <a:lnTo>
                        <a:pt x="4" y="36"/>
                      </a:lnTo>
                      <a:lnTo>
                        <a:pt x="0" y="24"/>
                      </a:lnTo>
                      <a:lnTo>
                        <a:pt x="15" y="24"/>
                      </a:lnTo>
                      <a:lnTo>
                        <a:pt x="15" y="24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89" name="Freeform 61">
                  <a:extLst>
                    <a:ext uri="{FF2B5EF4-FFF2-40B4-BE49-F238E27FC236}">
                      <a16:creationId xmlns:a16="http://schemas.microsoft.com/office/drawing/2014/main" id="{90E49B58-B7CD-446A-8542-E5D74290CF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2" y="2595"/>
                  <a:ext cx="16" cy="12"/>
                </a:xfrm>
                <a:custGeom>
                  <a:avLst/>
                  <a:gdLst>
                    <a:gd name="T0" fmla="*/ 30 w 30"/>
                    <a:gd name="T1" fmla="*/ 13 h 22"/>
                    <a:gd name="T2" fmla="*/ 9 w 30"/>
                    <a:gd name="T3" fmla="*/ 0 h 22"/>
                    <a:gd name="T4" fmla="*/ 0 w 30"/>
                    <a:gd name="T5" fmla="*/ 22 h 22"/>
                    <a:gd name="T6" fmla="*/ 15 w 30"/>
                    <a:gd name="T7" fmla="*/ 17 h 22"/>
                    <a:gd name="T8" fmla="*/ 30 w 30"/>
                    <a:gd name="T9" fmla="*/ 13 h 22"/>
                    <a:gd name="T10" fmla="*/ 30 w 30"/>
                    <a:gd name="T11" fmla="*/ 13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" h="22">
                      <a:moveTo>
                        <a:pt x="30" y="13"/>
                      </a:moveTo>
                      <a:lnTo>
                        <a:pt x="9" y="0"/>
                      </a:lnTo>
                      <a:lnTo>
                        <a:pt x="0" y="22"/>
                      </a:lnTo>
                      <a:lnTo>
                        <a:pt x="15" y="17"/>
                      </a:lnTo>
                      <a:lnTo>
                        <a:pt x="30" y="13"/>
                      </a:lnTo>
                      <a:lnTo>
                        <a:pt x="30" y="13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0" name="Freeform 62">
                  <a:extLst>
                    <a:ext uri="{FF2B5EF4-FFF2-40B4-BE49-F238E27FC236}">
                      <a16:creationId xmlns:a16="http://schemas.microsoft.com/office/drawing/2014/main" id="{5D815A8E-2975-4D2B-B87A-AFE85F256C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2" y="2662"/>
                  <a:ext cx="8" cy="30"/>
                </a:xfrm>
                <a:custGeom>
                  <a:avLst/>
                  <a:gdLst>
                    <a:gd name="T0" fmla="*/ 19 w 19"/>
                    <a:gd name="T1" fmla="*/ 0 h 61"/>
                    <a:gd name="T2" fmla="*/ 0 w 19"/>
                    <a:gd name="T3" fmla="*/ 61 h 61"/>
                    <a:gd name="T4" fmla="*/ 17 w 19"/>
                    <a:gd name="T5" fmla="*/ 36 h 61"/>
                    <a:gd name="T6" fmla="*/ 19 w 19"/>
                    <a:gd name="T7" fmla="*/ 0 h 61"/>
                    <a:gd name="T8" fmla="*/ 19 w 19"/>
                    <a:gd name="T9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61">
                      <a:moveTo>
                        <a:pt x="19" y="0"/>
                      </a:moveTo>
                      <a:lnTo>
                        <a:pt x="0" y="61"/>
                      </a:lnTo>
                      <a:lnTo>
                        <a:pt x="17" y="36"/>
                      </a:lnTo>
                      <a:lnTo>
                        <a:pt x="19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1" name="Freeform 63">
                  <a:extLst>
                    <a:ext uri="{FF2B5EF4-FFF2-40B4-BE49-F238E27FC236}">
                      <a16:creationId xmlns:a16="http://schemas.microsoft.com/office/drawing/2014/main" id="{EA11E39B-7823-4D75-8C99-5C81A960FD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2" y="2730"/>
                  <a:ext cx="22" cy="34"/>
                </a:xfrm>
                <a:custGeom>
                  <a:avLst/>
                  <a:gdLst>
                    <a:gd name="T0" fmla="*/ 0 w 45"/>
                    <a:gd name="T1" fmla="*/ 0 h 66"/>
                    <a:gd name="T2" fmla="*/ 34 w 45"/>
                    <a:gd name="T3" fmla="*/ 32 h 66"/>
                    <a:gd name="T4" fmla="*/ 45 w 45"/>
                    <a:gd name="T5" fmla="*/ 64 h 66"/>
                    <a:gd name="T6" fmla="*/ 32 w 45"/>
                    <a:gd name="T7" fmla="*/ 66 h 66"/>
                    <a:gd name="T8" fmla="*/ 0 w 45"/>
                    <a:gd name="T9" fmla="*/ 15 h 66"/>
                    <a:gd name="T10" fmla="*/ 0 w 45"/>
                    <a:gd name="T11" fmla="*/ 0 h 66"/>
                    <a:gd name="T12" fmla="*/ 0 w 45"/>
                    <a:gd name="T1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66">
                      <a:moveTo>
                        <a:pt x="0" y="0"/>
                      </a:moveTo>
                      <a:lnTo>
                        <a:pt x="34" y="32"/>
                      </a:lnTo>
                      <a:lnTo>
                        <a:pt x="45" y="64"/>
                      </a:lnTo>
                      <a:lnTo>
                        <a:pt x="32" y="66"/>
                      </a:lnTo>
                      <a:lnTo>
                        <a:pt x="0" y="1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2" name="Freeform 64">
                  <a:extLst>
                    <a:ext uri="{FF2B5EF4-FFF2-40B4-BE49-F238E27FC236}">
                      <a16:creationId xmlns:a16="http://schemas.microsoft.com/office/drawing/2014/main" id="{30A534F9-5ED5-4FAC-9D80-BBE81B8D3F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5" y="2759"/>
                  <a:ext cx="8" cy="28"/>
                </a:xfrm>
                <a:custGeom>
                  <a:avLst/>
                  <a:gdLst>
                    <a:gd name="T0" fmla="*/ 13 w 13"/>
                    <a:gd name="T1" fmla="*/ 0 h 55"/>
                    <a:gd name="T2" fmla="*/ 0 w 13"/>
                    <a:gd name="T3" fmla="*/ 26 h 55"/>
                    <a:gd name="T4" fmla="*/ 2 w 13"/>
                    <a:gd name="T5" fmla="*/ 55 h 55"/>
                    <a:gd name="T6" fmla="*/ 9 w 13"/>
                    <a:gd name="T7" fmla="*/ 36 h 55"/>
                    <a:gd name="T8" fmla="*/ 13 w 13"/>
                    <a:gd name="T9" fmla="*/ 0 h 55"/>
                    <a:gd name="T10" fmla="*/ 13 w 13"/>
                    <a:gd name="T1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" h="55">
                      <a:moveTo>
                        <a:pt x="13" y="0"/>
                      </a:moveTo>
                      <a:lnTo>
                        <a:pt x="0" y="26"/>
                      </a:lnTo>
                      <a:lnTo>
                        <a:pt x="2" y="55"/>
                      </a:lnTo>
                      <a:lnTo>
                        <a:pt x="9" y="36"/>
                      </a:lnTo>
                      <a:lnTo>
                        <a:pt x="13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FFD6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3" name="Freeform 65">
                  <a:extLst>
                    <a:ext uri="{FF2B5EF4-FFF2-40B4-BE49-F238E27FC236}">
                      <a16:creationId xmlns:a16="http://schemas.microsoft.com/office/drawing/2014/main" id="{41FD5992-48CF-44DF-8215-22C55F1A0D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6" y="2536"/>
                  <a:ext cx="28" cy="22"/>
                </a:xfrm>
                <a:custGeom>
                  <a:avLst/>
                  <a:gdLst>
                    <a:gd name="T0" fmla="*/ 27 w 57"/>
                    <a:gd name="T1" fmla="*/ 0 h 48"/>
                    <a:gd name="T2" fmla="*/ 8 w 57"/>
                    <a:gd name="T3" fmla="*/ 17 h 48"/>
                    <a:gd name="T4" fmla="*/ 0 w 57"/>
                    <a:gd name="T5" fmla="*/ 44 h 48"/>
                    <a:gd name="T6" fmla="*/ 57 w 57"/>
                    <a:gd name="T7" fmla="*/ 48 h 48"/>
                    <a:gd name="T8" fmla="*/ 48 w 57"/>
                    <a:gd name="T9" fmla="*/ 38 h 48"/>
                    <a:gd name="T10" fmla="*/ 40 w 57"/>
                    <a:gd name="T11" fmla="*/ 10 h 48"/>
                    <a:gd name="T12" fmla="*/ 27 w 57"/>
                    <a:gd name="T13" fmla="*/ 0 h 48"/>
                    <a:gd name="T14" fmla="*/ 27 w 57"/>
                    <a:gd name="T15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48">
                      <a:moveTo>
                        <a:pt x="27" y="0"/>
                      </a:moveTo>
                      <a:lnTo>
                        <a:pt x="8" y="17"/>
                      </a:lnTo>
                      <a:lnTo>
                        <a:pt x="0" y="44"/>
                      </a:lnTo>
                      <a:lnTo>
                        <a:pt x="57" y="48"/>
                      </a:lnTo>
                      <a:lnTo>
                        <a:pt x="48" y="38"/>
                      </a:lnTo>
                      <a:lnTo>
                        <a:pt x="40" y="10"/>
                      </a:lnTo>
                      <a:lnTo>
                        <a:pt x="27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E5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4" name="Freeform 66">
                  <a:extLst>
                    <a:ext uri="{FF2B5EF4-FFF2-40B4-BE49-F238E27FC236}">
                      <a16:creationId xmlns:a16="http://schemas.microsoft.com/office/drawing/2014/main" id="{28666B99-B894-4D69-B149-7B3FB3AC8D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7" y="2609"/>
                  <a:ext cx="8" cy="36"/>
                </a:xfrm>
                <a:custGeom>
                  <a:avLst/>
                  <a:gdLst>
                    <a:gd name="T0" fmla="*/ 6 w 21"/>
                    <a:gd name="T1" fmla="*/ 0 h 73"/>
                    <a:gd name="T2" fmla="*/ 4 w 21"/>
                    <a:gd name="T3" fmla="*/ 29 h 73"/>
                    <a:gd name="T4" fmla="*/ 0 w 21"/>
                    <a:gd name="T5" fmla="*/ 61 h 73"/>
                    <a:gd name="T6" fmla="*/ 15 w 21"/>
                    <a:gd name="T7" fmla="*/ 73 h 73"/>
                    <a:gd name="T8" fmla="*/ 21 w 21"/>
                    <a:gd name="T9" fmla="*/ 61 h 73"/>
                    <a:gd name="T10" fmla="*/ 13 w 21"/>
                    <a:gd name="T11" fmla="*/ 35 h 73"/>
                    <a:gd name="T12" fmla="*/ 11 w 21"/>
                    <a:gd name="T13" fmla="*/ 2 h 73"/>
                    <a:gd name="T14" fmla="*/ 6 w 21"/>
                    <a:gd name="T15" fmla="*/ 0 h 73"/>
                    <a:gd name="T16" fmla="*/ 6 w 21"/>
                    <a:gd name="T17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1" h="73">
                      <a:moveTo>
                        <a:pt x="6" y="0"/>
                      </a:moveTo>
                      <a:lnTo>
                        <a:pt x="4" y="29"/>
                      </a:lnTo>
                      <a:lnTo>
                        <a:pt x="0" y="61"/>
                      </a:lnTo>
                      <a:lnTo>
                        <a:pt x="15" y="73"/>
                      </a:lnTo>
                      <a:lnTo>
                        <a:pt x="21" y="61"/>
                      </a:lnTo>
                      <a:lnTo>
                        <a:pt x="13" y="35"/>
                      </a:lnTo>
                      <a:lnTo>
                        <a:pt x="11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E5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5" name="Freeform 67">
                  <a:extLst>
                    <a:ext uri="{FF2B5EF4-FFF2-40B4-BE49-F238E27FC236}">
                      <a16:creationId xmlns:a16="http://schemas.microsoft.com/office/drawing/2014/main" id="{B9A44827-7985-49DE-9F48-46ECEBE4F5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0" y="2658"/>
                  <a:ext cx="24" cy="10"/>
                </a:xfrm>
                <a:custGeom>
                  <a:avLst/>
                  <a:gdLst>
                    <a:gd name="T0" fmla="*/ 17 w 49"/>
                    <a:gd name="T1" fmla="*/ 0 h 23"/>
                    <a:gd name="T2" fmla="*/ 0 w 49"/>
                    <a:gd name="T3" fmla="*/ 19 h 23"/>
                    <a:gd name="T4" fmla="*/ 22 w 49"/>
                    <a:gd name="T5" fmla="*/ 23 h 23"/>
                    <a:gd name="T6" fmla="*/ 49 w 49"/>
                    <a:gd name="T7" fmla="*/ 19 h 23"/>
                    <a:gd name="T8" fmla="*/ 32 w 49"/>
                    <a:gd name="T9" fmla="*/ 13 h 23"/>
                    <a:gd name="T10" fmla="*/ 17 w 49"/>
                    <a:gd name="T11" fmla="*/ 0 h 23"/>
                    <a:gd name="T12" fmla="*/ 17 w 49"/>
                    <a:gd name="T13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23">
                      <a:moveTo>
                        <a:pt x="17" y="0"/>
                      </a:moveTo>
                      <a:lnTo>
                        <a:pt x="0" y="19"/>
                      </a:lnTo>
                      <a:lnTo>
                        <a:pt x="22" y="23"/>
                      </a:lnTo>
                      <a:lnTo>
                        <a:pt x="49" y="19"/>
                      </a:lnTo>
                      <a:lnTo>
                        <a:pt x="32" y="13"/>
                      </a:lnTo>
                      <a:lnTo>
                        <a:pt x="17" y="0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FFE5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6" name="Freeform 68">
                  <a:extLst>
                    <a:ext uri="{FF2B5EF4-FFF2-40B4-BE49-F238E27FC236}">
                      <a16:creationId xmlns:a16="http://schemas.microsoft.com/office/drawing/2014/main" id="{31A138DC-A01F-411F-A9BF-8185C2C21A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8" y="2619"/>
                  <a:ext cx="37" cy="47"/>
                </a:xfrm>
                <a:custGeom>
                  <a:avLst/>
                  <a:gdLst>
                    <a:gd name="T0" fmla="*/ 0 w 78"/>
                    <a:gd name="T1" fmla="*/ 4 h 93"/>
                    <a:gd name="T2" fmla="*/ 15 w 78"/>
                    <a:gd name="T3" fmla="*/ 0 h 93"/>
                    <a:gd name="T4" fmla="*/ 51 w 78"/>
                    <a:gd name="T5" fmla="*/ 10 h 93"/>
                    <a:gd name="T6" fmla="*/ 78 w 78"/>
                    <a:gd name="T7" fmla="*/ 10 h 93"/>
                    <a:gd name="T8" fmla="*/ 76 w 78"/>
                    <a:gd name="T9" fmla="*/ 21 h 93"/>
                    <a:gd name="T10" fmla="*/ 53 w 78"/>
                    <a:gd name="T11" fmla="*/ 33 h 93"/>
                    <a:gd name="T12" fmla="*/ 32 w 78"/>
                    <a:gd name="T13" fmla="*/ 61 h 93"/>
                    <a:gd name="T14" fmla="*/ 19 w 78"/>
                    <a:gd name="T15" fmla="*/ 93 h 93"/>
                    <a:gd name="T16" fmla="*/ 10 w 78"/>
                    <a:gd name="T17" fmla="*/ 80 h 93"/>
                    <a:gd name="T18" fmla="*/ 10 w 78"/>
                    <a:gd name="T19" fmla="*/ 50 h 93"/>
                    <a:gd name="T20" fmla="*/ 0 w 78"/>
                    <a:gd name="T21" fmla="*/ 14 h 93"/>
                    <a:gd name="T22" fmla="*/ 0 w 78"/>
                    <a:gd name="T23" fmla="*/ 4 h 93"/>
                    <a:gd name="T24" fmla="*/ 0 w 78"/>
                    <a:gd name="T25" fmla="*/ 4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8" h="93">
                      <a:moveTo>
                        <a:pt x="0" y="4"/>
                      </a:moveTo>
                      <a:lnTo>
                        <a:pt x="15" y="0"/>
                      </a:lnTo>
                      <a:lnTo>
                        <a:pt x="51" y="10"/>
                      </a:lnTo>
                      <a:lnTo>
                        <a:pt x="78" y="10"/>
                      </a:lnTo>
                      <a:lnTo>
                        <a:pt x="76" y="21"/>
                      </a:lnTo>
                      <a:lnTo>
                        <a:pt x="53" y="33"/>
                      </a:lnTo>
                      <a:lnTo>
                        <a:pt x="32" y="61"/>
                      </a:lnTo>
                      <a:lnTo>
                        <a:pt x="19" y="93"/>
                      </a:lnTo>
                      <a:lnTo>
                        <a:pt x="10" y="80"/>
                      </a:lnTo>
                      <a:lnTo>
                        <a:pt x="10" y="50"/>
                      </a:lnTo>
                      <a:lnTo>
                        <a:pt x="0" y="14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E5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7" name="Freeform 69">
                  <a:extLst>
                    <a:ext uri="{FF2B5EF4-FFF2-40B4-BE49-F238E27FC236}">
                      <a16:creationId xmlns:a16="http://schemas.microsoft.com/office/drawing/2014/main" id="{3FDBC281-78AA-43E8-B4B5-36D9719881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6" y="2696"/>
                  <a:ext cx="61" cy="32"/>
                </a:xfrm>
                <a:custGeom>
                  <a:avLst/>
                  <a:gdLst>
                    <a:gd name="T0" fmla="*/ 4 w 124"/>
                    <a:gd name="T1" fmla="*/ 0 h 65"/>
                    <a:gd name="T2" fmla="*/ 28 w 124"/>
                    <a:gd name="T3" fmla="*/ 6 h 65"/>
                    <a:gd name="T4" fmla="*/ 65 w 124"/>
                    <a:gd name="T5" fmla="*/ 38 h 65"/>
                    <a:gd name="T6" fmla="*/ 118 w 124"/>
                    <a:gd name="T7" fmla="*/ 44 h 65"/>
                    <a:gd name="T8" fmla="*/ 124 w 124"/>
                    <a:gd name="T9" fmla="*/ 52 h 65"/>
                    <a:gd name="T10" fmla="*/ 110 w 124"/>
                    <a:gd name="T11" fmla="*/ 65 h 65"/>
                    <a:gd name="T12" fmla="*/ 51 w 124"/>
                    <a:gd name="T13" fmla="*/ 61 h 65"/>
                    <a:gd name="T14" fmla="*/ 27 w 124"/>
                    <a:gd name="T15" fmla="*/ 44 h 65"/>
                    <a:gd name="T16" fmla="*/ 8 w 124"/>
                    <a:gd name="T17" fmla="*/ 15 h 65"/>
                    <a:gd name="T18" fmla="*/ 0 w 124"/>
                    <a:gd name="T19" fmla="*/ 10 h 65"/>
                    <a:gd name="T20" fmla="*/ 4 w 124"/>
                    <a:gd name="T21" fmla="*/ 0 h 65"/>
                    <a:gd name="T22" fmla="*/ 4 w 124"/>
                    <a:gd name="T23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65">
                      <a:moveTo>
                        <a:pt x="4" y="0"/>
                      </a:moveTo>
                      <a:lnTo>
                        <a:pt x="28" y="6"/>
                      </a:lnTo>
                      <a:lnTo>
                        <a:pt x="65" y="38"/>
                      </a:lnTo>
                      <a:lnTo>
                        <a:pt x="118" y="44"/>
                      </a:lnTo>
                      <a:lnTo>
                        <a:pt x="124" y="52"/>
                      </a:lnTo>
                      <a:lnTo>
                        <a:pt x="110" y="65"/>
                      </a:lnTo>
                      <a:lnTo>
                        <a:pt x="51" y="61"/>
                      </a:lnTo>
                      <a:lnTo>
                        <a:pt x="27" y="44"/>
                      </a:lnTo>
                      <a:lnTo>
                        <a:pt x="8" y="15"/>
                      </a:lnTo>
                      <a:lnTo>
                        <a:pt x="0" y="10"/>
                      </a:lnTo>
                      <a:lnTo>
                        <a:pt x="4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FE5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8" name="Freeform 70">
                  <a:extLst>
                    <a:ext uri="{FF2B5EF4-FFF2-40B4-BE49-F238E27FC236}">
                      <a16:creationId xmlns:a16="http://schemas.microsoft.com/office/drawing/2014/main" id="{DA27B92C-1F86-47A8-966F-CA5B85B384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2" y="2694"/>
                  <a:ext cx="126" cy="67"/>
                </a:xfrm>
                <a:custGeom>
                  <a:avLst/>
                  <a:gdLst>
                    <a:gd name="T0" fmla="*/ 11 w 254"/>
                    <a:gd name="T1" fmla="*/ 19 h 133"/>
                    <a:gd name="T2" fmla="*/ 43 w 254"/>
                    <a:gd name="T3" fmla="*/ 57 h 133"/>
                    <a:gd name="T4" fmla="*/ 97 w 254"/>
                    <a:gd name="T5" fmla="*/ 101 h 133"/>
                    <a:gd name="T6" fmla="*/ 137 w 254"/>
                    <a:gd name="T7" fmla="*/ 133 h 133"/>
                    <a:gd name="T8" fmla="*/ 184 w 254"/>
                    <a:gd name="T9" fmla="*/ 130 h 133"/>
                    <a:gd name="T10" fmla="*/ 241 w 254"/>
                    <a:gd name="T11" fmla="*/ 65 h 133"/>
                    <a:gd name="T12" fmla="*/ 254 w 254"/>
                    <a:gd name="T13" fmla="*/ 40 h 133"/>
                    <a:gd name="T14" fmla="*/ 203 w 254"/>
                    <a:gd name="T15" fmla="*/ 90 h 133"/>
                    <a:gd name="T16" fmla="*/ 171 w 254"/>
                    <a:gd name="T17" fmla="*/ 97 h 133"/>
                    <a:gd name="T18" fmla="*/ 112 w 254"/>
                    <a:gd name="T19" fmla="*/ 90 h 133"/>
                    <a:gd name="T20" fmla="*/ 74 w 254"/>
                    <a:gd name="T21" fmla="*/ 73 h 133"/>
                    <a:gd name="T22" fmla="*/ 34 w 254"/>
                    <a:gd name="T23" fmla="*/ 37 h 133"/>
                    <a:gd name="T24" fmla="*/ 0 w 254"/>
                    <a:gd name="T25" fmla="*/ 0 h 133"/>
                    <a:gd name="T26" fmla="*/ 11 w 254"/>
                    <a:gd name="T27" fmla="*/ 19 h 133"/>
                    <a:gd name="T28" fmla="*/ 11 w 254"/>
                    <a:gd name="T29" fmla="*/ 19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54" h="133">
                      <a:moveTo>
                        <a:pt x="11" y="19"/>
                      </a:moveTo>
                      <a:lnTo>
                        <a:pt x="43" y="57"/>
                      </a:lnTo>
                      <a:lnTo>
                        <a:pt x="97" y="101"/>
                      </a:lnTo>
                      <a:lnTo>
                        <a:pt x="137" y="133"/>
                      </a:lnTo>
                      <a:lnTo>
                        <a:pt x="184" y="130"/>
                      </a:lnTo>
                      <a:lnTo>
                        <a:pt x="241" y="65"/>
                      </a:lnTo>
                      <a:lnTo>
                        <a:pt x="254" y="40"/>
                      </a:lnTo>
                      <a:lnTo>
                        <a:pt x="203" y="90"/>
                      </a:lnTo>
                      <a:lnTo>
                        <a:pt x="171" y="97"/>
                      </a:lnTo>
                      <a:lnTo>
                        <a:pt x="112" y="90"/>
                      </a:lnTo>
                      <a:lnTo>
                        <a:pt x="74" y="73"/>
                      </a:lnTo>
                      <a:lnTo>
                        <a:pt x="34" y="37"/>
                      </a:lnTo>
                      <a:lnTo>
                        <a:pt x="0" y="0"/>
                      </a:lnTo>
                      <a:lnTo>
                        <a:pt x="11" y="19"/>
                      </a:lnTo>
                      <a:lnTo>
                        <a:pt x="11" y="19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599" name="Freeform 71">
                  <a:extLst>
                    <a:ext uri="{FF2B5EF4-FFF2-40B4-BE49-F238E27FC236}">
                      <a16:creationId xmlns:a16="http://schemas.microsoft.com/office/drawing/2014/main" id="{AEA2C302-1E6B-40BA-BD84-1220190A36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1" y="2692"/>
                  <a:ext cx="22" cy="12"/>
                </a:xfrm>
                <a:custGeom>
                  <a:avLst/>
                  <a:gdLst>
                    <a:gd name="T0" fmla="*/ 0 w 44"/>
                    <a:gd name="T1" fmla="*/ 8 h 21"/>
                    <a:gd name="T2" fmla="*/ 19 w 44"/>
                    <a:gd name="T3" fmla="*/ 21 h 21"/>
                    <a:gd name="T4" fmla="*/ 36 w 44"/>
                    <a:gd name="T5" fmla="*/ 16 h 21"/>
                    <a:gd name="T6" fmla="*/ 44 w 44"/>
                    <a:gd name="T7" fmla="*/ 0 h 21"/>
                    <a:gd name="T8" fmla="*/ 33 w 44"/>
                    <a:gd name="T9" fmla="*/ 2 h 21"/>
                    <a:gd name="T10" fmla="*/ 0 w 44"/>
                    <a:gd name="T11" fmla="*/ 8 h 21"/>
                    <a:gd name="T12" fmla="*/ 0 w 44"/>
                    <a:gd name="T13" fmla="*/ 8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21">
                      <a:moveTo>
                        <a:pt x="0" y="8"/>
                      </a:moveTo>
                      <a:lnTo>
                        <a:pt x="19" y="21"/>
                      </a:lnTo>
                      <a:lnTo>
                        <a:pt x="36" y="16"/>
                      </a:lnTo>
                      <a:lnTo>
                        <a:pt x="44" y="0"/>
                      </a:lnTo>
                      <a:lnTo>
                        <a:pt x="33" y="2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0" name="Freeform 72">
                  <a:extLst>
                    <a:ext uri="{FF2B5EF4-FFF2-40B4-BE49-F238E27FC236}">
                      <a16:creationId xmlns:a16="http://schemas.microsoft.com/office/drawing/2014/main" id="{C486459C-6CB8-4A3D-927F-1C1B2195AE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9" y="2785"/>
                  <a:ext cx="26" cy="30"/>
                </a:xfrm>
                <a:custGeom>
                  <a:avLst/>
                  <a:gdLst>
                    <a:gd name="T0" fmla="*/ 0 w 53"/>
                    <a:gd name="T1" fmla="*/ 11 h 57"/>
                    <a:gd name="T2" fmla="*/ 26 w 53"/>
                    <a:gd name="T3" fmla="*/ 57 h 57"/>
                    <a:gd name="T4" fmla="*/ 41 w 53"/>
                    <a:gd name="T5" fmla="*/ 51 h 57"/>
                    <a:gd name="T6" fmla="*/ 53 w 53"/>
                    <a:gd name="T7" fmla="*/ 0 h 57"/>
                    <a:gd name="T8" fmla="*/ 38 w 53"/>
                    <a:gd name="T9" fmla="*/ 23 h 57"/>
                    <a:gd name="T10" fmla="*/ 22 w 53"/>
                    <a:gd name="T11" fmla="*/ 21 h 57"/>
                    <a:gd name="T12" fmla="*/ 0 w 53"/>
                    <a:gd name="T13" fmla="*/ 11 h 57"/>
                    <a:gd name="T14" fmla="*/ 0 w 53"/>
                    <a:gd name="T15" fmla="*/ 1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3" h="57">
                      <a:moveTo>
                        <a:pt x="0" y="11"/>
                      </a:moveTo>
                      <a:lnTo>
                        <a:pt x="26" y="57"/>
                      </a:lnTo>
                      <a:lnTo>
                        <a:pt x="41" y="51"/>
                      </a:lnTo>
                      <a:lnTo>
                        <a:pt x="53" y="0"/>
                      </a:lnTo>
                      <a:lnTo>
                        <a:pt x="38" y="23"/>
                      </a:lnTo>
                      <a:lnTo>
                        <a:pt x="22" y="21"/>
                      </a:lnTo>
                      <a:lnTo>
                        <a:pt x="0" y="11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1" name="Freeform 73">
                  <a:extLst>
                    <a:ext uri="{FF2B5EF4-FFF2-40B4-BE49-F238E27FC236}">
                      <a16:creationId xmlns:a16="http://schemas.microsoft.com/office/drawing/2014/main" id="{9B96BDE1-A10D-4BB4-9282-33BA99A6B8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5" y="2797"/>
                  <a:ext cx="37" cy="69"/>
                </a:xfrm>
                <a:custGeom>
                  <a:avLst/>
                  <a:gdLst>
                    <a:gd name="T0" fmla="*/ 53 w 68"/>
                    <a:gd name="T1" fmla="*/ 26 h 138"/>
                    <a:gd name="T2" fmla="*/ 0 w 68"/>
                    <a:gd name="T3" fmla="*/ 53 h 138"/>
                    <a:gd name="T4" fmla="*/ 0 w 68"/>
                    <a:gd name="T5" fmla="*/ 74 h 138"/>
                    <a:gd name="T6" fmla="*/ 47 w 68"/>
                    <a:gd name="T7" fmla="*/ 138 h 138"/>
                    <a:gd name="T8" fmla="*/ 68 w 68"/>
                    <a:gd name="T9" fmla="*/ 0 h 138"/>
                    <a:gd name="T10" fmla="*/ 53 w 68"/>
                    <a:gd name="T11" fmla="*/ 26 h 138"/>
                    <a:gd name="T12" fmla="*/ 53 w 68"/>
                    <a:gd name="T13" fmla="*/ 26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8" h="138">
                      <a:moveTo>
                        <a:pt x="53" y="26"/>
                      </a:moveTo>
                      <a:lnTo>
                        <a:pt x="0" y="53"/>
                      </a:lnTo>
                      <a:lnTo>
                        <a:pt x="0" y="74"/>
                      </a:lnTo>
                      <a:lnTo>
                        <a:pt x="47" y="138"/>
                      </a:lnTo>
                      <a:lnTo>
                        <a:pt x="68" y="0"/>
                      </a:lnTo>
                      <a:lnTo>
                        <a:pt x="53" y="26"/>
                      </a:lnTo>
                      <a:lnTo>
                        <a:pt x="53" y="26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2" name="Freeform 74">
                  <a:extLst>
                    <a:ext uri="{FF2B5EF4-FFF2-40B4-BE49-F238E27FC236}">
                      <a16:creationId xmlns:a16="http://schemas.microsoft.com/office/drawing/2014/main" id="{FC0B77ED-DF03-4B86-8BE1-C3E2E7DCDA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3" y="2649"/>
                  <a:ext cx="45" cy="12"/>
                </a:xfrm>
                <a:custGeom>
                  <a:avLst/>
                  <a:gdLst>
                    <a:gd name="T0" fmla="*/ 0 w 93"/>
                    <a:gd name="T1" fmla="*/ 17 h 27"/>
                    <a:gd name="T2" fmla="*/ 19 w 93"/>
                    <a:gd name="T3" fmla="*/ 15 h 27"/>
                    <a:gd name="T4" fmla="*/ 40 w 93"/>
                    <a:gd name="T5" fmla="*/ 27 h 27"/>
                    <a:gd name="T6" fmla="*/ 74 w 93"/>
                    <a:gd name="T7" fmla="*/ 21 h 27"/>
                    <a:gd name="T8" fmla="*/ 93 w 93"/>
                    <a:gd name="T9" fmla="*/ 0 h 27"/>
                    <a:gd name="T10" fmla="*/ 71 w 93"/>
                    <a:gd name="T11" fmla="*/ 6 h 27"/>
                    <a:gd name="T12" fmla="*/ 54 w 93"/>
                    <a:gd name="T13" fmla="*/ 19 h 27"/>
                    <a:gd name="T14" fmla="*/ 31 w 93"/>
                    <a:gd name="T15" fmla="*/ 14 h 27"/>
                    <a:gd name="T16" fmla="*/ 19 w 93"/>
                    <a:gd name="T17" fmla="*/ 10 h 27"/>
                    <a:gd name="T18" fmla="*/ 0 w 93"/>
                    <a:gd name="T19" fmla="*/ 17 h 27"/>
                    <a:gd name="T20" fmla="*/ 0 w 93"/>
                    <a:gd name="T21" fmla="*/ 1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3" h="27">
                      <a:moveTo>
                        <a:pt x="0" y="17"/>
                      </a:moveTo>
                      <a:lnTo>
                        <a:pt x="19" y="15"/>
                      </a:lnTo>
                      <a:lnTo>
                        <a:pt x="40" y="27"/>
                      </a:lnTo>
                      <a:lnTo>
                        <a:pt x="74" y="21"/>
                      </a:lnTo>
                      <a:lnTo>
                        <a:pt x="93" y="0"/>
                      </a:lnTo>
                      <a:lnTo>
                        <a:pt x="71" y="6"/>
                      </a:lnTo>
                      <a:lnTo>
                        <a:pt x="54" y="19"/>
                      </a:lnTo>
                      <a:lnTo>
                        <a:pt x="31" y="14"/>
                      </a:lnTo>
                      <a:lnTo>
                        <a:pt x="19" y="10"/>
                      </a:lnTo>
                      <a:lnTo>
                        <a:pt x="0" y="17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3" name="Freeform 75">
                  <a:extLst>
                    <a:ext uri="{FF2B5EF4-FFF2-40B4-BE49-F238E27FC236}">
                      <a16:creationId xmlns:a16="http://schemas.microsoft.com/office/drawing/2014/main" id="{615BB66D-5BAF-409E-88AC-851FD88264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8" y="2500"/>
                  <a:ext cx="142" cy="61"/>
                </a:xfrm>
                <a:custGeom>
                  <a:avLst/>
                  <a:gdLst>
                    <a:gd name="T0" fmla="*/ 38 w 285"/>
                    <a:gd name="T1" fmla="*/ 32 h 121"/>
                    <a:gd name="T2" fmla="*/ 74 w 285"/>
                    <a:gd name="T3" fmla="*/ 15 h 121"/>
                    <a:gd name="T4" fmla="*/ 129 w 285"/>
                    <a:gd name="T5" fmla="*/ 28 h 121"/>
                    <a:gd name="T6" fmla="*/ 158 w 285"/>
                    <a:gd name="T7" fmla="*/ 30 h 121"/>
                    <a:gd name="T8" fmla="*/ 205 w 285"/>
                    <a:gd name="T9" fmla="*/ 81 h 121"/>
                    <a:gd name="T10" fmla="*/ 245 w 285"/>
                    <a:gd name="T11" fmla="*/ 98 h 121"/>
                    <a:gd name="T12" fmla="*/ 285 w 285"/>
                    <a:gd name="T13" fmla="*/ 108 h 121"/>
                    <a:gd name="T14" fmla="*/ 211 w 285"/>
                    <a:gd name="T15" fmla="*/ 55 h 121"/>
                    <a:gd name="T16" fmla="*/ 162 w 285"/>
                    <a:gd name="T17" fmla="*/ 13 h 121"/>
                    <a:gd name="T18" fmla="*/ 67 w 285"/>
                    <a:gd name="T19" fmla="*/ 0 h 121"/>
                    <a:gd name="T20" fmla="*/ 30 w 285"/>
                    <a:gd name="T21" fmla="*/ 17 h 121"/>
                    <a:gd name="T22" fmla="*/ 25 w 285"/>
                    <a:gd name="T23" fmla="*/ 40 h 121"/>
                    <a:gd name="T24" fmla="*/ 10 w 285"/>
                    <a:gd name="T25" fmla="*/ 53 h 121"/>
                    <a:gd name="T26" fmla="*/ 0 w 285"/>
                    <a:gd name="T27" fmla="*/ 97 h 121"/>
                    <a:gd name="T28" fmla="*/ 2 w 285"/>
                    <a:gd name="T29" fmla="*/ 121 h 121"/>
                    <a:gd name="T30" fmla="*/ 11 w 285"/>
                    <a:gd name="T31" fmla="*/ 87 h 121"/>
                    <a:gd name="T32" fmla="*/ 19 w 285"/>
                    <a:gd name="T33" fmla="*/ 66 h 121"/>
                    <a:gd name="T34" fmla="*/ 21 w 285"/>
                    <a:gd name="T35" fmla="*/ 51 h 121"/>
                    <a:gd name="T36" fmla="*/ 29 w 285"/>
                    <a:gd name="T37" fmla="*/ 41 h 121"/>
                    <a:gd name="T38" fmla="*/ 38 w 285"/>
                    <a:gd name="T39" fmla="*/ 32 h 121"/>
                    <a:gd name="T40" fmla="*/ 38 w 285"/>
                    <a:gd name="T41" fmla="*/ 32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85" h="121">
                      <a:moveTo>
                        <a:pt x="38" y="32"/>
                      </a:moveTo>
                      <a:lnTo>
                        <a:pt x="74" y="15"/>
                      </a:lnTo>
                      <a:lnTo>
                        <a:pt x="129" y="28"/>
                      </a:lnTo>
                      <a:lnTo>
                        <a:pt x="158" y="30"/>
                      </a:lnTo>
                      <a:lnTo>
                        <a:pt x="205" y="81"/>
                      </a:lnTo>
                      <a:lnTo>
                        <a:pt x="245" y="98"/>
                      </a:lnTo>
                      <a:lnTo>
                        <a:pt x="285" y="108"/>
                      </a:lnTo>
                      <a:lnTo>
                        <a:pt x="211" y="55"/>
                      </a:lnTo>
                      <a:lnTo>
                        <a:pt x="162" y="13"/>
                      </a:lnTo>
                      <a:lnTo>
                        <a:pt x="67" y="0"/>
                      </a:lnTo>
                      <a:lnTo>
                        <a:pt x="30" y="17"/>
                      </a:lnTo>
                      <a:lnTo>
                        <a:pt x="25" y="40"/>
                      </a:lnTo>
                      <a:lnTo>
                        <a:pt x="10" y="53"/>
                      </a:lnTo>
                      <a:lnTo>
                        <a:pt x="0" y="97"/>
                      </a:lnTo>
                      <a:lnTo>
                        <a:pt x="2" y="121"/>
                      </a:lnTo>
                      <a:lnTo>
                        <a:pt x="11" y="87"/>
                      </a:lnTo>
                      <a:lnTo>
                        <a:pt x="19" y="66"/>
                      </a:lnTo>
                      <a:lnTo>
                        <a:pt x="21" y="51"/>
                      </a:lnTo>
                      <a:lnTo>
                        <a:pt x="29" y="41"/>
                      </a:lnTo>
                      <a:lnTo>
                        <a:pt x="38" y="32"/>
                      </a:lnTo>
                      <a:lnTo>
                        <a:pt x="38" y="32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4" name="Freeform 76">
                  <a:extLst>
                    <a:ext uri="{FF2B5EF4-FFF2-40B4-BE49-F238E27FC236}">
                      <a16:creationId xmlns:a16="http://schemas.microsoft.com/office/drawing/2014/main" id="{945BE244-E25B-43A8-BD1E-018BBA80B0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8" y="2635"/>
                  <a:ext cx="18" cy="20"/>
                </a:xfrm>
                <a:custGeom>
                  <a:avLst/>
                  <a:gdLst>
                    <a:gd name="T0" fmla="*/ 36 w 36"/>
                    <a:gd name="T1" fmla="*/ 0 h 40"/>
                    <a:gd name="T2" fmla="*/ 19 w 36"/>
                    <a:gd name="T3" fmla="*/ 13 h 40"/>
                    <a:gd name="T4" fmla="*/ 0 w 36"/>
                    <a:gd name="T5" fmla="*/ 40 h 40"/>
                    <a:gd name="T6" fmla="*/ 23 w 36"/>
                    <a:gd name="T7" fmla="*/ 28 h 40"/>
                    <a:gd name="T8" fmla="*/ 36 w 36"/>
                    <a:gd name="T9" fmla="*/ 30 h 40"/>
                    <a:gd name="T10" fmla="*/ 30 w 36"/>
                    <a:gd name="T11" fmla="*/ 21 h 40"/>
                    <a:gd name="T12" fmla="*/ 36 w 36"/>
                    <a:gd name="T13" fmla="*/ 0 h 40"/>
                    <a:gd name="T14" fmla="*/ 36 w 36"/>
                    <a:gd name="T15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6" h="40">
                      <a:moveTo>
                        <a:pt x="36" y="0"/>
                      </a:moveTo>
                      <a:lnTo>
                        <a:pt x="19" y="13"/>
                      </a:lnTo>
                      <a:lnTo>
                        <a:pt x="0" y="40"/>
                      </a:lnTo>
                      <a:lnTo>
                        <a:pt x="23" y="28"/>
                      </a:lnTo>
                      <a:lnTo>
                        <a:pt x="36" y="30"/>
                      </a:lnTo>
                      <a:lnTo>
                        <a:pt x="30" y="21"/>
                      </a:lnTo>
                      <a:lnTo>
                        <a:pt x="36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5" name="Freeform 77">
                  <a:extLst>
                    <a:ext uri="{FF2B5EF4-FFF2-40B4-BE49-F238E27FC236}">
                      <a16:creationId xmlns:a16="http://schemas.microsoft.com/office/drawing/2014/main" id="{08300C7F-6C28-4165-AF6E-19F63AE66E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9" y="2623"/>
                  <a:ext cx="4" cy="18"/>
                </a:xfrm>
                <a:custGeom>
                  <a:avLst/>
                  <a:gdLst>
                    <a:gd name="T0" fmla="*/ 3 w 7"/>
                    <a:gd name="T1" fmla="*/ 0 h 34"/>
                    <a:gd name="T2" fmla="*/ 0 w 7"/>
                    <a:gd name="T3" fmla="*/ 28 h 34"/>
                    <a:gd name="T4" fmla="*/ 7 w 7"/>
                    <a:gd name="T5" fmla="*/ 34 h 34"/>
                    <a:gd name="T6" fmla="*/ 7 w 7"/>
                    <a:gd name="T7" fmla="*/ 25 h 34"/>
                    <a:gd name="T8" fmla="*/ 3 w 7"/>
                    <a:gd name="T9" fmla="*/ 0 h 34"/>
                    <a:gd name="T10" fmla="*/ 3 w 7"/>
                    <a:gd name="T11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34">
                      <a:moveTo>
                        <a:pt x="3" y="0"/>
                      </a:moveTo>
                      <a:lnTo>
                        <a:pt x="0" y="28"/>
                      </a:lnTo>
                      <a:lnTo>
                        <a:pt x="7" y="34"/>
                      </a:lnTo>
                      <a:lnTo>
                        <a:pt x="7" y="25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2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6" name="Freeform 78">
                  <a:extLst>
                    <a:ext uri="{FF2B5EF4-FFF2-40B4-BE49-F238E27FC236}">
                      <a16:creationId xmlns:a16="http://schemas.microsoft.com/office/drawing/2014/main" id="{ABEEE643-1768-49DA-A61E-7D14E4AC21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0" y="2623"/>
                  <a:ext cx="28" cy="12"/>
                </a:xfrm>
                <a:custGeom>
                  <a:avLst/>
                  <a:gdLst>
                    <a:gd name="T0" fmla="*/ 0 w 57"/>
                    <a:gd name="T1" fmla="*/ 9 h 25"/>
                    <a:gd name="T2" fmla="*/ 19 w 57"/>
                    <a:gd name="T3" fmla="*/ 25 h 25"/>
                    <a:gd name="T4" fmla="*/ 57 w 57"/>
                    <a:gd name="T5" fmla="*/ 11 h 25"/>
                    <a:gd name="T6" fmla="*/ 45 w 57"/>
                    <a:gd name="T7" fmla="*/ 7 h 25"/>
                    <a:gd name="T8" fmla="*/ 28 w 57"/>
                    <a:gd name="T9" fmla="*/ 7 h 25"/>
                    <a:gd name="T10" fmla="*/ 5 w 57"/>
                    <a:gd name="T11" fmla="*/ 0 h 25"/>
                    <a:gd name="T12" fmla="*/ 0 w 57"/>
                    <a:gd name="T13" fmla="*/ 9 h 25"/>
                    <a:gd name="T14" fmla="*/ 0 w 57"/>
                    <a:gd name="T15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" h="25">
                      <a:moveTo>
                        <a:pt x="0" y="9"/>
                      </a:moveTo>
                      <a:lnTo>
                        <a:pt x="19" y="25"/>
                      </a:lnTo>
                      <a:lnTo>
                        <a:pt x="57" y="11"/>
                      </a:lnTo>
                      <a:lnTo>
                        <a:pt x="45" y="7"/>
                      </a:lnTo>
                      <a:lnTo>
                        <a:pt x="28" y="7"/>
                      </a:lnTo>
                      <a:lnTo>
                        <a:pt x="5" y="0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FFF2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7" name="Freeform 79">
                  <a:extLst>
                    <a:ext uri="{FF2B5EF4-FFF2-40B4-BE49-F238E27FC236}">
                      <a16:creationId xmlns:a16="http://schemas.microsoft.com/office/drawing/2014/main" id="{B60CB700-FBA9-4B09-A0D1-F2FC3C530B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4" y="2542"/>
                  <a:ext cx="8" cy="12"/>
                </a:xfrm>
                <a:custGeom>
                  <a:avLst/>
                  <a:gdLst>
                    <a:gd name="T0" fmla="*/ 8 w 19"/>
                    <a:gd name="T1" fmla="*/ 0 h 21"/>
                    <a:gd name="T2" fmla="*/ 0 w 19"/>
                    <a:gd name="T3" fmla="*/ 19 h 21"/>
                    <a:gd name="T4" fmla="*/ 19 w 19"/>
                    <a:gd name="T5" fmla="*/ 21 h 21"/>
                    <a:gd name="T6" fmla="*/ 15 w 19"/>
                    <a:gd name="T7" fmla="*/ 6 h 21"/>
                    <a:gd name="T8" fmla="*/ 8 w 19"/>
                    <a:gd name="T9" fmla="*/ 0 h 21"/>
                    <a:gd name="T10" fmla="*/ 8 w 19"/>
                    <a:gd name="T11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21">
                      <a:moveTo>
                        <a:pt x="8" y="0"/>
                      </a:moveTo>
                      <a:lnTo>
                        <a:pt x="0" y="19"/>
                      </a:lnTo>
                      <a:lnTo>
                        <a:pt x="19" y="21"/>
                      </a:lnTo>
                      <a:lnTo>
                        <a:pt x="15" y="6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F2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8" name="Freeform 80">
                  <a:extLst>
                    <a:ext uri="{FF2B5EF4-FFF2-40B4-BE49-F238E27FC236}">
                      <a16:creationId xmlns:a16="http://schemas.microsoft.com/office/drawing/2014/main" id="{3CFE78CA-7461-4F31-A74F-3773043593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5" y="2716"/>
                  <a:ext cx="31" cy="10"/>
                </a:xfrm>
                <a:custGeom>
                  <a:avLst/>
                  <a:gdLst>
                    <a:gd name="T0" fmla="*/ 0 w 63"/>
                    <a:gd name="T1" fmla="*/ 4 h 15"/>
                    <a:gd name="T2" fmla="*/ 31 w 63"/>
                    <a:gd name="T3" fmla="*/ 0 h 15"/>
                    <a:gd name="T4" fmla="*/ 63 w 63"/>
                    <a:gd name="T5" fmla="*/ 10 h 15"/>
                    <a:gd name="T6" fmla="*/ 53 w 63"/>
                    <a:gd name="T7" fmla="*/ 15 h 15"/>
                    <a:gd name="T8" fmla="*/ 21 w 63"/>
                    <a:gd name="T9" fmla="*/ 13 h 15"/>
                    <a:gd name="T10" fmla="*/ 0 w 63"/>
                    <a:gd name="T11" fmla="*/ 4 h 15"/>
                    <a:gd name="T12" fmla="*/ 0 w 63"/>
                    <a:gd name="T13" fmla="*/ 4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3" h="15">
                      <a:moveTo>
                        <a:pt x="0" y="4"/>
                      </a:moveTo>
                      <a:lnTo>
                        <a:pt x="31" y="0"/>
                      </a:lnTo>
                      <a:lnTo>
                        <a:pt x="63" y="10"/>
                      </a:lnTo>
                      <a:lnTo>
                        <a:pt x="53" y="15"/>
                      </a:lnTo>
                      <a:lnTo>
                        <a:pt x="21" y="1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2E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09" name="Freeform 81">
                  <a:extLst>
                    <a:ext uri="{FF2B5EF4-FFF2-40B4-BE49-F238E27FC236}">
                      <a16:creationId xmlns:a16="http://schemas.microsoft.com/office/drawing/2014/main" id="{FAECBCEA-82F8-4052-AC0F-D89CA7F208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9" y="2682"/>
                  <a:ext cx="28" cy="4"/>
                </a:xfrm>
                <a:custGeom>
                  <a:avLst/>
                  <a:gdLst>
                    <a:gd name="T0" fmla="*/ 0 w 59"/>
                    <a:gd name="T1" fmla="*/ 3 h 7"/>
                    <a:gd name="T2" fmla="*/ 15 w 59"/>
                    <a:gd name="T3" fmla="*/ 7 h 7"/>
                    <a:gd name="T4" fmla="*/ 38 w 59"/>
                    <a:gd name="T5" fmla="*/ 7 h 7"/>
                    <a:gd name="T6" fmla="*/ 51 w 59"/>
                    <a:gd name="T7" fmla="*/ 3 h 7"/>
                    <a:gd name="T8" fmla="*/ 59 w 59"/>
                    <a:gd name="T9" fmla="*/ 0 h 7"/>
                    <a:gd name="T10" fmla="*/ 40 w 59"/>
                    <a:gd name="T11" fmla="*/ 3 h 7"/>
                    <a:gd name="T12" fmla="*/ 19 w 59"/>
                    <a:gd name="T13" fmla="*/ 2 h 7"/>
                    <a:gd name="T14" fmla="*/ 7 w 59"/>
                    <a:gd name="T15" fmla="*/ 2 h 7"/>
                    <a:gd name="T16" fmla="*/ 0 w 59"/>
                    <a:gd name="T17" fmla="*/ 3 h 7"/>
                    <a:gd name="T18" fmla="*/ 0 w 59"/>
                    <a:gd name="T1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9" h="7">
                      <a:moveTo>
                        <a:pt x="0" y="3"/>
                      </a:moveTo>
                      <a:lnTo>
                        <a:pt x="15" y="7"/>
                      </a:lnTo>
                      <a:lnTo>
                        <a:pt x="38" y="7"/>
                      </a:lnTo>
                      <a:lnTo>
                        <a:pt x="51" y="3"/>
                      </a:lnTo>
                      <a:lnTo>
                        <a:pt x="59" y="0"/>
                      </a:lnTo>
                      <a:lnTo>
                        <a:pt x="40" y="3"/>
                      </a:lnTo>
                      <a:lnTo>
                        <a:pt x="19" y="2"/>
                      </a:lnTo>
                      <a:lnTo>
                        <a:pt x="7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73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0" name="Freeform 82">
                  <a:extLst>
                    <a:ext uri="{FF2B5EF4-FFF2-40B4-BE49-F238E27FC236}">
                      <a16:creationId xmlns:a16="http://schemas.microsoft.com/office/drawing/2014/main" id="{53FA0830-005E-42E1-97ED-418CC2BFB7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5" y="2672"/>
                  <a:ext cx="49" cy="6"/>
                </a:xfrm>
                <a:custGeom>
                  <a:avLst/>
                  <a:gdLst>
                    <a:gd name="T0" fmla="*/ 0 w 97"/>
                    <a:gd name="T1" fmla="*/ 9 h 9"/>
                    <a:gd name="T2" fmla="*/ 19 w 97"/>
                    <a:gd name="T3" fmla="*/ 9 h 9"/>
                    <a:gd name="T4" fmla="*/ 40 w 97"/>
                    <a:gd name="T5" fmla="*/ 3 h 9"/>
                    <a:gd name="T6" fmla="*/ 63 w 97"/>
                    <a:gd name="T7" fmla="*/ 5 h 9"/>
                    <a:gd name="T8" fmla="*/ 80 w 97"/>
                    <a:gd name="T9" fmla="*/ 3 h 9"/>
                    <a:gd name="T10" fmla="*/ 97 w 97"/>
                    <a:gd name="T11" fmla="*/ 3 h 9"/>
                    <a:gd name="T12" fmla="*/ 80 w 97"/>
                    <a:gd name="T13" fmla="*/ 0 h 9"/>
                    <a:gd name="T14" fmla="*/ 63 w 97"/>
                    <a:gd name="T15" fmla="*/ 3 h 9"/>
                    <a:gd name="T16" fmla="*/ 48 w 97"/>
                    <a:gd name="T17" fmla="*/ 1 h 9"/>
                    <a:gd name="T18" fmla="*/ 40 w 97"/>
                    <a:gd name="T19" fmla="*/ 1 h 9"/>
                    <a:gd name="T20" fmla="*/ 23 w 97"/>
                    <a:gd name="T21" fmla="*/ 5 h 9"/>
                    <a:gd name="T22" fmla="*/ 0 w 97"/>
                    <a:gd name="T23" fmla="*/ 9 h 9"/>
                    <a:gd name="T24" fmla="*/ 0 w 97"/>
                    <a:gd name="T25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7" h="9">
                      <a:moveTo>
                        <a:pt x="0" y="9"/>
                      </a:moveTo>
                      <a:lnTo>
                        <a:pt x="19" y="9"/>
                      </a:lnTo>
                      <a:lnTo>
                        <a:pt x="40" y="3"/>
                      </a:lnTo>
                      <a:lnTo>
                        <a:pt x="63" y="5"/>
                      </a:lnTo>
                      <a:lnTo>
                        <a:pt x="80" y="3"/>
                      </a:lnTo>
                      <a:lnTo>
                        <a:pt x="97" y="3"/>
                      </a:lnTo>
                      <a:lnTo>
                        <a:pt x="80" y="0"/>
                      </a:lnTo>
                      <a:lnTo>
                        <a:pt x="63" y="3"/>
                      </a:lnTo>
                      <a:lnTo>
                        <a:pt x="48" y="1"/>
                      </a:lnTo>
                      <a:lnTo>
                        <a:pt x="40" y="1"/>
                      </a:lnTo>
                      <a:lnTo>
                        <a:pt x="23" y="5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FF2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1" name="Freeform 83">
                  <a:extLst>
                    <a:ext uri="{FF2B5EF4-FFF2-40B4-BE49-F238E27FC236}">
                      <a16:creationId xmlns:a16="http://schemas.microsoft.com/office/drawing/2014/main" id="{58C93AA6-E4AD-4BA6-86F1-2FA15E6BAD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7" y="2682"/>
                  <a:ext cx="12" cy="4"/>
                </a:xfrm>
                <a:custGeom>
                  <a:avLst/>
                  <a:gdLst>
                    <a:gd name="T0" fmla="*/ 0 w 28"/>
                    <a:gd name="T1" fmla="*/ 1 h 5"/>
                    <a:gd name="T2" fmla="*/ 6 w 28"/>
                    <a:gd name="T3" fmla="*/ 5 h 5"/>
                    <a:gd name="T4" fmla="*/ 23 w 28"/>
                    <a:gd name="T5" fmla="*/ 5 h 5"/>
                    <a:gd name="T6" fmla="*/ 28 w 28"/>
                    <a:gd name="T7" fmla="*/ 0 h 5"/>
                    <a:gd name="T8" fmla="*/ 15 w 28"/>
                    <a:gd name="T9" fmla="*/ 1 h 5"/>
                    <a:gd name="T10" fmla="*/ 0 w 28"/>
                    <a:gd name="T11" fmla="*/ 1 h 5"/>
                    <a:gd name="T12" fmla="*/ 0 w 28"/>
                    <a:gd name="T13" fmla="*/ 1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5">
                      <a:moveTo>
                        <a:pt x="0" y="1"/>
                      </a:moveTo>
                      <a:lnTo>
                        <a:pt x="6" y="5"/>
                      </a:lnTo>
                      <a:lnTo>
                        <a:pt x="23" y="5"/>
                      </a:lnTo>
                      <a:lnTo>
                        <a:pt x="28" y="0"/>
                      </a:lnTo>
                      <a:lnTo>
                        <a:pt x="15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2" name="Freeform 84">
                  <a:extLst>
                    <a:ext uri="{FF2B5EF4-FFF2-40B4-BE49-F238E27FC236}">
                      <a16:creationId xmlns:a16="http://schemas.microsoft.com/office/drawing/2014/main" id="{250E2B53-8F89-4570-8853-A60518527C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8" y="2589"/>
                  <a:ext cx="39" cy="14"/>
                </a:xfrm>
                <a:custGeom>
                  <a:avLst/>
                  <a:gdLst>
                    <a:gd name="T0" fmla="*/ 0 w 78"/>
                    <a:gd name="T1" fmla="*/ 23 h 29"/>
                    <a:gd name="T2" fmla="*/ 6 w 78"/>
                    <a:gd name="T3" fmla="*/ 12 h 29"/>
                    <a:gd name="T4" fmla="*/ 19 w 78"/>
                    <a:gd name="T5" fmla="*/ 4 h 29"/>
                    <a:gd name="T6" fmla="*/ 36 w 78"/>
                    <a:gd name="T7" fmla="*/ 0 h 29"/>
                    <a:gd name="T8" fmla="*/ 55 w 78"/>
                    <a:gd name="T9" fmla="*/ 4 h 29"/>
                    <a:gd name="T10" fmla="*/ 72 w 78"/>
                    <a:gd name="T11" fmla="*/ 14 h 29"/>
                    <a:gd name="T12" fmla="*/ 78 w 78"/>
                    <a:gd name="T13" fmla="*/ 27 h 29"/>
                    <a:gd name="T14" fmla="*/ 74 w 78"/>
                    <a:gd name="T15" fmla="*/ 29 h 29"/>
                    <a:gd name="T16" fmla="*/ 64 w 78"/>
                    <a:gd name="T17" fmla="*/ 16 h 29"/>
                    <a:gd name="T18" fmla="*/ 49 w 78"/>
                    <a:gd name="T19" fmla="*/ 8 h 29"/>
                    <a:gd name="T20" fmla="*/ 28 w 78"/>
                    <a:gd name="T21" fmla="*/ 8 h 29"/>
                    <a:gd name="T22" fmla="*/ 9 w 78"/>
                    <a:gd name="T23" fmla="*/ 16 h 29"/>
                    <a:gd name="T24" fmla="*/ 9 w 78"/>
                    <a:gd name="T25" fmla="*/ 25 h 29"/>
                    <a:gd name="T26" fmla="*/ 0 w 78"/>
                    <a:gd name="T27" fmla="*/ 23 h 29"/>
                    <a:gd name="T28" fmla="*/ 0 w 78"/>
                    <a:gd name="T29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8" h="29">
                      <a:moveTo>
                        <a:pt x="0" y="23"/>
                      </a:moveTo>
                      <a:lnTo>
                        <a:pt x="6" y="12"/>
                      </a:lnTo>
                      <a:lnTo>
                        <a:pt x="19" y="4"/>
                      </a:lnTo>
                      <a:lnTo>
                        <a:pt x="36" y="0"/>
                      </a:lnTo>
                      <a:lnTo>
                        <a:pt x="55" y="4"/>
                      </a:lnTo>
                      <a:lnTo>
                        <a:pt x="72" y="14"/>
                      </a:lnTo>
                      <a:lnTo>
                        <a:pt x="78" y="27"/>
                      </a:lnTo>
                      <a:lnTo>
                        <a:pt x="74" y="29"/>
                      </a:lnTo>
                      <a:lnTo>
                        <a:pt x="64" y="16"/>
                      </a:lnTo>
                      <a:lnTo>
                        <a:pt x="49" y="8"/>
                      </a:lnTo>
                      <a:lnTo>
                        <a:pt x="28" y="8"/>
                      </a:lnTo>
                      <a:lnTo>
                        <a:pt x="9" y="16"/>
                      </a:lnTo>
                      <a:lnTo>
                        <a:pt x="9" y="25"/>
                      </a:lnTo>
                      <a:lnTo>
                        <a:pt x="0" y="23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3" name="Freeform 85">
                  <a:extLst>
                    <a:ext uri="{FF2B5EF4-FFF2-40B4-BE49-F238E27FC236}">
                      <a16:creationId xmlns:a16="http://schemas.microsoft.com/office/drawing/2014/main" id="{5AF29D79-C7CC-47AA-9698-D71C7B30A2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9" y="2587"/>
                  <a:ext cx="39" cy="14"/>
                </a:xfrm>
                <a:custGeom>
                  <a:avLst/>
                  <a:gdLst>
                    <a:gd name="T0" fmla="*/ 0 w 78"/>
                    <a:gd name="T1" fmla="*/ 26 h 26"/>
                    <a:gd name="T2" fmla="*/ 0 w 78"/>
                    <a:gd name="T3" fmla="*/ 19 h 26"/>
                    <a:gd name="T4" fmla="*/ 16 w 78"/>
                    <a:gd name="T5" fmla="*/ 3 h 26"/>
                    <a:gd name="T6" fmla="*/ 33 w 78"/>
                    <a:gd name="T7" fmla="*/ 0 h 26"/>
                    <a:gd name="T8" fmla="*/ 50 w 78"/>
                    <a:gd name="T9" fmla="*/ 0 h 26"/>
                    <a:gd name="T10" fmla="*/ 67 w 78"/>
                    <a:gd name="T11" fmla="*/ 1 h 26"/>
                    <a:gd name="T12" fmla="*/ 78 w 78"/>
                    <a:gd name="T13" fmla="*/ 15 h 26"/>
                    <a:gd name="T14" fmla="*/ 63 w 78"/>
                    <a:gd name="T15" fmla="*/ 20 h 26"/>
                    <a:gd name="T16" fmla="*/ 50 w 78"/>
                    <a:gd name="T17" fmla="*/ 20 h 26"/>
                    <a:gd name="T18" fmla="*/ 61 w 78"/>
                    <a:gd name="T19" fmla="*/ 15 h 26"/>
                    <a:gd name="T20" fmla="*/ 52 w 78"/>
                    <a:gd name="T21" fmla="*/ 7 h 26"/>
                    <a:gd name="T22" fmla="*/ 27 w 78"/>
                    <a:gd name="T23" fmla="*/ 5 h 26"/>
                    <a:gd name="T24" fmla="*/ 10 w 78"/>
                    <a:gd name="T25" fmla="*/ 15 h 26"/>
                    <a:gd name="T26" fmla="*/ 4 w 78"/>
                    <a:gd name="T27" fmla="*/ 22 h 26"/>
                    <a:gd name="T28" fmla="*/ 4 w 78"/>
                    <a:gd name="T29" fmla="*/ 26 h 26"/>
                    <a:gd name="T30" fmla="*/ 0 w 78"/>
                    <a:gd name="T31" fmla="*/ 26 h 26"/>
                    <a:gd name="T32" fmla="*/ 0 w 78"/>
                    <a:gd name="T33" fmla="*/ 2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8" h="26">
                      <a:moveTo>
                        <a:pt x="0" y="26"/>
                      </a:moveTo>
                      <a:lnTo>
                        <a:pt x="0" y="19"/>
                      </a:lnTo>
                      <a:lnTo>
                        <a:pt x="16" y="3"/>
                      </a:lnTo>
                      <a:lnTo>
                        <a:pt x="33" y="0"/>
                      </a:lnTo>
                      <a:lnTo>
                        <a:pt x="50" y="0"/>
                      </a:lnTo>
                      <a:lnTo>
                        <a:pt x="67" y="1"/>
                      </a:lnTo>
                      <a:lnTo>
                        <a:pt x="78" y="15"/>
                      </a:lnTo>
                      <a:lnTo>
                        <a:pt x="63" y="20"/>
                      </a:lnTo>
                      <a:lnTo>
                        <a:pt x="50" y="20"/>
                      </a:lnTo>
                      <a:lnTo>
                        <a:pt x="61" y="15"/>
                      </a:lnTo>
                      <a:lnTo>
                        <a:pt x="52" y="7"/>
                      </a:lnTo>
                      <a:lnTo>
                        <a:pt x="27" y="5"/>
                      </a:lnTo>
                      <a:lnTo>
                        <a:pt x="10" y="15"/>
                      </a:lnTo>
                      <a:lnTo>
                        <a:pt x="4" y="22"/>
                      </a:lnTo>
                      <a:lnTo>
                        <a:pt x="4" y="26"/>
                      </a:lnTo>
                      <a:lnTo>
                        <a:pt x="0" y="26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C769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4" name="Freeform 86">
                  <a:extLst>
                    <a:ext uri="{FF2B5EF4-FFF2-40B4-BE49-F238E27FC236}">
                      <a16:creationId xmlns:a16="http://schemas.microsoft.com/office/drawing/2014/main" id="{0F5B87AE-8BD9-4060-AA8D-8F0B1D4CFF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2" y="2593"/>
                  <a:ext cx="31" cy="10"/>
                </a:xfrm>
                <a:custGeom>
                  <a:avLst/>
                  <a:gdLst>
                    <a:gd name="T0" fmla="*/ 8 w 63"/>
                    <a:gd name="T1" fmla="*/ 19 h 21"/>
                    <a:gd name="T2" fmla="*/ 14 w 63"/>
                    <a:gd name="T3" fmla="*/ 13 h 21"/>
                    <a:gd name="T4" fmla="*/ 23 w 63"/>
                    <a:gd name="T5" fmla="*/ 8 h 21"/>
                    <a:gd name="T6" fmla="*/ 23 w 63"/>
                    <a:gd name="T7" fmla="*/ 15 h 21"/>
                    <a:gd name="T8" fmla="*/ 29 w 63"/>
                    <a:gd name="T9" fmla="*/ 19 h 21"/>
                    <a:gd name="T10" fmla="*/ 29 w 63"/>
                    <a:gd name="T11" fmla="*/ 11 h 21"/>
                    <a:gd name="T12" fmla="*/ 40 w 63"/>
                    <a:gd name="T13" fmla="*/ 9 h 21"/>
                    <a:gd name="T14" fmla="*/ 44 w 63"/>
                    <a:gd name="T15" fmla="*/ 9 h 21"/>
                    <a:gd name="T16" fmla="*/ 52 w 63"/>
                    <a:gd name="T17" fmla="*/ 11 h 21"/>
                    <a:gd name="T18" fmla="*/ 54 w 63"/>
                    <a:gd name="T19" fmla="*/ 15 h 21"/>
                    <a:gd name="T20" fmla="*/ 54 w 63"/>
                    <a:gd name="T21" fmla="*/ 21 h 21"/>
                    <a:gd name="T22" fmla="*/ 63 w 63"/>
                    <a:gd name="T23" fmla="*/ 21 h 21"/>
                    <a:gd name="T24" fmla="*/ 63 w 63"/>
                    <a:gd name="T25" fmla="*/ 9 h 21"/>
                    <a:gd name="T26" fmla="*/ 44 w 63"/>
                    <a:gd name="T27" fmla="*/ 0 h 21"/>
                    <a:gd name="T28" fmla="*/ 23 w 63"/>
                    <a:gd name="T29" fmla="*/ 0 h 21"/>
                    <a:gd name="T30" fmla="*/ 6 w 63"/>
                    <a:gd name="T31" fmla="*/ 8 h 21"/>
                    <a:gd name="T32" fmla="*/ 0 w 63"/>
                    <a:gd name="T33" fmla="*/ 15 h 21"/>
                    <a:gd name="T34" fmla="*/ 8 w 63"/>
                    <a:gd name="T35" fmla="*/ 19 h 21"/>
                    <a:gd name="T36" fmla="*/ 8 w 63"/>
                    <a:gd name="T37" fmla="*/ 19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3" h="21">
                      <a:moveTo>
                        <a:pt x="8" y="19"/>
                      </a:moveTo>
                      <a:lnTo>
                        <a:pt x="14" y="13"/>
                      </a:lnTo>
                      <a:lnTo>
                        <a:pt x="23" y="8"/>
                      </a:lnTo>
                      <a:lnTo>
                        <a:pt x="23" y="15"/>
                      </a:lnTo>
                      <a:lnTo>
                        <a:pt x="29" y="19"/>
                      </a:lnTo>
                      <a:lnTo>
                        <a:pt x="29" y="11"/>
                      </a:lnTo>
                      <a:lnTo>
                        <a:pt x="40" y="9"/>
                      </a:lnTo>
                      <a:lnTo>
                        <a:pt x="44" y="9"/>
                      </a:lnTo>
                      <a:lnTo>
                        <a:pt x="52" y="11"/>
                      </a:lnTo>
                      <a:lnTo>
                        <a:pt x="54" y="15"/>
                      </a:lnTo>
                      <a:lnTo>
                        <a:pt x="54" y="21"/>
                      </a:lnTo>
                      <a:lnTo>
                        <a:pt x="63" y="21"/>
                      </a:lnTo>
                      <a:lnTo>
                        <a:pt x="63" y="9"/>
                      </a:lnTo>
                      <a:lnTo>
                        <a:pt x="44" y="0"/>
                      </a:lnTo>
                      <a:lnTo>
                        <a:pt x="23" y="0"/>
                      </a:lnTo>
                      <a:lnTo>
                        <a:pt x="6" y="8"/>
                      </a:lnTo>
                      <a:lnTo>
                        <a:pt x="0" y="15"/>
                      </a:lnTo>
                      <a:lnTo>
                        <a:pt x="8" y="19"/>
                      </a:lnTo>
                      <a:lnTo>
                        <a:pt x="8" y="19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5" name="Freeform 87">
                  <a:extLst>
                    <a:ext uri="{FF2B5EF4-FFF2-40B4-BE49-F238E27FC236}">
                      <a16:creationId xmlns:a16="http://schemas.microsoft.com/office/drawing/2014/main" id="{4CF12305-B8CE-4B66-BC64-E19975B1E8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1" y="2591"/>
                  <a:ext cx="26" cy="10"/>
                </a:xfrm>
                <a:custGeom>
                  <a:avLst/>
                  <a:gdLst>
                    <a:gd name="T0" fmla="*/ 6 w 55"/>
                    <a:gd name="T1" fmla="*/ 21 h 21"/>
                    <a:gd name="T2" fmla="*/ 10 w 55"/>
                    <a:gd name="T3" fmla="*/ 14 h 21"/>
                    <a:gd name="T4" fmla="*/ 17 w 55"/>
                    <a:gd name="T5" fmla="*/ 17 h 21"/>
                    <a:gd name="T6" fmla="*/ 25 w 55"/>
                    <a:gd name="T7" fmla="*/ 15 h 21"/>
                    <a:gd name="T8" fmla="*/ 21 w 55"/>
                    <a:gd name="T9" fmla="*/ 12 h 21"/>
                    <a:gd name="T10" fmla="*/ 27 w 55"/>
                    <a:gd name="T11" fmla="*/ 6 h 21"/>
                    <a:gd name="T12" fmla="*/ 40 w 55"/>
                    <a:gd name="T13" fmla="*/ 8 h 21"/>
                    <a:gd name="T14" fmla="*/ 46 w 55"/>
                    <a:gd name="T15" fmla="*/ 8 h 21"/>
                    <a:gd name="T16" fmla="*/ 48 w 55"/>
                    <a:gd name="T17" fmla="*/ 15 h 21"/>
                    <a:gd name="T18" fmla="*/ 55 w 55"/>
                    <a:gd name="T19" fmla="*/ 10 h 21"/>
                    <a:gd name="T20" fmla="*/ 50 w 55"/>
                    <a:gd name="T21" fmla="*/ 0 h 21"/>
                    <a:gd name="T22" fmla="*/ 31 w 55"/>
                    <a:gd name="T23" fmla="*/ 0 h 21"/>
                    <a:gd name="T24" fmla="*/ 14 w 55"/>
                    <a:gd name="T25" fmla="*/ 6 h 21"/>
                    <a:gd name="T26" fmla="*/ 6 w 55"/>
                    <a:gd name="T27" fmla="*/ 10 h 21"/>
                    <a:gd name="T28" fmla="*/ 0 w 55"/>
                    <a:gd name="T29" fmla="*/ 19 h 21"/>
                    <a:gd name="T30" fmla="*/ 6 w 55"/>
                    <a:gd name="T31" fmla="*/ 21 h 21"/>
                    <a:gd name="T32" fmla="*/ 6 w 55"/>
                    <a:gd name="T33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5" h="21">
                      <a:moveTo>
                        <a:pt x="6" y="21"/>
                      </a:moveTo>
                      <a:lnTo>
                        <a:pt x="10" y="14"/>
                      </a:lnTo>
                      <a:lnTo>
                        <a:pt x="17" y="17"/>
                      </a:lnTo>
                      <a:lnTo>
                        <a:pt x="25" y="15"/>
                      </a:lnTo>
                      <a:lnTo>
                        <a:pt x="21" y="12"/>
                      </a:lnTo>
                      <a:lnTo>
                        <a:pt x="27" y="6"/>
                      </a:lnTo>
                      <a:lnTo>
                        <a:pt x="40" y="8"/>
                      </a:lnTo>
                      <a:lnTo>
                        <a:pt x="46" y="8"/>
                      </a:lnTo>
                      <a:lnTo>
                        <a:pt x="48" y="15"/>
                      </a:lnTo>
                      <a:lnTo>
                        <a:pt x="55" y="10"/>
                      </a:lnTo>
                      <a:lnTo>
                        <a:pt x="50" y="0"/>
                      </a:lnTo>
                      <a:lnTo>
                        <a:pt x="31" y="0"/>
                      </a:lnTo>
                      <a:lnTo>
                        <a:pt x="14" y="6"/>
                      </a:lnTo>
                      <a:lnTo>
                        <a:pt x="6" y="10"/>
                      </a:lnTo>
                      <a:lnTo>
                        <a:pt x="0" y="19"/>
                      </a:lnTo>
                      <a:lnTo>
                        <a:pt x="6" y="21"/>
                      </a:lnTo>
                      <a:lnTo>
                        <a:pt x="6" y="21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6" name="Freeform 88">
                  <a:extLst>
                    <a:ext uri="{FF2B5EF4-FFF2-40B4-BE49-F238E27FC236}">
                      <a16:creationId xmlns:a16="http://schemas.microsoft.com/office/drawing/2014/main" id="{6021D7B6-3820-4B80-B3A0-19ECFE1950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1" y="3774"/>
                  <a:ext cx="120" cy="686"/>
                </a:xfrm>
                <a:custGeom>
                  <a:avLst/>
                  <a:gdLst>
                    <a:gd name="T0" fmla="*/ 51 w 239"/>
                    <a:gd name="T1" fmla="*/ 0 h 1372"/>
                    <a:gd name="T2" fmla="*/ 209 w 239"/>
                    <a:gd name="T3" fmla="*/ 11 h 1372"/>
                    <a:gd name="T4" fmla="*/ 209 w 239"/>
                    <a:gd name="T5" fmla="*/ 79 h 1372"/>
                    <a:gd name="T6" fmla="*/ 171 w 239"/>
                    <a:gd name="T7" fmla="*/ 184 h 1372"/>
                    <a:gd name="T8" fmla="*/ 129 w 239"/>
                    <a:gd name="T9" fmla="*/ 213 h 1372"/>
                    <a:gd name="T10" fmla="*/ 70 w 239"/>
                    <a:gd name="T11" fmla="*/ 209 h 1372"/>
                    <a:gd name="T12" fmla="*/ 32 w 239"/>
                    <a:gd name="T13" fmla="*/ 167 h 1372"/>
                    <a:gd name="T14" fmla="*/ 49 w 239"/>
                    <a:gd name="T15" fmla="*/ 218 h 1372"/>
                    <a:gd name="T16" fmla="*/ 104 w 239"/>
                    <a:gd name="T17" fmla="*/ 233 h 1372"/>
                    <a:gd name="T18" fmla="*/ 173 w 239"/>
                    <a:gd name="T19" fmla="*/ 226 h 1372"/>
                    <a:gd name="T20" fmla="*/ 160 w 239"/>
                    <a:gd name="T21" fmla="*/ 260 h 1372"/>
                    <a:gd name="T22" fmla="*/ 101 w 239"/>
                    <a:gd name="T23" fmla="*/ 294 h 1372"/>
                    <a:gd name="T24" fmla="*/ 63 w 239"/>
                    <a:gd name="T25" fmla="*/ 298 h 1372"/>
                    <a:gd name="T26" fmla="*/ 87 w 239"/>
                    <a:gd name="T27" fmla="*/ 330 h 1372"/>
                    <a:gd name="T28" fmla="*/ 177 w 239"/>
                    <a:gd name="T29" fmla="*/ 332 h 1372"/>
                    <a:gd name="T30" fmla="*/ 198 w 239"/>
                    <a:gd name="T31" fmla="*/ 319 h 1372"/>
                    <a:gd name="T32" fmla="*/ 180 w 239"/>
                    <a:gd name="T33" fmla="*/ 433 h 1372"/>
                    <a:gd name="T34" fmla="*/ 198 w 239"/>
                    <a:gd name="T35" fmla="*/ 579 h 1372"/>
                    <a:gd name="T36" fmla="*/ 190 w 239"/>
                    <a:gd name="T37" fmla="*/ 686 h 1372"/>
                    <a:gd name="T38" fmla="*/ 171 w 239"/>
                    <a:gd name="T39" fmla="*/ 857 h 1372"/>
                    <a:gd name="T40" fmla="*/ 177 w 239"/>
                    <a:gd name="T41" fmla="*/ 977 h 1372"/>
                    <a:gd name="T42" fmla="*/ 222 w 239"/>
                    <a:gd name="T43" fmla="*/ 1077 h 1372"/>
                    <a:gd name="T44" fmla="*/ 239 w 239"/>
                    <a:gd name="T45" fmla="*/ 1174 h 1372"/>
                    <a:gd name="T46" fmla="*/ 226 w 239"/>
                    <a:gd name="T47" fmla="*/ 1258 h 1372"/>
                    <a:gd name="T48" fmla="*/ 201 w 239"/>
                    <a:gd name="T49" fmla="*/ 1351 h 1372"/>
                    <a:gd name="T50" fmla="*/ 108 w 239"/>
                    <a:gd name="T51" fmla="*/ 1372 h 1372"/>
                    <a:gd name="T52" fmla="*/ 70 w 239"/>
                    <a:gd name="T53" fmla="*/ 1334 h 1372"/>
                    <a:gd name="T54" fmla="*/ 114 w 239"/>
                    <a:gd name="T55" fmla="*/ 1214 h 1372"/>
                    <a:gd name="T56" fmla="*/ 118 w 239"/>
                    <a:gd name="T57" fmla="*/ 1169 h 1372"/>
                    <a:gd name="T58" fmla="*/ 118 w 239"/>
                    <a:gd name="T59" fmla="*/ 1106 h 1372"/>
                    <a:gd name="T60" fmla="*/ 108 w 239"/>
                    <a:gd name="T61" fmla="*/ 1013 h 1372"/>
                    <a:gd name="T62" fmla="*/ 32 w 239"/>
                    <a:gd name="T63" fmla="*/ 743 h 1372"/>
                    <a:gd name="T64" fmla="*/ 4 w 239"/>
                    <a:gd name="T65" fmla="*/ 462 h 1372"/>
                    <a:gd name="T66" fmla="*/ 0 w 239"/>
                    <a:gd name="T67" fmla="*/ 378 h 1372"/>
                    <a:gd name="T68" fmla="*/ 17 w 239"/>
                    <a:gd name="T69" fmla="*/ 271 h 1372"/>
                    <a:gd name="T70" fmla="*/ 13 w 239"/>
                    <a:gd name="T71" fmla="*/ 201 h 1372"/>
                    <a:gd name="T72" fmla="*/ 7 w 239"/>
                    <a:gd name="T73" fmla="*/ 100 h 1372"/>
                    <a:gd name="T74" fmla="*/ 28 w 239"/>
                    <a:gd name="T75" fmla="*/ 21 h 1372"/>
                    <a:gd name="T76" fmla="*/ 51 w 239"/>
                    <a:gd name="T77" fmla="*/ 0 h 1372"/>
                    <a:gd name="T78" fmla="*/ 51 w 239"/>
                    <a:gd name="T79" fmla="*/ 0 h 1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39" h="1372">
                      <a:moveTo>
                        <a:pt x="51" y="0"/>
                      </a:moveTo>
                      <a:lnTo>
                        <a:pt x="209" y="11"/>
                      </a:lnTo>
                      <a:lnTo>
                        <a:pt x="209" y="79"/>
                      </a:lnTo>
                      <a:lnTo>
                        <a:pt x="171" y="184"/>
                      </a:lnTo>
                      <a:lnTo>
                        <a:pt x="129" y="213"/>
                      </a:lnTo>
                      <a:lnTo>
                        <a:pt x="70" y="209"/>
                      </a:lnTo>
                      <a:lnTo>
                        <a:pt x="32" y="167"/>
                      </a:lnTo>
                      <a:lnTo>
                        <a:pt x="49" y="218"/>
                      </a:lnTo>
                      <a:lnTo>
                        <a:pt x="104" y="233"/>
                      </a:lnTo>
                      <a:lnTo>
                        <a:pt x="173" y="226"/>
                      </a:lnTo>
                      <a:lnTo>
                        <a:pt x="160" y="260"/>
                      </a:lnTo>
                      <a:lnTo>
                        <a:pt x="101" y="294"/>
                      </a:lnTo>
                      <a:lnTo>
                        <a:pt x="63" y="298"/>
                      </a:lnTo>
                      <a:lnTo>
                        <a:pt x="87" y="330"/>
                      </a:lnTo>
                      <a:lnTo>
                        <a:pt x="177" y="332"/>
                      </a:lnTo>
                      <a:lnTo>
                        <a:pt x="198" y="319"/>
                      </a:lnTo>
                      <a:lnTo>
                        <a:pt x="180" y="433"/>
                      </a:lnTo>
                      <a:lnTo>
                        <a:pt x="198" y="579"/>
                      </a:lnTo>
                      <a:lnTo>
                        <a:pt x="190" y="686"/>
                      </a:lnTo>
                      <a:lnTo>
                        <a:pt x="171" y="857"/>
                      </a:lnTo>
                      <a:lnTo>
                        <a:pt x="177" y="977"/>
                      </a:lnTo>
                      <a:lnTo>
                        <a:pt x="222" y="1077"/>
                      </a:lnTo>
                      <a:lnTo>
                        <a:pt x="239" y="1174"/>
                      </a:lnTo>
                      <a:lnTo>
                        <a:pt x="226" y="1258"/>
                      </a:lnTo>
                      <a:lnTo>
                        <a:pt x="201" y="1351"/>
                      </a:lnTo>
                      <a:lnTo>
                        <a:pt x="108" y="1372"/>
                      </a:lnTo>
                      <a:lnTo>
                        <a:pt x="70" y="1334"/>
                      </a:lnTo>
                      <a:lnTo>
                        <a:pt x="114" y="1214"/>
                      </a:lnTo>
                      <a:lnTo>
                        <a:pt x="118" y="1169"/>
                      </a:lnTo>
                      <a:lnTo>
                        <a:pt x="118" y="1106"/>
                      </a:lnTo>
                      <a:lnTo>
                        <a:pt x="108" y="1013"/>
                      </a:lnTo>
                      <a:lnTo>
                        <a:pt x="32" y="743"/>
                      </a:lnTo>
                      <a:lnTo>
                        <a:pt x="4" y="462"/>
                      </a:lnTo>
                      <a:lnTo>
                        <a:pt x="0" y="378"/>
                      </a:lnTo>
                      <a:lnTo>
                        <a:pt x="17" y="271"/>
                      </a:lnTo>
                      <a:lnTo>
                        <a:pt x="13" y="201"/>
                      </a:lnTo>
                      <a:lnTo>
                        <a:pt x="7" y="100"/>
                      </a:lnTo>
                      <a:lnTo>
                        <a:pt x="28" y="21"/>
                      </a:lnTo>
                      <a:lnTo>
                        <a:pt x="51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7" name="Freeform 89">
                  <a:extLst>
                    <a:ext uri="{FF2B5EF4-FFF2-40B4-BE49-F238E27FC236}">
                      <a16:creationId xmlns:a16="http://schemas.microsoft.com/office/drawing/2014/main" id="{1B459F58-994D-4720-84A3-684E8BB1FD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9" y="3772"/>
                  <a:ext cx="116" cy="653"/>
                </a:xfrm>
                <a:custGeom>
                  <a:avLst/>
                  <a:gdLst>
                    <a:gd name="T0" fmla="*/ 131 w 232"/>
                    <a:gd name="T1" fmla="*/ 6 h 1306"/>
                    <a:gd name="T2" fmla="*/ 66 w 232"/>
                    <a:gd name="T3" fmla="*/ 122 h 1306"/>
                    <a:gd name="T4" fmla="*/ 24 w 232"/>
                    <a:gd name="T5" fmla="*/ 270 h 1306"/>
                    <a:gd name="T6" fmla="*/ 17 w 232"/>
                    <a:gd name="T7" fmla="*/ 435 h 1306"/>
                    <a:gd name="T8" fmla="*/ 24 w 232"/>
                    <a:gd name="T9" fmla="*/ 616 h 1306"/>
                    <a:gd name="T10" fmla="*/ 0 w 232"/>
                    <a:gd name="T11" fmla="*/ 855 h 1306"/>
                    <a:gd name="T12" fmla="*/ 21 w 232"/>
                    <a:gd name="T13" fmla="*/ 1011 h 1306"/>
                    <a:gd name="T14" fmla="*/ 41 w 232"/>
                    <a:gd name="T15" fmla="*/ 1120 h 1306"/>
                    <a:gd name="T16" fmla="*/ 45 w 232"/>
                    <a:gd name="T17" fmla="*/ 1264 h 1306"/>
                    <a:gd name="T18" fmla="*/ 110 w 232"/>
                    <a:gd name="T19" fmla="*/ 1306 h 1306"/>
                    <a:gd name="T20" fmla="*/ 93 w 232"/>
                    <a:gd name="T21" fmla="*/ 1142 h 1306"/>
                    <a:gd name="T22" fmla="*/ 89 w 232"/>
                    <a:gd name="T23" fmla="*/ 1028 h 1306"/>
                    <a:gd name="T24" fmla="*/ 117 w 232"/>
                    <a:gd name="T25" fmla="*/ 831 h 1306"/>
                    <a:gd name="T26" fmla="*/ 163 w 232"/>
                    <a:gd name="T27" fmla="*/ 578 h 1306"/>
                    <a:gd name="T28" fmla="*/ 176 w 232"/>
                    <a:gd name="T29" fmla="*/ 405 h 1306"/>
                    <a:gd name="T30" fmla="*/ 163 w 232"/>
                    <a:gd name="T31" fmla="*/ 283 h 1306"/>
                    <a:gd name="T32" fmla="*/ 197 w 232"/>
                    <a:gd name="T33" fmla="*/ 190 h 1306"/>
                    <a:gd name="T34" fmla="*/ 224 w 232"/>
                    <a:gd name="T35" fmla="*/ 59 h 1306"/>
                    <a:gd name="T36" fmla="*/ 232 w 232"/>
                    <a:gd name="T37" fmla="*/ 9 h 1306"/>
                    <a:gd name="T38" fmla="*/ 194 w 232"/>
                    <a:gd name="T39" fmla="*/ 0 h 1306"/>
                    <a:gd name="T40" fmla="*/ 131 w 232"/>
                    <a:gd name="T41" fmla="*/ 6 h 1306"/>
                    <a:gd name="T42" fmla="*/ 131 w 232"/>
                    <a:gd name="T43" fmla="*/ 6 h 1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32" h="1306">
                      <a:moveTo>
                        <a:pt x="131" y="6"/>
                      </a:moveTo>
                      <a:lnTo>
                        <a:pt x="66" y="122"/>
                      </a:lnTo>
                      <a:lnTo>
                        <a:pt x="24" y="270"/>
                      </a:lnTo>
                      <a:lnTo>
                        <a:pt x="17" y="435"/>
                      </a:lnTo>
                      <a:lnTo>
                        <a:pt x="24" y="616"/>
                      </a:lnTo>
                      <a:lnTo>
                        <a:pt x="0" y="855"/>
                      </a:lnTo>
                      <a:lnTo>
                        <a:pt x="21" y="1011"/>
                      </a:lnTo>
                      <a:lnTo>
                        <a:pt x="41" y="1120"/>
                      </a:lnTo>
                      <a:lnTo>
                        <a:pt x="45" y="1264"/>
                      </a:lnTo>
                      <a:lnTo>
                        <a:pt x="110" y="1306"/>
                      </a:lnTo>
                      <a:lnTo>
                        <a:pt x="93" y="1142"/>
                      </a:lnTo>
                      <a:lnTo>
                        <a:pt x="89" y="1028"/>
                      </a:lnTo>
                      <a:lnTo>
                        <a:pt x="117" y="831"/>
                      </a:lnTo>
                      <a:lnTo>
                        <a:pt x="163" y="578"/>
                      </a:lnTo>
                      <a:lnTo>
                        <a:pt x="176" y="405"/>
                      </a:lnTo>
                      <a:lnTo>
                        <a:pt x="163" y="283"/>
                      </a:lnTo>
                      <a:lnTo>
                        <a:pt x="197" y="190"/>
                      </a:lnTo>
                      <a:lnTo>
                        <a:pt x="224" y="59"/>
                      </a:lnTo>
                      <a:lnTo>
                        <a:pt x="232" y="9"/>
                      </a:lnTo>
                      <a:lnTo>
                        <a:pt x="194" y="0"/>
                      </a:lnTo>
                      <a:lnTo>
                        <a:pt x="131" y="6"/>
                      </a:lnTo>
                      <a:lnTo>
                        <a:pt x="131" y="6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8" name="Freeform 90">
                  <a:extLst>
                    <a:ext uri="{FF2B5EF4-FFF2-40B4-BE49-F238E27FC236}">
                      <a16:creationId xmlns:a16="http://schemas.microsoft.com/office/drawing/2014/main" id="{977ED0E8-3078-4876-ACDD-87899C736D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9" y="3782"/>
                  <a:ext cx="98" cy="671"/>
                </a:xfrm>
                <a:custGeom>
                  <a:avLst/>
                  <a:gdLst>
                    <a:gd name="T0" fmla="*/ 34 w 198"/>
                    <a:gd name="T1" fmla="*/ 0 h 1344"/>
                    <a:gd name="T2" fmla="*/ 11 w 198"/>
                    <a:gd name="T3" fmla="*/ 34 h 1344"/>
                    <a:gd name="T4" fmla="*/ 0 w 198"/>
                    <a:gd name="T5" fmla="*/ 101 h 1344"/>
                    <a:gd name="T6" fmla="*/ 11 w 198"/>
                    <a:gd name="T7" fmla="*/ 218 h 1344"/>
                    <a:gd name="T8" fmla="*/ 11 w 198"/>
                    <a:gd name="T9" fmla="*/ 312 h 1344"/>
                    <a:gd name="T10" fmla="*/ 0 w 198"/>
                    <a:gd name="T11" fmla="*/ 397 h 1344"/>
                    <a:gd name="T12" fmla="*/ 17 w 198"/>
                    <a:gd name="T13" fmla="*/ 627 h 1344"/>
                    <a:gd name="T14" fmla="*/ 67 w 198"/>
                    <a:gd name="T15" fmla="*/ 869 h 1344"/>
                    <a:gd name="T16" fmla="*/ 112 w 198"/>
                    <a:gd name="T17" fmla="*/ 1083 h 1344"/>
                    <a:gd name="T18" fmla="*/ 125 w 198"/>
                    <a:gd name="T19" fmla="*/ 1167 h 1344"/>
                    <a:gd name="T20" fmla="*/ 67 w 198"/>
                    <a:gd name="T21" fmla="*/ 1298 h 1344"/>
                    <a:gd name="T22" fmla="*/ 84 w 198"/>
                    <a:gd name="T23" fmla="*/ 1344 h 1344"/>
                    <a:gd name="T24" fmla="*/ 125 w 198"/>
                    <a:gd name="T25" fmla="*/ 1340 h 1344"/>
                    <a:gd name="T26" fmla="*/ 167 w 198"/>
                    <a:gd name="T27" fmla="*/ 1330 h 1344"/>
                    <a:gd name="T28" fmla="*/ 192 w 198"/>
                    <a:gd name="T29" fmla="*/ 1213 h 1344"/>
                    <a:gd name="T30" fmla="*/ 198 w 198"/>
                    <a:gd name="T31" fmla="*/ 1133 h 1344"/>
                    <a:gd name="T32" fmla="*/ 177 w 198"/>
                    <a:gd name="T33" fmla="*/ 1074 h 1344"/>
                    <a:gd name="T34" fmla="*/ 146 w 198"/>
                    <a:gd name="T35" fmla="*/ 990 h 1344"/>
                    <a:gd name="T36" fmla="*/ 139 w 198"/>
                    <a:gd name="T37" fmla="*/ 907 h 1344"/>
                    <a:gd name="T38" fmla="*/ 139 w 198"/>
                    <a:gd name="T39" fmla="*/ 810 h 1344"/>
                    <a:gd name="T40" fmla="*/ 160 w 198"/>
                    <a:gd name="T41" fmla="*/ 612 h 1344"/>
                    <a:gd name="T42" fmla="*/ 154 w 198"/>
                    <a:gd name="T43" fmla="*/ 505 h 1344"/>
                    <a:gd name="T44" fmla="*/ 135 w 198"/>
                    <a:gd name="T45" fmla="*/ 418 h 1344"/>
                    <a:gd name="T46" fmla="*/ 143 w 198"/>
                    <a:gd name="T47" fmla="*/ 346 h 1344"/>
                    <a:gd name="T48" fmla="*/ 59 w 198"/>
                    <a:gd name="T49" fmla="*/ 329 h 1344"/>
                    <a:gd name="T50" fmla="*/ 32 w 198"/>
                    <a:gd name="T51" fmla="*/ 298 h 1344"/>
                    <a:gd name="T52" fmla="*/ 25 w 198"/>
                    <a:gd name="T53" fmla="*/ 274 h 1344"/>
                    <a:gd name="T54" fmla="*/ 70 w 198"/>
                    <a:gd name="T55" fmla="*/ 262 h 1344"/>
                    <a:gd name="T56" fmla="*/ 122 w 198"/>
                    <a:gd name="T57" fmla="*/ 232 h 1344"/>
                    <a:gd name="T58" fmla="*/ 53 w 198"/>
                    <a:gd name="T59" fmla="*/ 232 h 1344"/>
                    <a:gd name="T60" fmla="*/ 21 w 198"/>
                    <a:gd name="T61" fmla="*/ 194 h 1344"/>
                    <a:gd name="T62" fmla="*/ 17 w 198"/>
                    <a:gd name="T63" fmla="*/ 156 h 1344"/>
                    <a:gd name="T64" fmla="*/ 57 w 198"/>
                    <a:gd name="T65" fmla="*/ 169 h 1344"/>
                    <a:gd name="T66" fmla="*/ 97 w 198"/>
                    <a:gd name="T67" fmla="*/ 169 h 1344"/>
                    <a:gd name="T68" fmla="*/ 146 w 198"/>
                    <a:gd name="T69" fmla="*/ 141 h 1344"/>
                    <a:gd name="T70" fmla="*/ 171 w 198"/>
                    <a:gd name="T71" fmla="*/ 64 h 1344"/>
                    <a:gd name="T72" fmla="*/ 173 w 198"/>
                    <a:gd name="T73" fmla="*/ 17 h 1344"/>
                    <a:gd name="T74" fmla="*/ 34 w 198"/>
                    <a:gd name="T75" fmla="*/ 0 h 1344"/>
                    <a:gd name="T76" fmla="*/ 34 w 198"/>
                    <a:gd name="T77" fmla="*/ 0 h 1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98" h="1344">
                      <a:moveTo>
                        <a:pt x="34" y="0"/>
                      </a:moveTo>
                      <a:lnTo>
                        <a:pt x="11" y="34"/>
                      </a:lnTo>
                      <a:lnTo>
                        <a:pt x="0" y="101"/>
                      </a:lnTo>
                      <a:lnTo>
                        <a:pt x="11" y="218"/>
                      </a:lnTo>
                      <a:lnTo>
                        <a:pt x="11" y="312"/>
                      </a:lnTo>
                      <a:lnTo>
                        <a:pt x="0" y="397"/>
                      </a:lnTo>
                      <a:lnTo>
                        <a:pt x="17" y="627"/>
                      </a:lnTo>
                      <a:lnTo>
                        <a:pt x="67" y="869"/>
                      </a:lnTo>
                      <a:lnTo>
                        <a:pt x="112" y="1083"/>
                      </a:lnTo>
                      <a:lnTo>
                        <a:pt x="125" y="1167"/>
                      </a:lnTo>
                      <a:lnTo>
                        <a:pt x="67" y="1298"/>
                      </a:lnTo>
                      <a:lnTo>
                        <a:pt x="84" y="1344"/>
                      </a:lnTo>
                      <a:lnTo>
                        <a:pt x="125" y="1340"/>
                      </a:lnTo>
                      <a:lnTo>
                        <a:pt x="167" y="1330"/>
                      </a:lnTo>
                      <a:lnTo>
                        <a:pt x="192" y="1213"/>
                      </a:lnTo>
                      <a:lnTo>
                        <a:pt x="198" y="1133"/>
                      </a:lnTo>
                      <a:lnTo>
                        <a:pt x="177" y="1074"/>
                      </a:lnTo>
                      <a:lnTo>
                        <a:pt x="146" y="990"/>
                      </a:lnTo>
                      <a:lnTo>
                        <a:pt x="139" y="907"/>
                      </a:lnTo>
                      <a:lnTo>
                        <a:pt x="139" y="810"/>
                      </a:lnTo>
                      <a:lnTo>
                        <a:pt x="160" y="612"/>
                      </a:lnTo>
                      <a:lnTo>
                        <a:pt x="154" y="505"/>
                      </a:lnTo>
                      <a:lnTo>
                        <a:pt x="135" y="418"/>
                      </a:lnTo>
                      <a:lnTo>
                        <a:pt x="143" y="346"/>
                      </a:lnTo>
                      <a:lnTo>
                        <a:pt x="59" y="329"/>
                      </a:lnTo>
                      <a:lnTo>
                        <a:pt x="32" y="298"/>
                      </a:lnTo>
                      <a:lnTo>
                        <a:pt x="25" y="274"/>
                      </a:lnTo>
                      <a:lnTo>
                        <a:pt x="70" y="262"/>
                      </a:lnTo>
                      <a:lnTo>
                        <a:pt x="122" y="232"/>
                      </a:lnTo>
                      <a:lnTo>
                        <a:pt x="53" y="232"/>
                      </a:lnTo>
                      <a:lnTo>
                        <a:pt x="21" y="194"/>
                      </a:lnTo>
                      <a:lnTo>
                        <a:pt x="17" y="156"/>
                      </a:lnTo>
                      <a:lnTo>
                        <a:pt x="57" y="169"/>
                      </a:lnTo>
                      <a:lnTo>
                        <a:pt x="97" y="169"/>
                      </a:lnTo>
                      <a:lnTo>
                        <a:pt x="146" y="141"/>
                      </a:lnTo>
                      <a:lnTo>
                        <a:pt x="171" y="64"/>
                      </a:lnTo>
                      <a:lnTo>
                        <a:pt x="173" y="17"/>
                      </a:lnTo>
                      <a:lnTo>
                        <a:pt x="34" y="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59E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19" name="Freeform 91">
                  <a:extLst>
                    <a:ext uri="{FF2B5EF4-FFF2-40B4-BE49-F238E27FC236}">
                      <a16:creationId xmlns:a16="http://schemas.microsoft.com/office/drawing/2014/main" id="{1BC98EAD-9B29-473F-8A56-C00B02BF50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1" y="3784"/>
                  <a:ext cx="81" cy="544"/>
                </a:xfrm>
                <a:custGeom>
                  <a:avLst/>
                  <a:gdLst>
                    <a:gd name="T0" fmla="*/ 118 w 162"/>
                    <a:gd name="T1" fmla="*/ 0 h 1087"/>
                    <a:gd name="T2" fmla="*/ 48 w 162"/>
                    <a:gd name="T3" fmla="*/ 119 h 1087"/>
                    <a:gd name="T4" fmla="*/ 31 w 162"/>
                    <a:gd name="T5" fmla="*/ 249 h 1087"/>
                    <a:gd name="T6" fmla="*/ 10 w 162"/>
                    <a:gd name="T7" fmla="*/ 418 h 1087"/>
                    <a:gd name="T8" fmla="*/ 13 w 162"/>
                    <a:gd name="T9" fmla="*/ 595 h 1087"/>
                    <a:gd name="T10" fmla="*/ 0 w 162"/>
                    <a:gd name="T11" fmla="*/ 884 h 1087"/>
                    <a:gd name="T12" fmla="*/ 34 w 162"/>
                    <a:gd name="T13" fmla="*/ 1087 h 1087"/>
                    <a:gd name="T14" fmla="*/ 55 w 162"/>
                    <a:gd name="T15" fmla="*/ 859 h 1087"/>
                    <a:gd name="T16" fmla="*/ 103 w 162"/>
                    <a:gd name="T17" fmla="*/ 553 h 1087"/>
                    <a:gd name="T18" fmla="*/ 110 w 162"/>
                    <a:gd name="T19" fmla="*/ 271 h 1087"/>
                    <a:gd name="T20" fmla="*/ 145 w 162"/>
                    <a:gd name="T21" fmla="*/ 135 h 1087"/>
                    <a:gd name="T22" fmla="*/ 162 w 162"/>
                    <a:gd name="T23" fmla="*/ 13 h 1087"/>
                    <a:gd name="T24" fmla="*/ 118 w 162"/>
                    <a:gd name="T25" fmla="*/ 0 h 1087"/>
                    <a:gd name="T26" fmla="*/ 118 w 162"/>
                    <a:gd name="T27" fmla="*/ 0 h 10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62" h="1087">
                      <a:moveTo>
                        <a:pt x="118" y="0"/>
                      </a:moveTo>
                      <a:lnTo>
                        <a:pt x="48" y="119"/>
                      </a:lnTo>
                      <a:lnTo>
                        <a:pt x="31" y="249"/>
                      </a:lnTo>
                      <a:lnTo>
                        <a:pt x="10" y="418"/>
                      </a:lnTo>
                      <a:lnTo>
                        <a:pt x="13" y="595"/>
                      </a:lnTo>
                      <a:lnTo>
                        <a:pt x="0" y="884"/>
                      </a:lnTo>
                      <a:lnTo>
                        <a:pt x="34" y="1087"/>
                      </a:lnTo>
                      <a:lnTo>
                        <a:pt x="55" y="859"/>
                      </a:lnTo>
                      <a:lnTo>
                        <a:pt x="103" y="553"/>
                      </a:lnTo>
                      <a:lnTo>
                        <a:pt x="110" y="271"/>
                      </a:lnTo>
                      <a:lnTo>
                        <a:pt x="145" y="135"/>
                      </a:lnTo>
                      <a:lnTo>
                        <a:pt x="162" y="13"/>
                      </a:lnTo>
                      <a:lnTo>
                        <a:pt x="118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59E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0" name="Freeform 92">
                  <a:extLst>
                    <a:ext uri="{FF2B5EF4-FFF2-40B4-BE49-F238E27FC236}">
                      <a16:creationId xmlns:a16="http://schemas.microsoft.com/office/drawing/2014/main" id="{2F0B6D4F-B917-445B-B238-87DE8E2763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9" y="3788"/>
                  <a:ext cx="65" cy="69"/>
                </a:xfrm>
                <a:custGeom>
                  <a:avLst/>
                  <a:gdLst>
                    <a:gd name="T0" fmla="*/ 17 w 133"/>
                    <a:gd name="T1" fmla="*/ 0 h 135"/>
                    <a:gd name="T2" fmla="*/ 0 w 133"/>
                    <a:gd name="T3" fmla="*/ 63 h 135"/>
                    <a:gd name="T4" fmla="*/ 8 w 133"/>
                    <a:gd name="T5" fmla="*/ 122 h 135"/>
                    <a:gd name="T6" fmla="*/ 53 w 133"/>
                    <a:gd name="T7" fmla="*/ 135 h 135"/>
                    <a:gd name="T8" fmla="*/ 93 w 133"/>
                    <a:gd name="T9" fmla="*/ 128 h 135"/>
                    <a:gd name="T10" fmla="*/ 125 w 133"/>
                    <a:gd name="T11" fmla="*/ 76 h 135"/>
                    <a:gd name="T12" fmla="*/ 133 w 133"/>
                    <a:gd name="T13" fmla="*/ 25 h 135"/>
                    <a:gd name="T14" fmla="*/ 70 w 133"/>
                    <a:gd name="T15" fmla="*/ 13 h 135"/>
                    <a:gd name="T16" fmla="*/ 17 w 133"/>
                    <a:gd name="T17" fmla="*/ 0 h 135"/>
                    <a:gd name="T18" fmla="*/ 17 w 133"/>
                    <a:gd name="T19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3" h="135">
                      <a:moveTo>
                        <a:pt x="17" y="0"/>
                      </a:moveTo>
                      <a:lnTo>
                        <a:pt x="0" y="63"/>
                      </a:lnTo>
                      <a:lnTo>
                        <a:pt x="8" y="122"/>
                      </a:lnTo>
                      <a:lnTo>
                        <a:pt x="53" y="135"/>
                      </a:lnTo>
                      <a:lnTo>
                        <a:pt x="93" y="128"/>
                      </a:lnTo>
                      <a:lnTo>
                        <a:pt x="125" y="76"/>
                      </a:lnTo>
                      <a:lnTo>
                        <a:pt x="133" y="25"/>
                      </a:lnTo>
                      <a:lnTo>
                        <a:pt x="70" y="13"/>
                      </a:lnTo>
                      <a:lnTo>
                        <a:pt x="17" y="0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FFB5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1" name="Freeform 93">
                  <a:extLst>
                    <a:ext uri="{FF2B5EF4-FFF2-40B4-BE49-F238E27FC236}">
                      <a16:creationId xmlns:a16="http://schemas.microsoft.com/office/drawing/2014/main" id="{C9ABA8F7-5A09-4CE9-A88B-54445F3A1D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1" y="3891"/>
                  <a:ext cx="28" cy="22"/>
                </a:xfrm>
                <a:custGeom>
                  <a:avLst/>
                  <a:gdLst>
                    <a:gd name="T0" fmla="*/ 0 w 59"/>
                    <a:gd name="T1" fmla="*/ 0 h 44"/>
                    <a:gd name="T2" fmla="*/ 17 w 59"/>
                    <a:gd name="T3" fmla="*/ 14 h 44"/>
                    <a:gd name="T4" fmla="*/ 59 w 59"/>
                    <a:gd name="T5" fmla="*/ 23 h 44"/>
                    <a:gd name="T6" fmla="*/ 0 w 59"/>
                    <a:gd name="T7" fmla="*/ 44 h 44"/>
                    <a:gd name="T8" fmla="*/ 0 w 59"/>
                    <a:gd name="T9" fmla="*/ 0 h 44"/>
                    <a:gd name="T10" fmla="*/ 0 w 59"/>
                    <a:gd name="T11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" h="44">
                      <a:moveTo>
                        <a:pt x="0" y="0"/>
                      </a:moveTo>
                      <a:lnTo>
                        <a:pt x="17" y="14"/>
                      </a:lnTo>
                      <a:lnTo>
                        <a:pt x="59" y="23"/>
                      </a:ln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B5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2" name="Freeform 94">
                  <a:extLst>
                    <a:ext uri="{FF2B5EF4-FFF2-40B4-BE49-F238E27FC236}">
                      <a16:creationId xmlns:a16="http://schemas.microsoft.com/office/drawing/2014/main" id="{4D8B8361-6118-46A3-80E0-B1B642C417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1" y="3956"/>
                  <a:ext cx="73" cy="489"/>
                </a:xfrm>
                <a:custGeom>
                  <a:avLst/>
                  <a:gdLst>
                    <a:gd name="T0" fmla="*/ 9 w 148"/>
                    <a:gd name="T1" fmla="*/ 0 h 977"/>
                    <a:gd name="T2" fmla="*/ 66 w 148"/>
                    <a:gd name="T3" fmla="*/ 21 h 977"/>
                    <a:gd name="T4" fmla="*/ 100 w 148"/>
                    <a:gd name="T5" fmla="*/ 110 h 977"/>
                    <a:gd name="T6" fmla="*/ 114 w 148"/>
                    <a:gd name="T7" fmla="*/ 220 h 977"/>
                    <a:gd name="T8" fmla="*/ 108 w 148"/>
                    <a:gd name="T9" fmla="*/ 325 h 977"/>
                    <a:gd name="T10" fmla="*/ 97 w 148"/>
                    <a:gd name="T11" fmla="*/ 519 h 977"/>
                    <a:gd name="T12" fmla="*/ 104 w 148"/>
                    <a:gd name="T13" fmla="*/ 606 h 977"/>
                    <a:gd name="T14" fmla="*/ 129 w 148"/>
                    <a:gd name="T15" fmla="*/ 728 h 977"/>
                    <a:gd name="T16" fmla="*/ 148 w 148"/>
                    <a:gd name="T17" fmla="*/ 807 h 977"/>
                    <a:gd name="T18" fmla="*/ 148 w 148"/>
                    <a:gd name="T19" fmla="*/ 893 h 977"/>
                    <a:gd name="T20" fmla="*/ 118 w 148"/>
                    <a:gd name="T21" fmla="*/ 969 h 977"/>
                    <a:gd name="T22" fmla="*/ 62 w 148"/>
                    <a:gd name="T23" fmla="*/ 977 h 977"/>
                    <a:gd name="T24" fmla="*/ 51 w 148"/>
                    <a:gd name="T25" fmla="*/ 942 h 977"/>
                    <a:gd name="T26" fmla="*/ 97 w 148"/>
                    <a:gd name="T27" fmla="*/ 866 h 977"/>
                    <a:gd name="T28" fmla="*/ 114 w 148"/>
                    <a:gd name="T29" fmla="*/ 828 h 977"/>
                    <a:gd name="T30" fmla="*/ 118 w 148"/>
                    <a:gd name="T31" fmla="*/ 783 h 977"/>
                    <a:gd name="T32" fmla="*/ 100 w 148"/>
                    <a:gd name="T33" fmla="*/ 707 h 977"/>
                    <a:gd name="T34" fmla="*/ 45 w 148"/>
                    <a:gd name="T35" fmla="*/ 450 h 977"/>
                    <a:gd name="T36" fmla="*/ 9 w 148"/>
                    <a:gd name="T37" fmla="*/ 241 h 977"/>
                    <a:gd name="T38" fmla="*/ 0 w 148"/>
                    <a:gd name="T39" fmla="*/ 76 h 977"/>
                    <a:gd name="T40" fmla="*/ 0 w 148"/>
                    <a:gd name="T41" fmla="*/ 24 h 977"/>
                    <a:gd name="T42" fmla="*/ 9 w 148"/>
                    <a:gd name="T43" fmla="*/ 0 h 977"/>
                    <a:gd name="T44" fmla="*/ 9 w 148"/>
                    <a:gd name="T45" fmla="*/ 0 h 9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48" h="977">
                      <a:moveTo>
                        <a:pt x="9" y="0"/>
                      </a:moveTo>
                      <a:lnTo>
                        <a:pt x="66" y="21"/>
                      </a:lnTo>
                      <a:lnTo>
                        <a:pt x="100" y="110"/>
                      </a:lnTo>
                      <a:lnTo>
                        <a:pt x="114" y="220"/>
                      </a:lnTo>
                      <a:lnTo>
                        <a:pt x="108" y="325"/>
                      </a:lnTo>
                      <a:lnTo>
                        <a:pt x="97" y="519"/>
                      </a:lnTo>
                      <a:lnTo>
                        <a:pt x="104" y="606"/>
                      </a:lnTo>
                      <a:lnTo>
                        <a:pt x="129" y="728"/>
                      </a:lnTo>
                      <a:lnTo>
                        <a:pt x="148" y="807"/>
                      </a:lnTo>
                      <a:lnTo>
                        <a:pt x="148" y="893"/>
                      </a:lnTo>
                      <a:lnTo>
                        <a:pt x="118" y="969"/>
                      </a:lnTo>
                      <a:lnTo>
                        <a:pt x="62" y="977"/>
                      </a:lnTo>
                      <a:lnTo>
                        <a:pt x="51" y="942"/>
                      </a:lnTo>
                      <a:lnTo>
                        <a:pt x="97" y="866"/>
                      </a:lnTo>
                      <a:lnTo>
                        <a:pt x="114" y="828"/>
                      </a:lnTo>
                      <a:lnTo>
                        <a:pt x="118" y="783"/>
                      </a:lnTo>
                      <a:lnTo>
                        <a:pt x="100" y="707"/>
                      </a:lnTo>
                      <a:lnTo>
                        <a:pt x="45" y="450"/>
                      </a:lnTo>
                      <a:lnTo>
                        <a:pt x="9" y="241"/>
                      </a:lnTo>
                      <a:lnTo>
                        <a:pt x="0" y="76"/>
                      </a:lnTo>
                      <a:lnTo>
                        <a:pt x="0" y="24"/>
                      </a:lnTo>
                      <a:lnTo>
                        <a:pt x="9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FFB5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3" name="Freeform 95">
                  <a:extLst>
                    <a:ext uri="{FF2B5EF4-FFF2-40B4-BE49-F238E27FC236}">
                      <a16:creationId xmlns:a16="http://schemas.microsoft.com/office/drawing/2014/main" id="{DCC9A48C-980E-4E75-9AE6-645FC39DA0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8" y="3798"/>
                  <a:ext cx="53" cy="398"/>
                </a:xfrm>
                <a:custGeom>
                  <a:avLst/>
                  <a:gdLst>
                    <a:gd name="T0" fmla="*/ 93 w 108"/>
                    <a:gd name="T1" fmla="*/ 0 h 797"/>
                    <a:gd name="T2" fmla="*/ 28 w 108"/>
                    <a:gd name="T3" fmla="*/ 143 h 797"/>
                    <a:gd name="T4" fmla="*/ 20 w 108"/>
                    <a:gd name="T5" fmla="*/ 249 h 797"/>
                    <a:gd name="T6" fmla="*/ 0 w 108"/>
                    <a:gd name="T7" fmla="*/ 483 h 797"/>
                    <a:gd name="T8" fmla="*/ 0 w 108"/>
                    <a:gd name="T9" fmla="*/ 797 h 797"/>
                    <a:gd name="T10" fmla="*/ 38 w 108"/>
                    <a:gd name="T11" fmla="*/ 551 h 797"/>
                    <a:gd name="T12" fmla="*/ 45 w 108"/>
                    <a:gd name="T13" fmla="*/ 236 h 797"/>
                    <a:gd name="T14" fmla="*/ 87 w 108"/>
                    <a:gd name="T15" fmla="*/ 131 h 797"/>
                    <a:gd name="T16" fmla="*/ 108 w 108"/>
                    <a:gd name="T17" fmla="*/ 34 h 797"/>
                    <a:gd name="T18" fmla="*/ 93 w 108"/>
                    <a:gd name="T19" fmla="*/ 0 h 797"/>
                    <a:gd name="T20" fmla="*/ 93 w 108"/>
                    <a:gd name="T21" fmla="*/ 0 h 7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8" h="797">
                      <a:moveTo>
                        <a:pt x="93" y="0"/>
                      </a:moveTo>
                      <a:lnTo>
                        <a:pt x="28" y="143"/>
                      </a:lnTo>
                      <a:lnTo>
                        <a:pt x="20" y="249"/>
                      </a:lnTo>
                      <a:lnTo>
                        <a:pt x="0" y="483"/>
                      </a:lnTo>
                      <a:lnTo>
                        <a:pt x="0" y="797"/>
                      </a:lnTo>
                      <a:lnTo>
                        <a:pt x="38" y="551"/>
                      </a:lnTo>
                      <a:lnTo>
                        <a:pt x="45" y="236"/>
                      </a:lnTo>
                      <a:lnTo>
                        <a:pt x="87" y="131"/>
                      </a:lnTo>
                      <a:lnTo>
                        <a:pt x="108" y="34"/>
                      </a:lnTo>
                      <a:lnTo>
                        <a:pt x="93" y="0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solidFill>
                  <a:srgbClr val="FFB5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4" name="Freeform 96">
                  <a:extLst>
                    <a:ext uri="{FF2B5EF4-FFF2-40B4-BE49-F238E27FC236}">
                      <a16:creationId xmlns:a16="http://schemas.microsoft.com/office/drawing/2014/main" id="{91EC7C02-DE52-4EAF-82CA-51B66DEBF1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7" y="3802"/>
                  <a:ext cx="49" cy="42"/>
                </a:xfrm>
                <a:custGeom>
                  <a:avLst/>
                  <a:gdLst>
                    <a:gd name="T0" fmla="*/ 15 w 97"/>
                    <a:gd name="T1" fmla="*/ 0 h 83"/>
                    <a:gd name="T2" fmla="*/ 0 w 97"/>
                    <a:gd name="T3" fmla="*/ 32 h 83"/>
                    <a:gd name="T4" fmla="*/ 11 w 97"/>
                    <a:gd name="T5" fmla="*/ 80 h 83"/>
                    <a:gd name="T6" fmla="*/ 53 w 97"/>
                    <a:gd name="T7" fmla="*/ 83 h 83"/>
                    <a:gd name="T8" fmla="*/ 84 w 97"/>
                    <a:gd name="T9" fmla="*/ 62 h 83"/>
                    <a:gd name="T10" fmla="*/ 97 w 97"/>
                    <a:gd name="T11" fmla="*/ 15 h 83"/>
                    <a:gd name="T12" fmla="*/ 15 w 97"/>
                    <a:gd name="T13" fmla="*/ 0 h 83"/>
                    <a:gd name="T14" fmla="*/ 15 w 97"/>
                    <a:gd name="T15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7" h="83">
                      <a:moveTo>
                        <a:pt x="15" y="0"/>
                      </a:moveTo>
                      <a:lnTo>
                        <a:pt x="0" y="32"/>
                      </a:lnTo>
                      <a:lnTo>
                        <a:pt x="11" y="80"/>
                      </a:lnTo>
                      <a:lnTo>
                        <a:pt x="53" y="83"/>
                      </a:lnTo>
                      <a:lnTo>
                        <a:pt x="84" y="62"/>
                      </a:lnTo>
                      <a:lnTo>
                        <a:pt x="97" y="15"/>
                      </a:lnTo>
                      <a:lnTo>
                        <a:pt x="15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5" name="Freeform 97">
                  <a:extLst>
                    <a:ext uri="{FF2B5EF4-FFF2-40B4-BE49-F238E27FC236}">
                      <a16:creationId xmlns:a16="http://schemas.microsoft.com/office/drawing/2014/main" id="{BD097781-61FF-4BF9-B14F-07FA8AA1E0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9" y="3984"/>
                  <a:ext cx="35" cy="214"/>
                </a:xfrm>
                <a:custGeom>
                  <a:avLst/>
                  <a:gdLst>
                    <a:gd name="T0" fmla="*/ 0 w 70"/>
                    <a:gd name="T1" fmla="*/ 0 h 426"/>
                    <a:gd name="T2" fmla="*/ 32 w 70"/>
                    <a:gd name="T3" fmla="*/ 17 h 426"/>
                    <a:gd name="T4" fmla="*/ 66 w 70"/>
                    <a:gd name="T5" fmla="*/ 121 h 426"/>
                    <a:gd name="T6" fmla="*/ 70 w 70"/>
                    <a:gd name="T7" fmla="*/ 235 h 426"/>
                    <a:gd name="T8" fmla="*/ 59 w 70"/>
                    <a:gd name="T9" fmla="*/ 426 h 426"/>
                    <a:gd name="T10" fmla="*/ 17 w 70"/>
                    <a:gd name="T11" fmla="*/ 228 h 426"/>
                    <a:gd name="T12" fmla="*/ 0 w 70"/>
                    <a:gd name="T13" fmla="*/ 76 h 426"/>
                    <a:gd name="T14" fmla="*/ 0 w 70"/>
                    <a:gd name="T15" fmla="*/ 0 h 426"/>
                    <a:gd name="T16" fmla="*/ 0 w 70"/>
                    <a:gd name="T17" fmla="*/ 0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0" h="426">
                      <a:moveTo>
                        <a:pt x="0" y="0"/>
                      </a:moveTo>
                      <a:lnTo>
                        <a:pt x="32" y="17"/>
                      </a:lnTo>
                      <a:lnTo>
                        <a:pt x="66" y="121"/>
                      </a:lnTo>
                      <a:lnTo>
                        <a:pt x="70" y="235"/>
                      </a:lnTo>
                      <a:lnTo>
                        <a:pt x="59" y="426"/>
                      </a:lnTo>
                      <a:lnTo>
                        <a:pt x="17" y="228"/>
                      </a:lnTo>
                      <a:lnTo>
                        <a:pt x="0" y="76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6" name="Freeform 98">
                  <a:extLst>
                    <a:ext uri="{FF2B5EF4-FFF2-40B4-BE49-F238E27FC236}">
                      <a16:creationId xmlns:a16="http://schemas.microsoft.com/office/drawing/2014/main" id="{4605A4FB-0EEF-490D-96E9-8A05F3F804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8" y="4368"/>
                  <a:ext cx="33" cy="69"/>
                </a:xfrm>
                <a:custGeom>
                  <a:avLst/>
                  <a:gdLst>
                    <a:gd name="T0" fmla="*/ 57 w 66"/>
                    <a:gd name="T1" fmla="*/ 0 h 139"/>
                    <a:gd name="T2" fmla="*/ 38 w 66"/>
                    <a:gd name="T3" fmla="*/ 45 h 139"/>
                    <a:gd name="T4" fmla="*/ 0 w 66"/>
                    <a:gd name="T5" fmla="*/ 121 h 139"/>
                    <a:gd name="T6" fmla="*/ 8 w 66"/>
                    <a:gd name="T7" fmla="*/ 139 h 139"/>
                    <a:gd name="T8" fmla="*/ 38 w 66"/>
                    <a:gd name="T9" fmla="*/ 131 h 139"/>
                    <a:gd name="T10" fmla="*/ 63 w 66"/>
                    <a:gd name="T11" fmla="*/ 72 h 139"/>
                    <a:gd name="T12" fmla="*/ 66 w 66"/>
                    <a:gd name="T13" fmla="*/ 34 h 139"/>
                    <a:gd name="T14" fmla="*/ 57 w 66"/>
                    <a:gd name="T15" fmla="*/ 0 h 139"/>
                    <a:gd name="T16" fmla="*/ 57 w 66"/>
                    <a:gd name="T17" fmla="*/ 0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" h="139">
                      <a:moveTo>
                        <a:pt x="57" y="0"/>
                      </a:moveTo>
                      <a:lnTo>
                        <a:pt x="38" y="45"/>
                      </a:lnTo>
                      <a:lnTo>
                        <a:pt x="0" y="121"/>
                      </a:lnTo>
                      <a:lnTo>
                        <a:pt x="8" y="139"/>
                      </a:lnTo>
                      <a:lnTo>
                        <a:pt x="38" y="131"/>
                      </a:lnTo>
                      <a:lnTo>
                        <a:pt x="63" y="72"/>
                      </a:lnTo>
                      <a:lnTo>
                        <a:pt x="66" y="34"/>
                      </a:lnTo>
                      <a:lnTo>
                        <a:pt x="57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7" name="Freeform 99">
                  <a:extLst>
                    <a:ext uri="{FF2B5EF4-FFF2-40B4-BE49-F238E27FC236}">
                      <a16:creationId xmlns:a16="http://schemas.microsoft.com/office/drawing/2014/main" id="{8FB90D87-5B64-45E0-AEAF-64FA9758FD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5" y="3509"/>
                  <a:ext cx="92" cy="131"/>
                </a:xfrm>
                <a:custGeom>
                  <a:avLst/>
                  <a:gdLst>
                    <a:gd name="T0" fmla="*/ 4 w 184"/>
                    <a:gd name="T1" fmla="*/ 25 h 265"/>
                    <a:gd name="T2" fmla="*/ 0 w 184"/>
                    <a:gd name="T3" fmla="*/ 61 h 265"/>
                    <a:gd name="T4" fmla="*/ 15 w 184"/>
                    <a:gd name="T5" fmla="*/ 88 h 265"/>
                    <a:gd name="T6" fmla="*/ 36 w 184"/>
                    <a:gd name="T7" fmla="*/ 170 h 265"/>
                    <a:gd name="T8" fmla="*/ 67 w 184"/>
                    <a:gd name="T9" fmla="*/ 206 h 265"/>
                    <a:gd name="T10" fmla="*/ 99 w 184"/>
                    <a:gd name="T11" fmla="*/ 230 h 265"/>
                    <a:gd name="T12" fmla="*/ 133 w 184"/>
                    <a:gd name="T13" fmla="*/ 238 h 265"/>
                    <a:gd name="T14" fmla="*/ 156 w 184"/>
                    <a:gd name="T15" fmla="*/ 265 h 265"/>
                    <a:gd name="T16" fmla="*/ 165 w 184"/>
                    <a:gd name="T17" fmla="*/ 265 h 265"/>
                    <a:gd name="T18" fmla="*/ 167 w 184"/>
                    <a:gd name="T19" fmla="*/ 249 h 265"/>
                    <a:gd name="T20" fmla="*/ 164 w 184"/>
                    <a:gd name="T21" fmla="*/ 227 h 265"/>
                    <a:gd name="T22" fmla="*/ 143 w 184"/>
                    <a:gd name="T23" fmla="*/ 183 h 265"/>
                    <a:gd name="T24" fmla="*/ 133 w 184"/>
                    <a:gd name="T25" fmla="*/ 160 h 265"/>
                    <a:gd name="T26" fmla="*/ 133 w 184"/>
                    <a:gd name="T27" fmla="*/ 139 h 265"/>
                    <a:gd name="T28" fmla="*/ 146 w 184"/>
                    <a:gd name="T29" fmla="*/ 166 h 265"/>
                    <a:gd name="T30" fmla="*/ 169 w 184"/>
                    <a:gd name="T31" fmla="*/ 173 h 265"/>
                    <a:gd name="T32" fmla="*/ 175 w 184"/>
                    <a:gd name="T33" fmla="*/ 168 h 265"/>
                    <a:gd name="T34" fmla="*/ 183 w 184"/>
                    <a:gd name="T35" fmla="*/ 133 h 265"/>
                    <a:gd name="T36" fmla="*/ 184 w 184"/>
                    <a:gd name="T37" fmla="*/ 69 h 265"/>
                    <a:gd name="T38" fmla="*/ 183 w 184"/>
                    <a:gd name="T39" fmla="*/ 27 h 265"/>
                    <a:gd name="T40" fmla="*/ 175 w 184"/>
                    <a:gd name="T41" fmla="*/ 0 h 265"/>
                    <a:gd name="T42" fmla="*/ 84 w 184"/>
                    <a:gd name="T43" fmla="*/ 14 h 265"/>
                    <a:gd name="T44" fmla="*/ 4 w 184"/>
                    <a:gd name="T45" fmla="*/ 25 h 265"/>
                    <a:gd name="T46" fmla="*/ 4 w 184"/>
                    <a:gd name="T47" fmla="*/ 25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84" h="265">
                      <a:moveTo>
                        <a:pt x="4" y="25"/>
                      </a:moveTo>
                      <a:lnTo>
                        <a:pt x="0" y="61"/>
                      </a:lnTo>
                      <a:lnTo>
                        <a:pt x="15" y="88"/>
                      </a:lnTo>
                      <a:lnTo>
                        <a:pt x="36" y="170"/>
                      </a:lnTo>
                      <a:lnTo>
                        <a:pt x="67" y="206"/>
                      </a:lnTo>
                      <a:lnTo>
                        <a:pt x="99" y="230"/>
                      </a:lnTo>
                      <a:lnTo>
                        <a:pt x="133" y="238"/>
                      </a:lnTo>
                      <a:lnTo>
                        <a:pt x="156" y="265"/>
                      </a:lnTo>
                      <a:lnTo>
                        <a:pt x="165" y="265"/>
                      </a:lnTo>
                      <a:lnTo>
                        <a:pt x="167" y="249"/>
                      </a:lnTo>
                      <a:lnTo>
                        <a:pt x="164" y="227"/>
                      </a:lnTo>
                      <a:lnTo>
                        <a:pt x="143" y="183"/>
                      </a:lnTo>
                      <a:lnTo>
                        <a:pt x="133" y="160"/>
                      </a:lnTo>
                      <a:lnTo>
                        <a:pt x="133" y="139"/>
                      </a:lnTo>
                      <a:lnTo>
                        <a:pt x="146" y="166"/>
                      </a:lnTo>
                      <a:lnTo>
                        <a:pt x="169" y="173"/>
                      </a:lnTo>
                      <a:lnTo>
                        <a:pt x="175" y="168"/>
                      </a:lnTo>
                      <a:lnTo>
                        <a:pt x="183" y="133"/>
                      </a:lnTo>
                      <a:lnTo>
                        <a:pt x="184" y="69"/>
                      </a:lnTo>
                      <a:lnTo>
                        <a:pt x="183" y="27"/>
                      </a:lnTo>
                      <a:lnTo>
                        <a:pt x="175" y="0"/>
                      </a:lnTo>
                      <a:lnTo>
                        <a:pt x="84" y="14"/>
                      </a:lnTo>
                      <a:lnTo>
                        <a:pt x="4" y="25"/>
                      </a:lnTo>
                      <a:lnTo>
                        <a:pt x="4" y="25"/>
                      </a:lnTo>
                      <a:close/>
                    </a:path>
                  </a:pathLst>
                </a:custGeom>
                <a:solidFill>
                  <a:srgbClr val="E084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8" name="Freeform 100">
                  <a:extLst>
                    <a:ext uri="{FF2B5EF4-FFF2-40B4-BE49-F238E27FC236}">
                      <a16:creationId xmlns:a16="http://schemas.microsoft.com/office/drawing/2014/main" id="{5437ED96-1545-4C8B-A24E-4C50E0723E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1" y="3519"/>
                  <a:ext cx="69" cy="111"/>
                </a:xfrm>
                <a:custGeom>
                  <a:avLst/>
                  <a:gdLst>
                    <a:gd name="T0" fmla="*/ 0 w 139"/>
                    <a:gd name="T1" fmla="*/ 40 h 221"/>
                    <a:gd name="T2" fmla="*/ 25 w 139"/>
                    <a:gd name="T3" fmla="*/ 88 h 221"/>
                    <a:gd name="T4" fmla="*/ 23 w 139"/>
                    <a:gd name="T5" fmla="*/ 27 h 221"/>
                    <a:gd name="T6" fmla="*/ 52 w 139"/>
                    <a:gd name="T7" fmla="*/ 50 h 221"/>
                    <a:gd name="T8" fmla="*/ 63 w 139"/>
                    <a:gd name="T9" fmla="*/ 103 h 221"/>
                    <a:gd name="T10" fmla="*/ 88 w 139"/>
                    <a:gd name="T11" fmla="*/ 166 h 221"/>
                    <a:gd name="T12" fmla="*/ 114 w 139"/>
                    <a:gd name="T13" fmla="*/ 196 h 221"/>
                    <a:gd name="T14" fmla="*/ 135 w 139"/>
                    <a:gd name="T15" fmla="*/ 221 h 221"/>
                    <a:gd name="T16" fmla="*/ 139 w 139"/>
                    <a:gd name="T17" fmla="*/ 207 h 221"/>
                    <a:gd name="T18" fmla="*/ 120 w 139"/>
                    <a:gd name="T19" fmla="*/ 179 h 221"/>
                    <a:gd name="T20" fmla="*/ 120 w 139"/>
                    <a:gd name="T21" fmla="*/ 167 h 221"/>
                    <a:gd name="T22" fmla="*/ 111 w 139"/>
                    <a:gd name="T23" fmla="*/ 147 h 221"/>
                    <a:gd name="T24" fmla="*/ 105 w 139"/>
                    <a:gd name="T25" fmla="*/ 120 h 221"/>
                    <a:gd name="T26" fmla="*/ 92 w 139"/>
                    <a:gd name="T27" fmla="*/ 88 h 221"/>
                    <a:gd name="T28" fmla="*/ 92 w 139"/>
                    <a:gd name="T29" fmla="*/ 50 h 221"/>
                    <a:gd name="T30" fmla="*/ 109 w 139"/>
                    <a:gd name="T31" fmla="*/ 0 h 221"/>
                    <a:gd name="T32" fmla="*/ 23 w 139"/>
                    <a:gd name="T33" fmla="*/ 6 h 221"/>
                    <a:gd name="T34" fmla="*/ 0 w 139"/>
                    <a:gd name="T35" fmla="*/ 40 h 221"/>
                    <a:gd name="T36" fmla="*/ 0 w 139"/>
                    <a:gd name="T37" fmla="*/ 40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9" h="221">
                      <a:moveTo>
                        <a:pt x="0" y="40"/>
                      </a:moveTo>
                      <a:lnTo>
                        <a:pt x="25" y="88"/>
                      </a:lnTo>
                      <a:lnTo>
                        <a:pt x="23" y="27"/>
                      </a:lnTo>
                      <a:lnTo>
                        <a:pt x="52" y="50"/>
                      </a:lnTo>
                      <a:lnTo>
                        <a:pt x="63" y="103"/>
                      </a:lnTo>
                      <a:lnTo>
                        <a:pt x="88" y="166"/>
                      </a:lnTo>
                      <a:lnTo>
                        <a:pt x="114" y="196"/>
                      </a:lnTo>
                      <a:lnTo>
                        <a:pt x="135" y="221"/>
                      </a:lnTo>
                      <a:lnTo>
                        <a:pt x="139" y="207"/>
                      </a:lnTo>
                      <a:lnTo>
                        <a:pt x="120" y="179"/>
                      </a:lnTo>
                      <a:lnTo>
                        <a:pt x="120" y="167"/>
                      </a:lnTo>
                      <a:lnTo>
                        <a:pt x="111" y="147"/>
                      </a:lnTo>
                      <a:lnTo>
                        <a:pt x="105" y="120"/>
                      </a:lnTo>
                      <a:lnTo>
                        <a:pt x="92" y="88"/>
                      </a:lnTo>
                      <a:lnTo>
                        <a:pt x="92" y="50"/>
                      </a:lnTo>
                      <a:lnTo>
                        <a:pt x="109" y="0"/>
                      </a:lnTo>
                      <a:lnTo>
                        <a:pt x="23" y="6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F59E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29" name="Freeform 101">
                  <a:extLst>
                    <a:ext uri="{FF2B5EF4-FFF2-40B4-BE49-F238E27FC236}">
                      <a16:creationId xmlns:a16="http://schemas.microsoft.com/office/drawing/2014/main" id="{2BC089D1-C3C4-4F9E-9293-EB8B867809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4" y="3519"/>
                  <a:ext cx="18" cy="59"/>
                </a:xfrm>
                <a:custGeom>
                  <a:avLst/>
                  <a:gdLst>
                    <a:gd name="T0" fmla="*/ 0 w 38"/>
                    <a:gd name="T1" fmla="*/ 0 h 118"/>
                    <a:gd name="T2" fmla="*/ 32 w 38"/>
                    <a:gd name="T3" fmla="*/ 0 h 118"/>
                    <a:gd name="T4" fmla="*/ 34 w 38"/>
                    <a:gd name="T5" fmla="*/ 52 h 118"/>
                    <a:gd name="T6" fmla="*/ 38 w 38"/>
                    <a:gd name="T7" fmla="*/ 91 h 118"/>
                    <a:gd name="T8" fmla="*/ 17 w 38"/>
                    <a:gd name="T9" fmla="*/ 103 h 118"/>
                    <a:gd name="T10" fmla="*/ 7 w 38"/>
                    <a:gd name="T11" fmla="*/ 118 h 118"/>
                    <a:gd name="T12" fmla="*/ 4 w 38"/>
                    <a:gd name="T13" fmla="*/ 91 h 118"/>
                    <a:gd name="T14" fmla="*/ 6 w 38"/>
                    <a:gd name="T15" fmla="*/ 57 h 118"/>
                    <a:gd name="T16" fmla="*/ 6 w 38"/>
                    <a:gd name="T17" fmla="*/ 29 h 118"/>
                    <a:gd name="T18" fmla="*/ 0 w 38"/>
                    <a:gd name="T19" fmla="*/ 0 h 118"/>
                    <a:gd name="T20" fmla="*/ 0 w 38"/>
                    <a:gd name="T21" fmla="*/ 0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118">
                      <a:moveTo>
                        <a:pt x="0" y="0"/>
                      </a:moveTo>
                      <a:lnTo>
                        <a:pt x="32" y="0"/>
                      </a:lnTo>
                      <a:lnTo>
                        <a:pt x="34" y="52"/>
                      </a:lnTo>
                      <a:lnTo>
                        <a:pt x="38" y="91"/>
                      </a:lnTo>
                      <a:lnTo>
                        <a:pt x="17" y="103"/>
                      </a:lnTo>
                      <a:lnTo>
                        <a:pt x="7" y="118"/>
                      </a:lnTo>
                      <a:lnTo>
                        <a:pt x="4" y="91"/>
                      </a:lnTo>
                      <a:lnTo>
                        <a:pt x="6" y="57"/>
                      </a:lnTo>
                      <a:lnTo>
                        <a:pt x="6" y="2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59E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0" name="Freeform 102">
                  <a:extLst>
                    <a:ext uri="{FF2B5EF4-FFF2-40B4-BE49-F238E27FC236}">
                      <a16:creationId xmlns:a16="http://schemas.microsoft.com/office/drawing/2014/main" id="{BE0BE741-1738-4B52-AE7D-5827ABDD41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5" y="3572"/>
                  <a:ext cx="20" cy="36"/>
                </a:xfrm>
                <a:custGeom>
                  <a:avLst/>
                  <a:gdLst>
                    <a:gd name="T0" fmla="*/ 0 w 40"/>
                    <a:gd name="T1" fmla="*/ 0 h 74"/>
                    <a:gd name="T2" fmla="*/ 40 w 40"/>
                    <a:gd name="T3" fmla="*/ 74 h 74"/>
                    <a:gd name="T4" fmla="*/ 11 w 40"/>
                    <a:gd name="T5" fmla="*/ 45 h 74"/>
                    <a:gd name="T6" fmla="*/ 0 w 40"/>
                    <a:gd name="T7" fmla="*/ 0 h 74"/>
                    <a:gd name="T8" fmla="*/ 0 w 40"/>
                    <a:gd name="T9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4">
                      <a:moveTo>
                        <a:pt x="0" y="0"/>
                      </a:moveTo>
                      <a:lnTo>
                        <a:pt x="40" y="74"/>
                      </a:lnTo>
                      <a:lnTo>
                        <a:pt x="11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59E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1" name="Freeform 103">
                  <a:extLst>
                    <a:ext uri="{FF2B5EF4-FFF2-40B4-BE49-F238E27FC236}">
                      <a16:creationId xmlns:a16="http://schemas.microsoft.com/office/drawing/2014/main" id="{691BB424-0650-4FA5-B165-537C7D2990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0" y="3576"/>
                  <a:ext cx="10" cy="16"/>
                </a:xfrm>
                <a:custGeom>
                  <a:avLst/>
                  <a:gdLst>
                    <a:gd name="T0" fmla="*/ 8 w 19"/>
                    <a:gd name="T1" fmla="*/ 0 h 33"/>
                    <a:gd name="T2" fmla="*/ 0 w 19"/>
                    <a:gd name="T3" fmla="*/ 29 h 33"/>
                    <a:gd name="T4" fmla="*/ 13 w 19"/>
                    <a:gd name="T5" fmla="*/ 33 h 33"/>
                    <a:gd name="T6" fmla="*/ 19 w 19"/>
                    <a:gd name="T7" fmla="*/ 2 h 33"/>
                    <a:gd name="T8" fmla="*/ 8 w 19"/>
                    <a:gd name="T9" fmla="*/ 0 h 33"/>
                    <a:gd name="T10" fmla="*/ 8 w 19"/>
                    <a:gd name="T1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" h="33">
                      <a:moveTo>
                        <a:pt x="8" y="0"/>
                      </a:moveTo>
                      <a:lnTo>
                        <a:pt x="0" y="29"/>
                      </a:lnTo>
                      <a:lnTo>
                        <a:pt x="13" y="33"/>
                      </a:lnTo>
                      <a:lnTo>
                        <a:pt x="19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59E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2" name="Freeform 104">
                  <a:extLst>
                    <a:ext uri="{FF2B5EF4-FFF2-40B4-BE49-F238E27FC236}">
                      <a16:creationId xmlns:a16="http://schemas.microsoft.com/office/drawing/2014/main" id="{97E196E1-020E-418D-82EF-8E3E54E59F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7" y="3523"/>
                  <a:ext cx="43" cy="93"/>
                </a:xfrm>
                <a:custGeom>
                  <a:avLst/>
                  <a:gdLst>
                    <a:gd name="T0" fmla="*/ 0 w 82"/>
                    <a:gd name="T1" fmla="*/ 6 h 186"/>
                    <a:gd name="T2" fmla="*/ 27 w 82"/>
                    <a:gd name="T3" fmla="*/ 42 h 186"/>
                    <a:gd name="T4" fmla="*/ 52 w 82"/>
                    <a:gd name="T5" fmla="*/ 140 h 186"/>
                    <a:gd name="T6" fmla="*/ 82 w 82"/>
                    <a:gd name="T7" fmla="*/ 186 h 186"/>
                    <a:gd name="T8" fmla="*/ 63 w 82"/>
                    <a:gd name="T9" fmla="*/ 140 h 186"/>
                    <a:gd name="T10" fmla="*/ 61 w 82"/>
                    <a:gd name="T11" fmla="*/ 116 h 186"/>
                    <a:gd name="T12" fmla="*/ 48 w 82"/>
                    <a:gd name="T13" fmla="*/ 78 h 186"/>
                    <a:gd name="T14" fmla="*/ 46 w 82"/>
                    <a:gd name="T15" fmla="*/ 47 h 186"/>
                    <a:gd name="T16" fmla="*/ 52 w 82"/>
                    <a:gd name="T17" fmla="*/ 0 h 186"/>
                    <a:gd name="T18" fmla="*/ 19 w 82"/>
                    <a:gd name="T19" fmla="*/ 0 h 186"/>
                    <a:gd name="T20" fmla="*/ 0 w 82"/>
                    <a:gd name="T21" fmla="*/ 6 h 186"/>
                    <a:gd name="T22" fmla="*/ 0 w 82"/>
                    <a:gd name="T23" fmla="*/ 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186">
                      <a:moveTo>
                        <a:pt x="0" y="6"/>
                      </a:moveTo>
                      <a:lnTo>
                        <a:pt x="27" y="42"/>
                      </a:lnTo>
                      <a:lnTo>
                        <a:pt x="52" y="140"/>
                      </a:lnTo>
                      <a:lnTo>
                        <a:pt x="82" y="186"/>
                      </a:lnTo>
                      <a:lnTo>
                        <a:pt x="63" y="140"/>
                      </a:lnTo>
                      <a:lnTo>
                        <a:pt x="61" y="116"/>
                      </a:lnTo>
                      <a:lnTo>
                        <a:pt x="48" y="78"/>
                      </a:lnTo>
                      <a:lnTo>
                        <a:pt x="46" y="47"/>
                      </a:lnTo>
                      <a:lnTo>
                        <a:pt x="52" y="0"/>
                      </a:lnTo>
                      <a:lnTo>
                        <a:pt x="19" y="0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3" name="Freeform 105">
                  <a:extLst>
                    <a:ext uri="{FF2B5EF4-FFF2-40B4-BE49-F238E27FC236}">
                      <a16:creationId xmlns:a16="http://schemas.microsoft.com/office/drawing/2014/main" id="{C6B5BB32-93AC-4639-BE39-58ECFF151A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8" y="3531"/>
                  <a:ext cx="8" cy="40"/>
                </a:xfrm>
                <a:custGeom>
                  <a:avLst/>
                  <a:gdLst>
                    <a:gd name="T0" fmla="*/ 12 w 19"/>
                    <a:gd name="T1" fmla="*/ 0 h 80"/>
                    <a:gd name="T2" fmla="*/ 0 w 19"/>
                    <a:gd name="T3" fmla="*/ 51 h 80"/>
                    <a:gd name="T4" fmla="*/ 0 w 19"/>
                    <a:gd name="T5" fmla="*/ 80 h 80"/>
                    <a:gd name="T6" fmla="*/ 19 w 19"/>
                    <a:gd name="T7" fmla="*/ 65 h 80"/>
                    <a:gd name="T8" fmla="*/ 16 w 19"/>
                    <a:gd name="T9" fmla="*/ 25 h 80"/>
                    <a:gd name="T10" fmla="*/ 12 w 19"/>
                    <a:gd name="T11" fmla="*/ 0 h 80"/>
                    <a:gd name="T12" fmla="*/ 12 w 19"/>
                    <a:gd name="T13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80">
                      <a:moveTo>
                        <a:pt x="12" y="0"/>
                      </a:moveTo>
                      <a:lnTo>
                        <a:pt x="0" y="51"/>
                      </a:lnTo>
                      <a:lnTo>
                        <a:pt x="0" y="80"/>
                      </a:lnTo>
                      <a:lnTo>
                        <a:pt x="19" y="65"/>
                      </a:lnTo>
                      <a:lnTo>
                        <a:pt x="16" y="25"/>
                      </a:lnTo>
                      <a:lnTo>
                        <a:pt x="12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4" name="Freeform 106">
                  <a:extLst>
                    <a:ext uri="{FF2B5EF4-FFF2-40B4-BE49-F238E27FC236}">
                      <a16:creationId xmlns:a16="http://schemas.microsoft.com/office/drawing/2014/main" id="{1378A24F-A295-4DB6-B322-61FCBC4384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4" y="3578"/>
                  <a:ext cx="4" cy="12"/>
                </a:xfrm>
                <a:custGeom>
                  <a:avLst/>
                  <a:gdLst>
                    <a:gd name="T0" fmla="*/ 3 w 7"/>
                    <a:gd name="T1" fmla="*/ 0 h 23"/>
                    <a:gd name="T2" fmla="*/ 0 w 7"/>
                    <a:gd name="T3" fmla="*/ 23 h 23"/>
                    <a:gd name="T4" fmla="*/ 7 w 7"/>
                    <a:gd name="T5" fmla="*/ 21 h 23"/>
                    <a:gd name="T6" fmla="*/ 3 w 7"/>
                    <a:gd name="T7" fmla="*/ 0 h 23"/>
                    <a:gd name="T8" fmla="*/ 3 w 7"/>
                    <a:gd name="T9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3">
                      <a:moveTo>
                        <a:pt x="3" y="0"/>
                      </a:moveTo>
                      <a:lnTo>
                        <a:pt x="0" y="23"/>
                      </a:lnTo>
                      <a:lnTo>
                        <a:pt x="7" y="21"/>
                      </a:lnTo>
                      <a:lnTo>
                        <a:pt x="3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C4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5" name="Freeform 107">
                  <a:extLst>
                    <a:ext uri="{FF2B5EF4-FFF2-40B4-BE49-F238E27FC236}">
                      <a16:creationId xmlns:a16="http://schemas.microsoft.com/office/drawing/2014/main" id="{87361B48-467D-476A-9F16-3ED9F0AE4A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8" y="2451"/>
                  <a:ext cx="51" cy="26"/>
                </a:xfrm>
                <a:custGeom>
                  <a:avLst/>
                  <a:gdLst>
                    <a:gd name="T0" fmla="*/ 27 w 101"/>
                    <a:gd name="T1" fmla="*/ 40 h 49"/>
                    <a:gd name="T2" fmla="*/ 59 w 101"/>
                    <a:gd name="T3" fmla="*/ 36 h 49"/>
                    <a:gd name="T4" fmla="*/ 46 w 101"/>
                    <a:gd name="T5" fmla="*/ 26 h 49"/>
                    <a:gd name="T6" fmla="*/ 84 w 101"/>
                    <a:gd name="T7" fmla="*/ 23 h 49"/>
                    <a:gd name="T8" fmla="*/ 87 w 101"/>
                    <a:gd name="T9" fmla="*/ 9 h 49"/>
                    <a:gd name="T10" fmla="*/ 101 w 101"/>
                    <a:gd name="T11" fmla="*/ 32 h 49"/>
                    <a:gd name="T12" fmla="*/ 89 w 101"/>
                    <a:gd name="T13" fmla="*/ 0 h 49"/>
                    <a:gd name="T14" fmla="*/ 51 w 101"/>
                    <a:gd name="T15" fmla="*/ 0 h 49"/>
                    <a:gd name="T16" fmla="*/ 23 w 101"/>
                    <a:gd name="T17" fmla="*/ 13 h 49"/>
                    <a:gd name="T18" fmla="*/ 0 w 101"/>
                    <a:gd name="T19" fmla="*/ 32 h 49"/>
                    <a:gd name="T20" fmla="*/ 34 w 101"/>
                    <a:gd name="T21" fmla="*/ 26 h 49"/>
                    <a:gd name="T22" fmla="*/ 11 w 101"/>
                    <a:gd name="T23" fmla="*/ 49 h 49"/>
                    <a:gd name="T24" fmla="*/ 27 w 101"/>
                    <a:gd name="T25" fmla="*/ 40 h 49"/>
                    <a:gd name="T26" fmla="*/ 27 w 101"/>
                    <a:gd name="T27" fmla="*/ 4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1" h="49">
                      <a:moveTo>
                        <a:pt x="27" y="40"/>
                      </a:moveTo>
                      <a:lnTo>
                        <a:pt x="59" y="36"/>
                      </a:lnTo>
                      <a:lnTo>
                        <a:pt x="46" y="26"/>
                      </a:lnTo>
                      <a:lnTo>
                        <a:pt x="84" y="23"/>
                      </a:lnTo>
                      <a:lnTo>
                        <a:pt x="87" y="9"/>
                      </a:lnTo>
                      <a:lnTo>
                        <a:pt x="101" y="32"/>
                      </a:lnTo>
                      <a:lnTo>
                        <a:pt x="89" y="0"/>
                      </a:lnTo>
                      <a:lnTo>
                        <a:pt x="51" y="0"/>
                      </a:lnTo>
                      <a:lnTo>
                        <a:pt x="23" y="13"/>
                      </a:lnTo>
                      <a:lnTo>
                        <a:pt x="0" y="32"/>
                      </a:lnTo>
                      <a:lnTo>
                        <a:pt x="34" y="26"/>
                      </a:lnTo>
                      <a:lnTo>
                        <a:pt x="11" y="49"/>
                      </a:lnTo>
                      <a:lnTo>
                        <a:pt x="27" y="40"/>
                      </a:lnTo>
                      <a:lnTo>
                        <a:pt x="27" y="40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6" name="Freeform 108">
                  <a:extLst>
                    <a:ext uri="{FF2B5EF4-FFF2-40B4-BE49-F238E27FC236}">
                      <a16:creationId xmlns:a16="http://schemas.microsoft.com/office/drawing/2014/main" id="{B514AD1F-0A5E-4C9C-8CC5-B11107E372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1" y="2441"/>
                  <a:ext cx="79" cy="47"/>
                </a:xfrm>
                <a:custGeom>
                  <a:avLst/>
                  <a:gdLst>
                    <a:gd name="T0" fmla="*/ 0 w 159"/>
                    <a:gd name="T1" fmla="*/ 19 h 95"/>
                    <a:gd name="T2" fmla="*/ 22 w 159"/>
                    <a:gd name="T3" fmla="*/ 21 h 95"/>
                    <a:gd name="T4" fmla="*/ 0 w 159"/>
                    <a:gd name="T5" fmla="*/ 34 h 95"/>
                    <a:gd name="T6" fmla="*/ 41 w 159"/>
                    <a:gd name="T7" fmla="*/ 34 h 95"/>
                    <a:gd name="T8" fmla="*/ 41 w 159"/>
                    <a:gd name="T9" fmla="*/ 42 h 95"/>
                    <a:gd name="T10" fmla="*/ 87 w 159"/>
                    <a:gd name="T11" fmla="*/ 47 h 95"/>
                    <a:gd name="T12" fmla="*/ 55 w 159"/>
                    <a:gd name="T13" fmla="*/ 57 h 95"/>
                    <a:gd name="T14" fmla="*/ 98 w 159"/>
                    <a:gd name="T15" fmla="*/ 78 h 95"/>
                    <a:gd name="T16" fmla="*/ 159 w 159"/>
                    <a:gd name="T17" fmla="*/ 95 h 95"/>
                    <a:gd name="T18" fmla="*/ 108 w 159"/>
                    <a:gd name="T19" fmla="*/ 53 h 95"/>
                    <a:gd name="T20" fmla="*/ 153 w 159"/>
                    <a:gd name="T21" fmla="*/ 63 h 95"/>
                    <a:gd name="T22" fmla="*/ 121 w 159"/>
                    <a:gd name="T23" fmla="*/ 36 h 95"/>
                    <a:gd name="T24" fmla="*/ 76 w 159"/>
                    <a:gd name="T25" fmla="*/ 11 h 95"/>
                    <a:gd name="T26" fmla="*/ 15 w 159"/>
                    <a:gd name="T27" fmla="*/ 0 h 95"/>
                    <a:gd name="T28" fmla="*/ 51 w 159"/>
                    <a:gd name="T29" fmla="*/ 11 h 95"/>
                    <a:gd name="T30" fmla="*/ 24 w 159"/>
                    <a:gd name="T31" fmla="*/ 11 h 95"/>
                    <a:gd name="T32" fmla="*/ 0 w 159"/>
                    <a:gd name="T33" fmla="*/ 19 h 95"/>
                    <a:gd name="T34" fmla="*/ 0 w 159"/>
                    <a:gd name="T35" fmla="*/ 19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9" h="95">
                      <a:moveTo>
                        <a:pt x="0" y="19"/>
                      </a:moveTo>
                      <a:lnTo>
                        <a:pt x="22" y="21"/>
                      </a:lnTo>
                      <a:lnTo>
                        <a:pt x="0" y="34"/>
                      </a:lnTo>
                      <a:lnTo>
                        <a:pt x="41" y="34"/>
                      </a:lnTo>
                      <a:lnTo>
                        <a:pt x="41" y="42"/>
                      </a:lnTo>
                      <a:lnTo>
                        <a:pt x="87" y="47"/>
                      </a:lnTo>
                      <a:lnTo>
                        <a:pt x="55" y="57"/>
                      </a:lnTo>
                      <a:lnTo>
                        <a:pt x="98" y="78"/>
                      </a:lnTo>
                      <a:lnTo>
                        <a:pt x="159" y="95"/>
                      </a:lnTo>
                      <a:lnTo>
                        <a:pt x="108" y="53"/>
                      </a:lnTo>
                      <a:lnTo>
                        <a:pt x="153" y="63"/>
                      </a:lnTo>
                      <a:lnTo>
                        <a:pt x="121" y="36"/>
                      </a:lnTo>
                      <a:lnTo>
                        <a:pt x="76" y="11"/>
                      </a:lnTo>
                      <a:lnTo>
                        <a:pt x="15" y="0"/>
                      </a:lnTo>
                      <a:lnTo>
                        <a:pt x="51" y="11"/>
                      </a:lnTo>
                      <a:lnTo>
                        <a:pt x="24" y="11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7" name="Freeform 109">
                  <a:extLst>
                    <a:ext uri="{FF2B5EF4-FFF2-40B4-BE49-F238E27FC236}">
                      <a16:creationId xmlns:a16="http://schemas.microsoft.com/office/drawing/2014/main" id="{92501C2A-7779-491C-97F9-98403C158E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7" y="2490"/>
                  <a:ext cx="37" cy="36"/>
                </a:xfrm>
                <a:custGeom>
                  <a:avLst/>
                  <a:gdLst>
                    <a:gd name="T0" fmla="*/ 0 w 72"/>
                    <a:gd name="T1" fmla="*/ 0 h 72"/>
                    <a:gd name="T2" fmla="*/ 38 w 72"/>
                    <a:gd name="T3" fmla="*/ 43 h 72"/>
                    <a:gd name="T4" fmla="*/ 72 w 72"/>
                    <a:gd name="T5" fmla="*/ 72 h 72"/>
                    <a:gd name="T6" fmla="*/ 39 w 72"/>
                    <a:gd name="T7" fmla="*/ 28 h 72"/>
                    <a:gd name="T8" fmla="*/ 0 w 72"/>
                    <a:gd name="T9" fmla="*/ 0 h 72"/>
                    <a:gd name="T10" fmla="*/ 0 w 72"/>
                    <a:gd name="T11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2" h="72">
                      <a:moveTo>
                        <a:pt x="0" y="0"/>
                      </a:moveTo>
                      <a:lnTo>
                        <a:pt x="38" y="43"/>
                      </a:lnTo>
                      <a:lnTo>
                        <a:pt x="72" y="72"/>
                      </a:lnTo>
                      <a:lnTo>
                        <a:pt x="39" y="28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8" name="Freeform 110">
                  <a:extLst>
                    <a:ext uri="{FF2B5EF4-FFF2-40B4-BE49-F238E27FC236}">
                      <a16:creationId xmlns:a16="http://schemas.microsoft.com/office/drawing/2014/main" id="{6856CC32-833A-4E25-8323-792C8EBF40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2" y="2473"/>
                  <a:ext cx="57" cy="20"/>
                </a:xfrm>
                <a:custGeom>
                  <a:avLst/>
                  <a:gdLst>
                    <a:gd name="T0" fmla="*/ 0 w 114"/>
                    <a:gd name="T1" fmla="*/ 22 h 39"/>
                    <a:gd name="T2" fmla="*/ 34 w 114"/>
                    <a:gd name="T3" fmla="*/ 19 h 39"/>
                    <a:gd name="T4" fmla="*/ 114 w 114"/>
                    <a:gd name="T5" fmla="*/ 39 h 39"/>
                    <a:gd name="T6" fmla="*/ 68 w 114"/>
                    <a:gd name="T7" fmla="*/ 19 h 39"/>
                    <a:gd name="T8" fmla="*/ 58 w 114"/>
                    <a:gd name="T9" fmla="*/ 0 h 39"/>
                    <a:gd name="T10" fmla="*/ 57 w 114"/>
                    <a:gd name="T11" fmla="*/ 17 h 39"/>
                    <a:gd name="T12" fmla="*/ 26 w 114"/>
                    <a:gd name="T13" fmla="*/ 13 h 39"/>
                    <a:gd name="T14" fmla="*/ 0 w 114"/>
                    <a:gd name="T15" fmla="*/ 22 h 39"/>
                    <a:gd name="T16" fmla="*/ 0 w 114"/>
                    <a:gd name="T17" fmla="*/ 22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4" h="39">
                      <a:moveTo>
                        <a:pt x="0" y="22"/>
                      </a:moveTo>
                      <a:lnTo>
                        <a:pt x="34" y="19"/>
                      </a:lnTo>
                      <a:lnTo>
                        <a:pt x="114" y="39"/>
                      </a:lnTo>
                      <a:lnTo>
                        <a:pt x="68" y="19"/>
                      </a:lnTo>
                      <a:lnTo>
                        <a:pt x="58" y="0"/>
                      </a:lnTo>
                      <a:lnTo>
                        <a:pt x="57" y="17"/>
                      </a:lnTo>
                      <a:lnTo>
                        <a:pt x="26" y="13"/>
                      </a:lnTo>
                      <a:lnTo>
                        <a:pt x="0" y="22"/>
                      </a:ln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39" name="Freeform 111">
                  <a:extLst>
                    <a:ext uri="{FF2B5EF4-FFF2-40B4-BE49-F238E27FC236}">
                      <a16:creationId xmlns:a16="http://schemas.microsoft.com/office/drawing/2014/main" id="{E5E3262E-DBC5-4D56-BF15-60F6C0AAFF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9" y="2504"/>
                  <a:ext cx="90" cy="44"/>
                </a:xfrm>
                <a:custGeom>
                  <a:avLst/>
                  <a:gdLst>
                    <a:gd name="T0" fmla="*/ 0 w 180"/>
                    <a:gd name="T1" fmla="*/ 0 h 86"/>
                    <a:gd name="T2" fmla="*/ 49 w 180"/>
                    <a:gd name="T3" fmla="*/ 25 h 86"/>
                    <a:gd name="T4" fmla="*/ 112 w 180"/>
                    <a:gd name="T5" fmla="*/ 53 h 86"/>
                    <a:gd name="T6" fmla="*/ 133 w 180"/>
                    <a:gd name="T7" fmla="*/ 61 h 86"/>
                    <a:gd name="T8" fmla="*/ 115 w 180"/>
                    <a:gd name="T9" fmla="*/ 40 h 86"/>
                    <a:gd name="T10" fmla="*/ 154 w 180"/>
                    <a:gd name="T11" fmla="*/ 67 h 86"/>
                    <a:gd name="T12" fmla="*/ 180 w 180"/>
                    <a:gd name="T13" fmla="*/ 86 h 86"/>
                    <a:gd name="T14" fmla="*/ 138 w 180"/>
                    <a:gd name="T15" fmla="*/ 69 h 86"/>
                    <a:gd name="T16" fmla="*/ 68 w 180"/>
                    <a:gd name="T17" fmla="*/ 40 h 86"/>
                    <a:gd name="T18" fmla="*/ 32 w 180"/>
                    <a:gd name="T19" fmla="*/ 19 h 86"/>
                    <a:gd name="T20" fmla="*/ 0 w 180"/>
                    <a:gd name="T21" fmla="*/ 0 h 86"/>
                    <a:gd name="T22" fmla="*/ 0 w 180"/>
                    <a:gd name="T23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0" h="86">
                      <a:moveTo>
                        <a:pt x="0" y="0"/>
                      </a:moveTo>
                      <a:lnTo>
                        <a:pt x="49" y="25"/>
                      </a:lnTo>
                      <a:lnTo>
                        <a:pt x="112" y="53"/>
                      </a:lnTo>
                      <a:lnTo>
                        <a:pt x="133" y="61"/>
                      </a:lnTo>
                      <a:lnTo>
                        <a:pt x="115" y="40"/>
                      </a:lnTo>
                      <a:lnTo>
                        <a:pt x="154" y="67"/>
                      </a:lnTo>
                      <a:lnTo>
                        <a:pt x="180" y="86"/>
                      </a:lnTo>
                      <a:lnTo>
                        <a:pt x="138" y="69"/>
                      </a:lnTo>
                      <a:lnTo>
                        <a:pt x="68" y="40"/>
                      </a:lnTo>
                      <a:lnTo>
                        <a:pt x="32" y="1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0" name="Freeform 112">
                  <a:extLst>
                    <a:ext uri="{FF2B5EF4-FFF2-40B4-BE49-F238E27FC236}">
                      <a16:creationId xmlns:a16="http://schemas.microsoft.com/office/drawing/2014/main" id="{276E2767-D926-4EAA-9E61-E6670D726E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6" y="2488"/>
                  <a:ext cx="6" cy="24"/>
                </a:xfrm>
                <a:custGeom>
                  <a:avLst/>
                  <a:gdLst>
                    <a:gd name="T0" fmla="*/ 14 w 14"/>
                    <a:gd name="T1" fmla="*/ 0 h 49"/>
                    <a:gd name="T2" fmla="*/ 0 w 14"/>
                    <a:gd name="T3" fmla="*/ 27 h 49"/>
                    <a:gd name="T4" fmla="*/ 14 w 14"/>
                    <a:gd name="T5" fmla="*/ 49 h 49"/>
                    <a:gd name="T6" fmla="*/ 14 w 14"/>
                    <a:gd name="T7" fmla="*/ 0 h 49"/>
                    <a:gd name="T8" fmla="*/ 14 w 14"/>
                    <a:gd name="T9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" h="49">
                      <a:moveTo>
                        <a:pt x="14" y="0"/>
                      </a:moveTo>
                      <a:lnTo>
                        <a:pt x="0" y="27"/>
                      </a:lnTo>
                      <a:lnTo>
                        <a:pt x="14" y="49"/>
                      </a:lnTo>
                      <a:lnTo>
                        <a:pt x="14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1" name="Freeform 113">
                  <a:extLst>
                    <a:ext uri="{FF2B5EF4-FFF2-40B4-BE49-F238E27FC236}">
                      <a16:creationId xmlns:a16="http://schemas.microsoft.com/office/drawing/2014/main" id="{124AA1DD-5868-4DEE-9E52-8BCBF18522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3" y="2597"/>
                  <a:ext cx="18" cy="24"/>
                </a:xfrm>
                <a:custGeom>
                  <a:avLst/>
                  <a:gdLst>
                    <a:gd name="T0" fmla="*/ 22 w 36"/>
                    <a:gd name="T1" fmla="*/ 0 h 49"/>
                    <a:gd name="T2" fmla="*/ 0 w 36"/>
                    <a:gd name="T3" fmla="*/ 13 h 49"/>
                    <a:gd name="T4" fmla="*/ 19 w 36"/>
                    <a:gd name="T5" fmla="*/ 13 h 49"/>
                    <a:gd name="T6" fmla="*/ 3 w 36"/>
                    <a:gd name="T7" fmla="*/ 49 h 49"/>
                    <a:gd name="T8" fmla="*/ 36 w 36"/>
                    <a:gd name="T9" fmla="*/ 13 h 49"/>
                    <a:gd name="T10" fmla="*/ 24 w 36"/>
                    <a:gd name="T11" fmla="*/ 13 h 49"/>
                    <a:gd name="T12" fmla="*/ 22 w 36"/>
                    <a:gd name="T13" fmla="*/ 0 h 49"/>
                    <a:gd name="T14" fmla="*/ 22 w 36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6" h="49">
                      <a:moveTo>
                        <a:pt x="22" y="0"/>
                      </a:moveTo>
                      <a:lnTo>
                        <a:pt x="0" y="13"/>
                      </a:lnTo>
                      <a:lnTo>
                        <a:pt x="19" y="13"/>
                      </a:lnTo>
                      <a:lnTo>
                        <a:pt x="3" y="49"/>
                      </a:lnTo>
                      <a:lnTo>
                        <a:pt x="36" y="13"/>
                      </a:lnTo>
                      <a:lnTo>
                        <a:pt x="24" y="13"/>
                      </a:lnTo>
                      <a:lnTo>
                        <a:pt x="22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2" name="Freeform 114">
                  <a:extLst>
                    <a:ext uri="{FF2B5EF4-FFF2-40B4-BE49-F238E27FC236}">
                      <a16:creationId xmlns:a16="http://schemas.microsoft.com/office/drawing/2014/main" id="{F8B19750-6615-4160-A929-3B6BD4E3CB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1" y="2510"/>
                  <a:ext cx="20" cy="38"/>
                </a:xfrm>
                <a:custGeom>
                  <a:avLst/>
                  <a:gdLst>
                    <a:gd name="T0" fmla="*/ 38 w 42"/>
                    <a:gd name="T1" fmla="*/ 0 h 76"/>
                    <a:gd name="T2" fmla="*/ 17 w 42"/>
                    <a:gd name="T3" fmla="*/ 28 h 76"/>
                    <a:gd name="T4" fmla="*/ 0 w 42"/>
                    <a:gd name="T5" fmla="*/ 76 h 76"/>
                    <a:gd name="T6" fmla="*/ 42 w 42"/>
                    <a:gd name="T7" fmla="*/ 47 h 76"/>
                    <a:gd name="T8" fmla="*/ 13 w 42"/>
                    <a:gd name="T9" fmla="*/ 57 h 76"/>
                    <a:gd name="T10" fmla="*/ 23 w 42"/>
                    <a:gd name="T11" fmla="*/ 28 h 76"/>
                    <a:gd name="T12" fmla="*/ 38 w 42"/>
                    <a:gd name="T13" fmla="*/ 0 h 76"/>
                    <a:gd name="T14" fmla="*/ 38 w 42"/>
                    <a:gd name="T15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2" h="76">
                      <a:moveTo>
                        <a:pt x="38" y="0"/>
                      </a:moveTo>
                      <a:lnTo>
                        <a:pt x="17" y="28"/>
                      </a:lnTo>
                      <a:lnTo>
                        <a:pt x="0" y="76"/>
                      </a:lnTo>
                      <a:lnTo>
                        <a:pt x="42" y="47"/>
                      </a:lnTo>
                      <a:lnTo>
                        <a:pt x="13" y="57"/>
                      </a:lnTo>
                      <a:lnTo>
                        <a:pt x="23" y="28"/>
                      </a:lnTo>
                      <a:lnTo>
                        <a:pt x="38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3" name="Freeform 115">
                  <a:extLst>
                    <a:ext uri="{FF2B5EF4-FFF2-40B4-BE49-F238E27FC236}">
                      <a16:creationId xmlns:a16="http://schemas.microsoft.com/office/drawing/2014/main" id="{50C55C35-2C0E-4DB5-8B94-E732D864B8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1" y="2560"/>
                  <a:ext cx="14" cy="18"/>
                </a:xfrm>
                <a:custGeom>
                  <a:avLst/>
                  <a:gdLst>
                    <a:gd name="T0" fmla="*/ 0 w 29"/>
                    <a:gd name="T1" fmla="*/ 0 h 37"/>
                    <a:gd name="T2" fmla="*/ 29 w 29"/>
                    <a:gd name="T3" fmla="*/ 25 h 37"/>
                    <a:gd name="T4" fmla="*/ 21 w 29"/>
                    <a:gd name="T5" fmla="*/ 37 h 37"/>
                    <a:gd name="T6" fmla="*/ 0 w 29"/>
                    <a:gd name="T7" fmla="*/ 0 h 37"/>
                    <a:gd name="T8" fmla="*/ 0 w 29"/>
                    <a:gd name="T9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37">
                      <a:moveTo>
                        <a:pt x="0" y="0"/>
                      </a:moveTo>
                      <a:lnTo>
                        <a:pt x="29" y="25"/>
                      </a:lnTo>
                      <a:lnTo>
                        <a:pt x="21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4" name="Freeform 116">
                  <a:extLst>
                    <a:ext uri="{FF2B5EF4-FFF2-40B4-BE49-F238E27FC236}">
                      <a16:creationId xmlns:a16="http://schemas.microsoft.com/office/drawing/2014/main" id="{DD15A72D-2167-47BE-AB6A-D432E3D7AA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9" y="2815"/>
                  <a:ext cx="45" cy="55"/>
                </a:xfrm>
                <a:custGeom>
                  <a:avLst/>
                  <a:gdLst>
                    <a:gd name="T0" fmla="*/ 89 w 89"/>
                    <a:gd name="T1" fmla="*/ 49 h 112"/>
                    <a:gd name="T2" fmla="*/ 48 w 89"/>
                    <a:gd name="T3" fmla="*/ 0 h 112"/>
                    <a:gd name="T4" fmla="*/ 46 w 89"/>
                    <a:gd name="T5" fmla="*/ 68 h 112"/>
                    <a:gd name="T6" fmla="*/ 25 w 89"/>
                    <a:gd name="T7" fmla="*/ 61 h 112"/>
                    <a:gd name="T8" fmla="*/ 17 w 89"/>
                    <a:gd name="T9" fmla="*/ 76 h 112"/>
                    <a:gd name="T10" fmla="*/ 0 w 89"/>
                    <a:gd name="T11" fmla="*/ 64 h 112"/>
                    <a:gd name="T12" fmla="*/ 19 w 89"/>
                    <a:gd name="T13" fmla="*/ 112 h 112"/>
                    <a:gd name="T14" fmla="*/ 23 w 89"/>
                    <a:gd name="T15" fmla="*/ 85 h 112"/>
                    <a:gd name="T16" fmla="*/ 48 w 89"/>
                    <a:gd name="T17" fmla="*/ 104 h 112"/>
                    <a:gd name="T18" fmla="*/ 50 w 89"/>
                    <a:gd name="T19" fmla="*/ 82 h 112"/>
                    <a:gd name="T20" fmla="*/ 67 w 89"/>
                    <a:gd name="T21" fmla="*/ 83 h 112"/>
                    <a:gd name="T22" fmla="*/ 53 w 89"/>
                    <a:gd name="T23" fmla="*/ 19 h 112"/>
                    <a:gd name="T24" fmla="*/ 89 w 89"/>
                    <a:gd name="T25" fmla="*/ 49 h 112"/>
                    <a:gd name="T26" fmla="*/ 89 w 89"/>
                    <a:gd name="T27" fmla="*/ 49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9" h="112">
                      <a:moveTo>
                        <a:pt x="89" y="49"/>
                      </a:moveTo>
                      <a:lnTo>
                        <a:pt x="48" y="0"/>
                      </a:lnTo>
                      <a:lnTo>
                        <a:pt x="46" y="68"/>
                      </a:lnTo>
                      <a:lnTo>
                        <a:pt x="25" y="61"/>
                      </a:lnTo>
                      <a:lnTo>
                        <a:pt x="17" y="76"/>
                      </a:lnTo>
                      <a:lnTo>
                        <a:pt x="0" y="64"/>
                      </a:lnTo>
                      <a:lnTo>
                        <a:pt x="19" y="112"/>
                      </a:lnTo>
                      <a:lnTo>
                        <a:pt x="23" y="85"/>
                      </a:lnTo>
                      <a:lnTo>
                        <a:pt x="48" y="104"/>
                      </a:lnTo>
                      <a:lnTo>
                        <a:pt x="50" y="82"/>
                      </a:lnTo>
                      <a:lnTo>
                        <a:pt x="67" y="83"/>
                      </a:lnTo>
                      <a:lnTo>
                        <a:pt x="53" y="19"/>
                      </a:lnTo>
                      <a:lnTo>
                        <a:pt x="89" y="49"/>
                      </a:lnTo>
                      <a:lnTo>
                        <a:pt x="89" y="49"/>
                      </a:lnTo>
                      <a:close/>
                    </a:path>
                  </a:pathLst>
                </a:custGeom>
                <a:solidFill>
                  <a:srgbClr val="8A8A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5" name="Freeform 117">
                  <a:extLst>
                    <a:ext uri="{FF2B5EF4-FFF2-40B4-BE49-F238E27FC236}">
                      <a16:creationId xmlns:a16="http://schemas.microsoft.com/office/drawing/2014/main" id="{A6E8C9F5-7013-4ECE-A82B-4EEEE3EAD7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8" y="2771"/>
                  <a:ext cx="138" cy="364"/>
                </a:xfrm>
                <a:custGeom>
                  <a:avLst/>
                  <a:gdLst>
                    <a:gd name="T0" fmla="*/ 28 w 278"/>
                    <a:gd name="T1" fmla="*/ 0 h 728"/>
                    <a:gd name="T2" fmla="*/ 80 w 278"/>
                    <a:gd name="T3" fmla="*/ 88 h 728"/>
                    <a:gd name="T4" fmla="*/ 186 w 278"/>
                    <a:gd name="T5" fmla="*/ 232 h 728"/>
                    <a:gd name="T6" fmla="*/ 258 w 278"/>
                    <a:gd name="T7" fmla="*/ 481 h 728"/>
                    <a:gd name="T8" fmla="*/ 270 w 278"/>
                    <a:gd name="T9" fmla="*/ 565 h 728"/>
                    <a:gd name="T10" fmla="*/ 278 w 278"/>
                    <a:gd name="T11" fmla="*/ 707 h 728"/>
                    <a:gd name="T12" fmla="*/ 260 w 278"/>
                    <a:gd name="T13" fmla="*/ 685 h 728"/>
                    <a:gd name="T14" fmla="*/ 239 w 278"/>
                    <a:gd name="T15" fmla="*/ 728 h 728"/>
                    <a:gd name="T16" fmla="*/ 207 w 278"/>
                    <a:gd name="T17" fmla="*/ 704 h 728"/>
                    <a:gd name="T18" fmla="*/ 158 w 278"/>
                    <a:gd name="T19" fmla="*/ 447 h 728"/>
                    <a:gd name="T20" fmla="*/ 46 w 278"/>
                    <a:gd name="T21" fmla="*/ 147 h 728"/>
                    <a:gd name="T22" fmla="*/ 0 w 278"/>
                    <a:gd name="T23" fmla="*/ 61 h 728"/>
                    <a:gd name="T24" fmla="*/ 42 w 278"/>
                    <a:gd name="T25" fmla="*/ 97 h 728"/>
                    <a:gd name="T26" fmla="*/ 19 w 278"/>
                    <a:gd name="T27" fmla="*/ 23 h 728"/>
                    <a:gd name="T28" fmla="*/ 28 w 278"/>
                    <a:gd name="T29" fmla="*/ 0 h 728"/>
                    <a:gd name="T30" fmla="*/ 28 w 278"/>
                    <a:gd name="T31" fmla="*/ 0 h 7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78" h="728">
                      <a:moveTo>
                        <a:pt x="28" y="0"/>
                      </a:moveTo>
                      <a:lnTo>
                        <a:pt x="80" y="88"/>
                      </a:lnTo>
                      <a:lnTo>
                        <a:pt x="186" y="232"/>
                      </a:lnTo>
                      <a:lnTo>
                        <a:pt x="258" y="481"/>
                      </a:lnTo>
                      <a:lnTo>
                        <a:pt x="270" y="565"/>
                      </a:lnTo>
                      <a:lnTo>
                        <a:pt x="278" y="707"/>
                      </a:lnTo>
                      <a:lnTo>
                        <a:pt x="260" y="685"/>
                      </a:lnTo>
                      <a:lnTo>
                        <a:pt x="239" y="728"/>
                      </a:lnTo>
                      <a:lnTo>
                        <a:pt x="207" y="704"/>
                      </a:lnTo>
                      <a:lnTo>
                        <a:pt x="158" y="447"/>
                      </a:lnTo>
                      <a:lnTo>
                        <a:pt x="46" y="147"/>
                      </a:lnTo>
                      <a:lnTo>
                        <a:pt x="0" y="61"/>
                      </a:lnTo>
                      <a:lnTo>
                        <a:pt x="42" y="97"/>
                      </a:lnTo>
                      <a:lnTo>
                        <a:pt x="19" y="23"/>
                      </a:lnTo>
                      <a:lnTo>
                        <a:pt x="28" y="0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6" name="Freeform 118">
                  <a:extLst>
                    <a:ext uri="{FF2B5EF4-FFF2-40B4-BE49-F238E27FC236}">
                      <a16:creationId xmlns:a16="http://schemas.microsoft.com/office/drawing/2014/main" id="{2B8FABCC-94FB-4258-9D20-E6FC767F1D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8" y="2744"/>
                  <a:ext cx="24" cy="129"/>
                </a:xfrm>
                <a:custGeom>
                  <a:avLst/>
                  <a:gdLst>
                    <a:gd name="T0" fmla="*/ 30 w 51"/>
                    <a:gd name="T1" fmla="*/ 0 h 257"/>
                    <a:gd name="T2" fmla="*/ 36 w 51"/>
                    <a:gd name="T3" fmla="*/ 40 h 257"/>
                    <a:gd name="T4" fmla="*/ 11 w 51"/>
                    <a:gd name="T5" fmla="*/ 175 h 257"/>
                    <a:gd name="T6" fmla="*/ 0 w 51"/>
                    <a:gd name="T7" fmla="*/ 257 h 257"/>
                    <a:gd name="T8" fmla="*/ 30 w 51"/>
                    <a:gd name="T9" fmla="*/ 160 h 257"/>
                    <a:gd name="T10" fmla="*/ 51 w 51"/>
                    <a:gd name="T11" fmla="*/ 67 h 257"/>
                    <a:gd name="T12" fmla="*/ 47 w 51"/>
                    <a:gd name="T13" fmla="*/ 27 h 257"/>
                    <a:gd name="T14" fmla="*/ 30 w 51"/>
                    <a:gd name="T15" fmla="*/ 0 h 257"/>
                    <a:gd name="T16" fmla="*/ 30 w 51"/>
                    <a:gd name="T17" fmla="*/ 0 h 2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1" h="257">
                      <a:moveTo>
                        <a:pt x="30" y="0"/>
                      </a:moveTo>
                      <a:lnTo>
                        <a:pt x="36" y="40"/>
                      </a:lnTo>
                      <a:lnTo>
                        <a:pt x="11" y="175"/>
                      </a:lnTo>
                      <a:lnTo>
                        <a:pt x="0" y="257"/>
                      </a:lnTo>
                      <a:lnTo>
                        <a:pt x="30" y="160"/>
                      </a:lnTo>
                      <a:lnTo>
                        <a:pt x="51" y="67"/>
                      </a:lnTo>
                      <a:lnTo>
                        <a:pt x="47" y="27"/>
                      </a:lnTo>
                      <a:lnTo>
                        <a:pt x="30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7" name="Freeform 119">
                  <a:extLst>
                    <a:ext uri="{FF2B5EF4-FFF2-40B4-BE49-F238E27FC236}">
                      <a16:creationId xmlns:a16="http://schemas.microsoft.com/office/drawing/2014/main" id="{35BCD007-86F1-4EE8-806C-EB158EE3E5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2" y="2769"/>
                  <a:ext cx="277" cy="439"/>
                </a:xfrm>
                <a:custGeom>
                  <a:avLst/>
                  <a:gdLst>
                    <a:gd name="T0" fmla="*/ 0 w 550"/>
                    <a:gd name="T1" fmla="*/ 175 h 879"/>
                    <a:gd name="T2" fmla="*/ 80 w 550"/>
                    <a:gd name="T3" fmla="*/ 268 h 879"/>
                    <a:gd name="T4" fmla="*/ 126 w 550"/>
                    <a:gd name="T5" fmla="*/ 318 h 879"/>
                    <a:gd name="T6" fmla="*/ 46 w 550"/>
                    <a:gd name="T7" fmla="*/ 168 h 879"/>
                    <a:gd name="T8" fmla="*/ 126 w 550"/>
                    <a:gd name="T9" fmla="*/ 261 h 879"/>
                    <a:gd name="T10" fmla="*/ 183 w 550"/>
                    <a:gd name="T11" fmla="*/ 255 h 879"/>
                    <a:gd name="T12" fmla="*/ 228 w 550"/>
                    <a:gd name="T13" fmla="*/ 210 h 879"/>
                    <a:gd name="T14" fmla="*/ 244 w 550"/>
                    <a:gd name="T15" fmla="*/ 284 h 879"/>
                    <a:gd name="T16" fmla="*/ 255 w 550"/>
                    <a:gd name="T17" fmla="*/ 394 h 879"/>
                    <a:gd name="T18" fmla="*/ 244 w 550"/>
                    <a:gd name="T19" fmla="*/ 493 h 879"/>
                    <a:gd name="T20" fmla="*/ 217 w 550"/>
                    <a:gd name="T21" fmla="*/ 569 h 879"/>
                    <a:gd name="T22" fmla="*/ 217 w 550"/>
                    <a:gd name="T23" fmla="*/ 630 h 879"/>
                    <a:gd name="T24" fmla="*/ 244 w 550"/>
                    <a:gd name="T25" fmla="*/ 738 h 879"/>
                    <a:gd name="T26" fmla="*/ 244 w 550"/>
                    <a:gd name="T27" fmla="*/ 611 h 879"/>
                    <a:gd name="T28" fmla="*/ 289 w 550"/>
                    <a:gd name="T29" fmla="*/ 725 h 879"/>
                    <a:gd name="T30" fmla="*/ 282 w 550"/>
                    <a:gd name="T31" fmla="*/ 573 h 879"/>
                    <a:gd name="T32" fmla="*/ 346 w 550"/>
                    <a:gd name="T33" fmla="*/ 704 h 879"/>
                    <a:gd name="T34" fmla="*/ 392 w 550"/>
                    <a:gd name="T35" fmla="*/ 879 h 879"/>
                    <a:gd name="T36" fmla="*/ 399 w 550"/>
                    <a:gd name="T37" fmla="*/ 671 h 879"/>
                    <a:gd name="T38" fmla="*/ 350 w 550"/>
                    <a:gd name="T39" fmla="*/ 440 h 879"/>
                    <a:gd name="T40" fmla="*/ 304 w 550"/>
                    <a:gd name="T41" fmla="*/ 255 h 879"/>
                    <a:gd name="T42" fmla="*/ 399 w 550"/>
                    <a:gd name="T43" fmla="*/ 398 h 879"/>
                    <a:gd name="T44" fmla="*/ 550 w 550"/>
                    <a:gd name="T45" fmla="*/ 569 h 879"/>
                    <a:gd name="T46" fmla="*/ 512 w 550"/>
                    <a:gd name="T47" fmla="*/ 455 h 879"/>
                    <a:gd name="T48" fmla="*/ 390 w 550"/>
                    <a:gd name="T49" fmla="*/ 322 h 879"/>
                    <a:gd name="T50" fmla="*/ 301 w 550"/>
                    <a:gd name="T51" fmla="*/ 217 h 879"/>
                    <a:gd name="T52" fmla="*/ 255 w 550"/>
                    <a:gd name="T53" fmla="*/ 122 h 879"/>
                    <a:gd name="T54" fmla="*/ 259 w 550"/>
                    <a:gd name="T55" fmla="*/ 54 h 879"/>
                    <a:gd name="T56" fmla="*/ 278 w 550"/>
                    <a:gd name="T57" fmla="*/ 111 h 879"/>
                    <a:gd name="T58" fmla="*/ 297 w 550"/>
                    <a:gd name="T59" fmla="*/ 61 h 879"/>
                    <a:gd name="T60" fmla="*/ 297 w 550"/>
                    <a:gd name="T61" fmla="*/ 0 h 879"/>
                    <a:gd name="T62" fmla="*/ 255 w 550"/>
                    <a:gd name="T63" fmla="*/ 19 h 879"/>
                    <a:gd name="T64" fmla="*/ 171 w 550"/>
                    <a:gd name="T65" fmla="*/ 46 h 879"/>
                    <a:gd name="T66" fmla="*/ 84 w 550"/>
                    <a:gd name="T67" fmla="*/ 88 h 879"/>
                    <a:gd name="T68" fmla="*/ 8 w 550"/>
                    <a:gd name="T69" fmla="*/ 145 h 879"/>
                    <a:gd name="T70" fmla="*/ 0 w 550"/>
                    <a:gd name="T71" fmla="*/ 175 h 879"/>
                    <a:gd name="T72" fmla="*/ 0 w 550"/>
                    <a:gd name="T73" fmla="*/ 175 h 8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50" h="879">
                      <a:moveTo>
                        <a:pt x="0" y="175"/>
                      </a:moveTo>
                      <a:lnTo>
                        <a:pt x="80" y="268"/>
                      </a:lnTo>
                      <a:lnTo>
                        <a:pt x="126" y="318"/>
                      </a:lnTo>
                      <a:lnTo>
                        <a:pt x="46" y="168"/>
                      </a:lnTo>
                      <a:lnTo>
                        <a:pt x="126" y="261"/>
                      </a:lnTo>
                      <a:lnTo>
                        <a:pt x="183" y="255"/>
                      </a:lnTo>
                      <a:lnTo>
                        <a:pt x="228" y="210"/>
                      </a:lnTo>
                      <a:lnTo>
                        <a:pt x="244" y="284"/>
                      </a:lnTo>
                      <a:lnTo>
                        <a:pt x="255" y="394"/>
                      </a:lnTo>
                      <a:lnTo>
                        <a:pt x="244" y="493"/>
                      </a:lnTo>
                      <a:lnTo>
                        <a:pt x="217" y="569"/>
                      </a:lnTo>
                      <a:lnTo>
                        <a:pt x="217" y="630"/>
                      </a:lnTo>
                      <a:lnTo>
                        <a:pt x="244" y="738"/>
                      </a:lnTo>
                      <a:lnTo>
                        <a:pt x="244" y="611"/>
                      </a:lnTo>
                      <a:lnTo>
                        <a:pt x="289" y="725"/>
                      </a:lnTo>
                      <a:lnTo>
                        <a:pt x="282" y="573"/>
                      </a:lnTo>
                      <a:lnTo>
                        <a:pt x="346" y="704"/>
                      </a:lnTo>
                      <a:lnTo>
                        <a:pt x="392" y="879"/>
                      </a:lnTo>
                      <a:lnTo>
                        <a:pt x="399" y="671"/>
                      </a:lnTo>
                      <a:lnTo>
                        <a:pt x="350" y="440"/>
                      </a:lnTo>
                      <a:lnTo>
                        <a:pt x="304" y="255"/>
                      </a:lnTo>
                      <a:lnTo>
                        <a:pt x="399" y="398"/>
                      </a:lnTo>
                      <a:lnTo>
                        <a:pt x="550" y="569"/>
                      </a:lnTo>
                      <a:lnTo>
                        <a:pt x="512" y="455"/>
                      </a:lnTo>
                      <a:lnTo>
                        <a:pt x="390" y="322"/>
                      </a:lnTo>
                      <a:lnTo>
                        <a:pt x="301" y="217"/>
                      </a:lnTo>
                      <a:lnTo>
                        <a:pt x="255" y="122"/>
                      </a:lnTo>
                      <a:lnTo>
                        <a:pt x="259" y="54"/>
                      </a:lnTo>
                      <a:lnTo>
                        <a:pt x="278" y="111"/>
                      </a:lnTo>
                      <a:lnTo>
                        <a:pt x="297" y="61"/>
                      </a:lnTo>
                      <a:lnTo>
                        <a:pt x="297" y="0"/>
                      </a:lnTo>
                      <a:lnTo>
                        <a:pt x="255" y="19"/>
                      </a:lnTo>
                      <a:lnTo>
                        <a:pt x="171" y="46"/>
                      </a:lnTo>
                      <a:lnTo>
                        <a:pt x="84" y="88"/>
                      </a:lnTo>
                      <a:lnTo>
                        <a:pt x="8" y="145"/>
                      </a:lnTo>
                      <a:lnTo>
                        <a:pt x="0" y="175"/>
                      </a:lnTo>
                      <a:lnTo>
                        <a:pt x="0" y="175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8" name="Freeform 120">
                  <a:extLst>
                    <a:ext uri="{FF2B5EF4-FFF2-40B4-BE49-F238E27FC236}">
                      <a16:creationId xmlns:a16="http://schemas.microsoft.com/office/drawing/2014/main" id="{6CB7C2E8-A176-47D3-A54B-29F466A49C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6" y="2908"/>
                  <a:ext cx="102" cy="605"/>
                </a:xfrm>
                <a:custGeom>
                  <a:avLst/>
                  <a:gdLst>
                    <a:gd name="T0" fmla="*/ 38 w 201"/>
                    <a:gd name="T1" fmla="*/ 0 h 1213"/>
                    <a:gd name="T2" fmla="*/ 38 w 201"/>
                    <a:gd name="T3" fmla="*/ 65 h 1213"/>
                    <a:gd name="T4" fmla="*/ 0 w 201"/>
                    <a:gd name="T5" fmla="*/ 327 h 1213"/>
                    <a:gd name="T6" fmla="*/ 7 w 201"/>
                    <a:gd name="T7" fmla="*/ 443 h 1213"/>
                    <a:gd name="T8" fmla="*/ 15 w 201"/>
                    <a:gd name="T9" fmla="*/ 576 h 1213"/>
                    <a:gd name="T10" fmla="*/ 23 w 201"/>
                    <a:gd name="T11" fmla="*/ 770 h 1213"/>
                    <a:gd name="T12" fmla="*/ 26 w 201"/>
                    <a:gd name="T13" fmla="*/ 920 h 1213"/>
                    <a:gd name="T14" fmla="*/ 53 w 201"/>
                    <a:gd name="T15" fmla="*/ 1167 h 1213"/>
                    <a:gd name="T16" fmla="*/ 49 w 201"/>
                    <a:gd name="T17" fmla="*/ 1213 h 1213"/>
                    <a:gd name="T18" fmla="*/ 141 w 201"/>
                    <a:gd name="T19" fmla="*/ 1190 h 1213"/>
                    <a:gd name="T20" fmla="*/ 201 w 201"/>
                    <a:gd name="T21" fmla="*/ 1190 h 1213"/>
                    <a:gd name="T22" fmla="*/ 201 w 201"/>
                    <a:gd name="T23" fmla="*/ 1125 h 1213"/>
                    <a:gd name="T24" fmla="*/ 125 w 201"/>
                    <a:gd name="T25" fmla="*/ 1171 h 1213"/>
                    <a:gd name="T26" fmla="*/ 171 w 201"/>
                    <a:gd name="T27" fmla="*/ 1011 h 1213"/>
                    <a:gd name="T28" fmla="*/ 175 w 201"/>
                    <a:gd name="T29" fmla="*/ 958 h 1213"/>
                    <a:gd name="T30" fmla="*/ 148 w 201"/>
                    <a:gd name="T31" fmla="*/ 909 h 1213"/>
                    <a:gd name="T32" fmla="*/ 99 w 201"/>
                    <a:gd name="T33" fmla="*/ 850 h 1213"/>
                    <a:gd name="T34" fmla="*/ 102 w 201"/>
                    <a:gd name="T35" fmla="*/ 812 h 1213"/>
                    <a:gd name="T36" fmla="*/ 163 w 201"/>
                    <a:gd name="T37" fmla="*/ 728 h 1213"/>
                    <a:gd name="T38" fmla="*/ 175 w 201"/>
                    <a:gd name="T39" fmla="*/ 671 h 1213"/>
                    <a:gd name="T40" fmla="*/ 175 w 201"/>
                    <a:gd name="T41" fmla="*/ 633 h 1213"/>
                    <a:gd name="T42" fmla="*/ 160 w 201"/>
                    <a:gd name="T43" fmla="*/ 580 h 1213"/>
                    <a:gd name="T44" fmla="*/ 152 w 201"/>
                    <a:gd name="T45" fmla="*/ 538 h 1213"/>
                    <a:gd name="T46" fmla="*/ 171 w 201"/>
                    <a:gd name="T47" fmla="*/ 481 h 1213"/>
                    <a:gd name="T48" fmla="*/ 163 w 201"/>
                    <a:gd name="T49" fmla="*/ 411 h 1213"/>
                    <a:gd name="T50" fmla="*/ 133 w 201"/>
                    <a:gd name="T51" fmla="*/ 335 h 1213"/>
                    <a:gd name="T52" fmla="*/ 133 w 201"/>
                    <a:gd name="T53" fmla="*/ 289 h 1213"/>
                    <a:gd name="T54" fmla="*/ 156 w 201"/>
                    <a:gd name="T55" fmla="*/ 217 h 1213"/>
                    <a:gd name="T56" fmla="*/ 144 w 201"/>
                    <a:gd name="T57" fmla="*/ 141 h 1213"/>
                    <a:gd name="T58" fmla="*/ 102 w 201"/>
                    <a:gd name="T59" fmla="*/ 65 h 1213"/>
                    <a:gd name="T60" fmla="*/ 38 w 201"/>
                    <a:gd name="T61" fmla="*/ 0 h 1213"/>
                    <a:gd name="T62" fmla="*/ 38 w 201"/>
                    <a:gd name="T63" fmla="*/ 0 h 1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01" h="1213">
                      <a:moveTo>
                        <a:pt x="38" y="0"/>
                      </a:moveTo>
                      <a:lnTo>
                        <a:pt x="38" y="65"/>
                      </a:lnTo>
                      <a:lnTo>
                        <a:pt x="0" y="327"/>
                      </a:lnTo>
                      <a:lnTo>
                        <a:pt x="7" y="443"/>
                      </a:lnTo>
                      <a:lnTo>
                        <a:pt x="15" y="576"/>
                      </a:lnTo>
                      <a:lnTo>
                        <a:pt x="23" y="770"/>
                      </a:lnTo>
                      <a:lnTo>
                        <a:pt x="26" y="920"/>
                      </a:lnTo>
                      <a:lnTo>
                        <a:pt x="53" y="1167"/>
                      </a:lnTo>
                      <a:lnTo>
                        <a:pt x="49" y="1213"/>
                      </a:lnTo>
                      <a:lnTo>
                        <a:pt x="141" y="1190"/>
                      </a:lnTo>
                      <a:lnTo>
                        <a:pt x="201" y="1190"/>
                      </a:lnTo>
                      <a:lnTo>
                        <a:pt x="201" y="1125"/>
                      </a:lnTo>
                      <a:lnTo>
                        <a:pt x="125" y="1171"/>
                      </a:lnTo>
                      <a:lnTo>
                        <a:pt x="171" y="1011"/>
                      </a:lnTo>
                      <a:lnTo>
                        <a:pt x="175" y="958"/>
                      </a:lnTo>
                      <a:lnTo>
                        <a:pt x="148" y="909"/>
                      </a:lnTo>
                      <a:lnTo>
                        <a:pt x="99" y="850"/>
                      </a:lnTo>
                      <a:lnTo>
                        <a:pt x="102" y="812"/>
                      </a:lnTo>
                      <a:lnTo>
                        <a:pt x="163" y="728"/>
                      </a:lnTo>
                      <a:lnTo>
                        <a:pt x="175" y="671"/>
                      </a:lnTo>
                      <a:lnTo>
                        <a:pt x="175" y="633"/>
                      </a:lnTo>
                      <a:lnTo>
                        <a:pt x="160" y="580"/>
                      </a:lnTo>
                      <a:lnTo>
                        <a:pt x="152" y="538"/>
                      </a:lnTo>
                      <a:lnTo>
                        <a:pt x="171" y="481"/>
                      </a:lnTo>
                      <a:lnTo>
                        <a:pt x="163" y="411"/>
                      </a:lnTo>
                      <a:lnTo>
                        <a:pt x="133" y="335"/>
                      </a:lnTo>
                      <a:lnTo>
                        <a:pt x="133" y="289"/>
                      </a:lnTo>
                      <a:lnTo>
                        <a:pt x="156" y="217"/>
                      </a:lnTo>
                      <a:lnTo>
                        <a:pt x="144" y="141"/>
                      </a:lnTo>
                      <a:lnTo>
                        <a:pt x="102" y="65"/>
                      </a:lnTo>
                      <a:lnTo>
                        <a:pt x="38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49" name="Freeform 121">
                  <a:extLst>
                    <a:ext uri="{FF2B5EF4-FFF2-40B4-BE49-F238E27FC236}">
                      <a16:creationId xmlns:a16="http://schemas.microsoft.com/office/drawing/2014/main" id="{7DC4A980-B2A5-4B7F-9B8D-CFC67154B9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7" y="3222"/>
                  <a:ext cx="51" cy="24"/>
                </a:xfrm>
                <a:custGeom>
                  <a:avLst/>
                  <a:gdLst>
                    <a:gd name="T0" fmla="*/ 0 w 103"/>
                    <a:gd name="T1" fmla="*/ 8 h 50"/>
                    <a:gd name="T2" fmla="*/ 42 w 103"/>
                    <a:gd name="T3" fmla="*/ 0 h 50"/>
                    <a:gd name="T4" fmla="*/ 103 w 103"/>
                    <a:gd name="T5" fmla="*/ 0 h 50"/>
                    <a:gd name="T6" fmla="*/ 103 w 103"/>
                    <a:gd name="T7" fmla="*/ 50 h 50"/>
                    <a:gd name="T8" fmla="*/ 42 w 103"/>
                    <a:gd name="T9" fmla="*/ 50 h 50"/>
                    <a:gd name="T10" fmla="*/ 0 w 103"/>
                    <a:gd name="T11" fmla="*/ 50 h 50"/>
                    <a:gd name="T12" fmla="*/ 0 w 103"/>
                    <a:gd name="T13" fmla="*/ 8 h 50"/>
                    <a:gd name="T14" fmla="*/ 0 w 103"/>
                    <a:gd name="T15" fmla="*/ 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3" h="50">
                      <a:moveTo>
                        <a:pt x="0" y="8"/>
                      </a:moveTo>
                      <a:lnTo>
                        <a:pt x="42" y="0"/>
                      </a:lnTo>
                      <a:lnTo>
                        <a:pt x="103" y="0"/>
                      </a:lnTo>
                      <a:lnTo>
                        <a:pt x="103" y="50"/>
                      </a:lnTo>
                      <a:lnTo>
                        <a:pt x="42" y="50"/>
                      </a:lnTo>
                      <a:lnTo>
                        <a:pt x="0" y="50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0" name="Freeform 122">
                  <a:extLst>
                    <a:ext uri="{FF2B5EF4-FFF2-40B4-BE49-F238E27FC236}">
                      <a16:creationId xmlns:a16="http://schemas.microsoft.com/office/drawing/2014/main" id="{51E746EB-A391-4307-8FFF-BF4A80FB3B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7" y="3260"/>
                  <a:ext cx="47" cy="142"/>
                </a:xfrm>
                <a:custGeom>
                  <a:avLst/>
                  <a:gdLst>
                    <a:gd name="T0" fmla="*/ 95 w 95"/>
                    <a:gd name="T1" fmla="*/ 0 h 284"/>
                    <a:gd name="T2" fmla="*/ 38 w 95"/>
                    <a:gd name="T3" fmla="*/ 162 h 284"/>
                    <a:gd name="T4" fmla="*/ 0 w 95"/>
                    <a:gd name="T5" fmla="*/ 284 h 284"/>
                    <a:gd name="T6" fmla="*/ 23 w 95"/>
                    <a:gd name="T7" fmla="*/ 84 h 284"/>
                    <a:gd name="T8" fmla="*/ 42 w 95"/>
                    <a:gd name="T9" fmla="*/ 4 h 284"/>
                    <a:gd name="T10" fmla="*/ 95 w 95"/>
                    <a:gd name="T11" fmla="*/ 0 h 284"/>
                    <a:gd name="T12" fmla="*/ 95 w 95"/>
                    <a:gd name="T13" fmla="*/ 0 h 2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5" h="284">
                      <a:moveTo>
                        <a:pt x="95" y="0"/>
                      </a:moveTo>
                      <a:lnTo>
                        <a:pt x="38" y="162"/>
                      </a:lnTo>
                      <a:lnTo>
                        <a:pt x="0" y="284"/>
                      </a:lnTo>
                      <a:lnTo>
                        <a:pt x="23" y="84"/>
                      </a:lnTo>
                      <a:lnTo>
                        <a:pt x="42" y="4"/>
                      </a:lnTo>
                      <a:lnTo>
                        <a:pt x="95" y="0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1" name="Freeform 123">
                  <a:extLst>
                    <a:ext uri="{FF2B5EF4-FFF2-40B4-BE49-F238E27FC236}">
                      <a16:creationId xmlns:a16="http://schemas.microsoft.com/office/drawing/2014/main" id="{D2F35FBF-1689-41E3-B37F-8EF247F9C0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8" y="3064"/>
                  <a:ext cx="51" cy="154"/>
                </a:xfrm>
                <a:custGeom>
                  <a:avLst/>
                  <a:gdLst>
                    <a:gd name="T0" fmla="*/ 32 w 101"/>
                    <a:gd name="T1" fmla="*/ 0 h 310"/>
                    <a:gd name="T2" fmla="*/ 40 w 101"/>
                    <a:gd name="T3" fmla="*/ 87 h 310"/>
                    <a:gd name="T4" fmla="*/ 0 w 101"/>
                    <a:gd name="T5" fmla="*/ 310 h 310"/>
                    <a:gd name="T6" fmla="*/ 25 w 101"/>
                    <a:gd name="T7" fmla="*/ 298 h 310"/>
                    <a:gd name="T8" fmla="*/ 101 w 101"/>
                    <a:gd name="T9" fmla="*/ 87 h 310"/>
                    <a:gd name="T10" fmla="*/ 74 w 101"/>
                    <a:gd name="T11" fmla="*/ 68 h 310"/>
                    <a:gd name="T12" fmla="*/ 32 w 101"/>
                    <a:gd name="T13" fmla="*/ 0 h 310"/>
                    <a:gd name="T14" fmla="*/ 32 w 101"/>
                    <a:gd name="T15" fmla="*/ 0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1" h="310">
                      <a:moveTo>
                        <a:pt x="32" y="0"/>
                      </a:moveTo>
                      <a:lnTo>
                        <a:pt x="40" y="87"/>
                      </a:lnTo>
                      <a:lnTo>
                        <a:pt x="0" y="310"/>
                      </a:lnTo>
                      <a:lnTo>
                        <a:pt x="25" y="298"/>
                      </a:lnTo>
                      <a:lnTo>
                        <a:pt x="101" y="87"/>
                      </a:lnTo>
                      <a:lnTo>
                        <a:pt x="74" y="68"/>
                      </a:lnTo>
                      <a:lnTo>
                        <a:pt x="32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2" name="Freeform 124">
                  <a:extLst>
                    <a:ext uri="{FF2B5EF4-FFF2-40B4-BE49-F238E27FC236}">
                      <a16:creationId xmlns:a16="http://schemas.microsoft.com/office/drawing/2014/main" id="{19133A84-5D22-4E27-9AFD-D6E0DB5E45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6" y="3226"/>
                  <a:ext cx="130" cy="411"/>
                </a:xfrm>
                <a:custGeom>
                  <a:avLst/>
                  <a:gdLst>
                    <a:gd name="T0" fmla="*/ 21 w 261"/>
                    <a:gd name="T1" fmla="*/ 34 h 825"/>
                    <a:gd name="T2" fmla="*/ 21 w 261"/>
                    <a:gd name="T3" fmla="*/ 7 h 825"/>
                    <a:gd name="T4" fmla="*/ 143 w 261"/>
                    <a:gd name="T5" fmla="*/ 0 h 825"/>
                    <a:gd name="T6" fmla="*/ 245 w 261"/>
                    <a:gd name="T7" fmla="*/ 4 h 825"/>
                    <a:gd name="T8" fmla="*/ 249 w 261"/>
                    <a:gd name="T9" fmla="*/ 99 h 825"/>
                    <a:gd name="T10" fmla="*/ 261 w 261"/>
                    <a:gd name="T11" fmla="*/ 587 h 825"/>
                    <a:gd name="T12" fmla="*/ 253 w 261"/>
                    <a:gd name="T13" fmla="*/ 730 h 825"/>
                    <a:gd name="T14" fmla="*/ 211 w 261"/>
                    <a:gd name="T15" fmla="*/ 794 h 825"/>
                    <a:gd name="T16" fmla="*/ 146 w 261"/>
                    <a:gd name="T17" fmla="*/ 825 h 825"/>
                    <a:gd name="T18" fmla="*/ 203 w 261"/>
                    <a:gd name="T19" fmla="*/ 764 h 825"/>
                    <a:gd name="T20" fmla="*/ 203 w 261"/>
                    <a:gd name="T21" fmla="*/ 699 h 825"/>
                    <a:gd name="T22" fmla="*/ 249 w 261"/>
                    <a:gd name="T23" fmla="*/ 625 h 825"/>
                    <a:gd name="T24" fmla="*/ 226 w 261"/>
                    <a:gd name="T25" fmla="*/ 534 h 825"/>
                    <a:gd name="T26" fmla="*/ 230 w 261"/>
                    <a:gd name="T27" fmla="*/ 469 h 825"/>
                    <a:gd name="T28" fmla="*/ 230 w 261"/>
                    <a:gd name="T29" fmla="*/ 393 h 825"/>
                    <a:gd name="T30" fmla="*/ 169 w 261"/>
                    <a:gd name="T31" fmla="*/ 287 h 825"/>
                    <a:gd name="T32" fmla="*/ 97 w 261"/>
                    <a:gd name="T33" fmla="*/ 245 h 825"/>
                    <a:gd name="T34" fmla="*/ 63 w 261"/>
                    <a:gd name="T35" fmla="*/ 152 h 825"/>
                    <a:gd name="T36" fmla="*/ 0 w 261"/>
                    <a:gd name="T37" fmla="*/ 57 h 825"/>
                    <a:gd name="T38" fmla="*/ 21 w 261"/>
                    <a:gd name="T39" fmla="*/ 34 h 825"/>
                    <a:gd name="T40" fmla="*/ 21 w 261"/>
                    <a:gd name="T41" fmla="*/ 34 h 8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61" h="825">
                      <a:moveTo>
                        <a:pt x="21" y="34"/>
                      </a:moveTo>
                      <a:lnTo>
                        <a:pt x="21" y="7"/>
                      </a:lnTo>
                      <a:lnTo>
                        <a:pt x="143" y="0"/>
                      </a:lnTo>
                      <a:lnTo>
                        <a:pt x="245" y="4"/>
                      </a:lnTo>
                      <a:lnTo>
                        <a:pt x="249" y="99"/>
                      </a:lnTo>
                      <a:lnTo>
                        <a:pt x="261" y="587"/>
                      </a:lnTo>
                      <a:lnTo>
                        <a:pt x="253" y="730"/>
                      </a:lnTo>
                      <a:lnTo>
                        <a:pt x="211" y="794"/>
                      </a:lnTo>
                      <a:lnTo>
                        <a:pt x="146" y="825"/>
                      </a:lnTo>
                      <a:lnTo>
                        <a:pt x="203" y="764"/>
                      </a:lnTo>
                      <a:lnTo>
                        <a:pt x="203" y="699"/>
                      </a:lnTo>
                      <a:lnTo>
                        <a:pt x="249" y="625"/>
                      </a:lnTo>
                      <a:lnTo>
                        <a:pt x="226" y="534"/>
                      </a:lnTo>
                      <a:lnTo>
                        <a:pt x="230" y="469"/>
                      </a:lnTo>
                      <a:lnTo>
                        <a:pt x="230" y="393"/>
                      </a:lnTo>
                      <a:lnTo>
                        <a:pt x="169" y="287"/>
                      </a:lnTo>
                      <a:lnTo>
                        <a:pt x="97" y="245"/>
                      </a:lnTo>
                      <a:lnTo>
                        <a:pt x="63" y="152"/>
                      </a:lnTo>
                      <a:lnTo>
                        <a:pt x="0" y="57"/>
                      </a:lnTo>
                      <a:lnTo>
                        <a:pt x="21" y="34"/>
                      </a:lnTo>
                      <a:lnTo>
                        <a:pt x="21" y="34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3" name="Freeform 125">
                  <a:extLst>
                    <a:ext uri="{FF2B5EF4-FFF2-40B4-BE49-F238E27FC236}">
                      <a16:creationId xmlns:a16="http://schemas.microsoft.com/office/drawing/2014/main" id="{C6DB3755-C478-42BF-B400-A7BAA655C3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5" y="3290"/>
                  <a:ext cx="37" cy="330"/>
                </a:xfrm>
                <a:custGeom>
                  <a:avLst/>
                  <a:gdLst>
                    <a:gd name="T0" fmla="*/ 59 w 71"/>
                    <a:gd name="T1" fmla="*/ 0 h 662"/>
                    <a:gd name="T2" fmla="*/ 59 w 71"/>
                    <a:gd name="T3" fmla="*/ 147 h 662"/>
                    <a:gd name="T4" fmla="*/ 0 w 71"/>
                    <a:gd name="T5" fmla="*/ 485 h 662"/>
                    <a:gd name="T6" fmla="*/ 12 w 71"/>
                    <a:gd name="T7" fmla="*/ 662 h 662"/>
                    <a:gd name="T8" fmla="*/ 65 w 71"/>
                    <a:gd name="T9" fmla="*/ 436 h 662"/>
                    <a:gd name="T10" fmla="*/ 63 w 71"/>
                    <a:gd name="T11" fmla="*/ 287 h 662"/>
                    <a:gd name="T12" fmla="*/ 71 w 71"/>
                    <a:gd name="T13" fmla="*/ 114 h 662"/>
                    <a:gd name="T14" fmla="*/ 59 w 71"/>
                    <a:gd name="T15" fmla="*/ 0 h 662"/>
                    <a:gd name="T16" fmla="*/ 59 w 71"/>
                    <a:gd name="T17" fmla="*/ 0 h 6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1" h="662">
                      <a:moveTo>
                        <a:pt x="59" y="0"/>
                      </a:moveTo>
                      <a:lnTo>
                        <a:pt x="59" y="147"/>
                      </a:lnTo>
                      <a:lnTo>
                        <a:pt x="0" y="485"/>
                      </a:lnTo>
                      <a:lnTo>
                        <a:pt x="12" y="662"/>
                      </a:lnTo>
                      <a:lnTo>
                        <a:pt x="65" y="436"/>
                      </a:lnTo>
                      <a:lnTo>
                        <a:pt x="63" y="287"/>
                      </a:lnTo>
                      <a:lnTo>
                        <a:pt x="71" y="114"/>
                      </a:lnTo>
                      <a:lnTo>
                        <a:pt x="59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4" name="Freeform 126">
                  <a:extLst>
                    <a:ext uri="{FF2B5EF4-FFF2-40B4-BE49-F238E27FC236}">
                      <a16:creationId xmlns:a16="http://schemas.microsoft.com/office/drawing/2014/main" id="{26FBE066-BDB6-4B2D-A941-C77FF21891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3" y="3345"/>
                  <a:ext cx="26" cy="192"/>
                </a:xfrm>
                <a:custGeom>
                  <a:avLst/>
                  <a:gdLst>
                    <a:gd name="T0" fmla="*/ 57 w 57"/>
                    <a:gd name="T1" fmla="*/ 0 h 384"/>
                    <a:gd name="T2" fmla="*/ 11 w 57"/>
                    <a:gd name="T3" fmla="*/ 194 h 384"/>
                    <a:gd name="T4" fmla="*/ 0 w 57"/>
                    <a:gd name="T5" fmla="*/ 384 h 384"/>
                    <a:gd name="T6" fmla="*/ 38 w 57"/>
                    <a:gd name="T7" fmla="*/ 267 h 384"/>
                    <a:gd name="T8" fmla="*/ 57 w 57"/>
                    <a:gd name="T9" fmla="*/ 118 h 384"/>
                    <a:gd name="T10" fmla="*/ 57 w 57"/>
                    <a:gd name="T11" fmla="*/ 0 h 384"/>
                    <a:gd name="T12" fmla="*/ 57 w 57"/>
                    <a:gd name="T13" fmla="*/ 0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7" h="384">
                      <a:moveTo>
                        <a:pt x="57" y="0"/>
                      </a:moveTo>
                      <a:lnTo>
                        <a:pt x="11" y="194"/>
                      </a:lnTo>
                      <a:lnTo>
                        <a:pt x="0" y="384"/>
                      </a:lnTo>
                      <a:lnTo>
                        <a:pt x="38" y="267"/>
                      </a:lnTo>
                      <a:lnTo>
                        <a:pt x="57" y="118"/>
                      </a:lnTo>
                      <a:lnTo>
                        <a:pt x="57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5" name="Freeform 127">
                  <a:extLst>
                    <a:ext uri="{FF2B5EF4-FFF2-40B4-BE49-F238E27FC236}">
                      <a16:creationId xmlns:a16="http://schemas.microsoft.com/office/drawing/2014/main" id="{28379ACB-0CBF-41BB-A9D5-AE1F1F40D1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2" y="3203"/>
                  <a:ext cx="43" cy="202"/>
                </a:xfrm>
                <a:custGeom>
                  <a:avLst/>
                  <a:gdLst>
                    <a:gd name="T0" fmla="*/ 0 w 83"/>
                    <a:gd name="T1" fmla="*/ 54 h 405"/>
                    <a:gd name="T2" fmla="*/ 83 w 83"/>
                    <a:gd name="T3" fmla="*/ 0 h 405"/>
                    <a:gd name="T4" fmla="*/ 72 w 83"/>
                    <a:gd name="T5" fmla="*/ 99 h 405"/>
                    <a:gd name="T6" fmla="*/ 72 w 83"/>
                    <a:gd name="T7" fmla="*/ 405 h 405"/>
                    <a:gd name="T8" fmla="*/ 34 w 83"/>
                    <a:gd name="T9" fmla="*/ 153 h 405"/>
                    <a:gd name="T10" fmla="*/ 0 w 83"/>
                    <a:gd name="T11" fmla="*/ 54 h 405"/>
                    <a:gd name="T12" fmla="*/ 0 w 83"/>
                    <a:gd name="T13" fmla="*/ 54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3" h="405">
                      <a:moveTo>
                        <a:pt x="0" y="54"/>
                      </a:moveTo>
                      <a:lnTo>
                        <a:pt x="83" y="0"/>
                      </a:lnTo>
                      <a:lnTo>
                        <a:pt x="72" y="99"/>
                      </a:lnTo>
                      <a:lnTo>
                        <a:pt x="72" y="405"/>
                      </a:lnTo>
                      <a:lnTo>
                        <a:pt x="34" y="153"/>
                      </a:lnTo>
                      <a:lnTo>
                        <a:pt x="0" y="54"/>
                      </a:lnTo>
                      <a:lnTo>
                        <a:pt x="0" y="54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6" name="Freeform 128">
                  <a:extLst>
                    <a:ext uri="{FF2B5EF4-FFF2-40B4-BE49-F238E27FC236}">
                      <a16:creationId xmlns:a16="http://schemas.microsoft.com/office/drawing/2014/main" id="{8CDC8BF3-3625-4268-9B81-10B1DCA0E6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0" y="2769"/>
                  <a:ext cx="116" cy="178"/>
                </a:xfrm>
                <a:custGeom>
                  <a:avLst/>
                  <a:gdLst>
                    <a:gd name="T0" fmla="*/ 0 w 228"/>
                    <a:gd name="T1" fmla="*/ 0 h 356"/>
                    <a:gd name="T2" fmla="*/ 30 w 228"/>
                    <a:gd name="T3" fmla="*/ 76 h 356"/>
                    <a:gd name="T4" fmla="*/ 61 w 228"/>
                    <a:gd name="T5" fmla="*/ 326 h 356"/>
                    <a:gd name="T6" fmla="*/ 106 w 228"/>
                    <a:gd name="T7" fmla="*/ 356 h 356"/>
                    <a:gd name="T8" fmla="*/ 99 w 228"/>
                    <a:gd name="T9" fmla="*/ 244 h 356"/>
                    <a:gd name="T10" fmla="*/ 163 w 228"/>
                    <a:gd name="T11" fmla="*/ 92 h 356"/>
                    <a:gd name="T12" fmla="*/ 228 w 228"/>
                    <a:gd name="T13" fmla="*/ 65 h 356"/>
                    <a:gd name="T14" fmla="*/ 179 w 228"/>
                    <a:gd name="T15" fmla="*/ 35 h 356"/>
                    <a:gd name="T16" fmla="*/ 0 w 228"/>
                    <a:gd name="T17" fmla="*/ 0 h 356"/>
                    <a:gd name="T18" fmla="*/ 0 w 228"/>
                    <a:gd name="T19" fmla="*/ 0 h 3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28" h="356">
                      <a:moveTo>
                        <a:pt x="0" y="0"/>
                      </a:moveTo>
                      <a:lnTo>
                        <a:pt x="30" y="76"/>
                      </a:lnTo>
                      <a:lnTo>
                        <a:pt x="61" y="326"/>
                      </a:lnTo>
                      <a:lnTo>
                        <a:pt x="106" y="356"/>
                      </a:lnTo>
                      <a:lnTo>
                        <a:pt x="99" y="244"/>
                      </a:lnTo>
                      <a:lnTo>
                        <a:pt x="163" y="92"/>
                      </a:lnTo>
                      <a:lnTo>
                        <a:pt x="228" y="65"/>
                      </a:lnTo>
                      <a:lnTo>
                        <a:pt x="179" y="3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7" name="Freeform 129">
                  <a:extLst>
                    <a:ext uri="{FF2B5EF4-FFF2-40B4-BE49-F238E27FC236}">
                      <a16:creationId xmlns:a16="http://schemas.microsoft.com/office/drawing/2014/main" id="{F83C4326-65D0-4810-8771-4EDABD81A2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2" y="3663"/>
                  <a:ext cx="102" cy="46"/>
                </a:xfrm>
                <a:custGeom>
                  <a:avLst/>
                  <a:gdLst>
                    <a:gd name="T0" fmla="*/ 0 w 203"/>
                    <a:gd name="T1" fmla="*/ 0 h 91"/>
                    <a:gd name="T2" fmla="*/ 91 w 203"/>
                    <a:gd name="T3" fmla="*/ 38 h 91"/>
                    <a:gd name="T4" fmla="*/ 203 w 203"/>
                    <a:gd name="T5" fmla="*/ 38 h 91"/>
                    <a:gd name="T6" fmla="*/ 45 w 203"/>
                    <a:gd name="T7" fmla="*/ 91 h 91"/>
                    <a:gd name="T8" fmla="*/ 15 w 203"/>
                    <a:gd name="T9" fmla="*/ 91 h 91"/>
                    <a:gd name="T10" fmla="*/ 0 w 203"/>
                    <a:gd name="T11" fmla="*/ 65 h 91"/>
                    <a:gd name="T12" fmla="*/ 0 w 203"/>
                    <a:gd name="T13" fmla="*/ 0 h 91"/>
                    <a:gd name="T14" fmla="*/ 0 w 203"/>
                    <a:gd name="T15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3" h="91">
                      <a:moveTo>
                        <a:pt x="0" y="0"/>
                      </a:moveTo>
                      <a:lnTo>
                        <a:pt x="91" y="38"/>
                      </a:lnTo>
                      <a:lnTo>
                        <a:pt x="203" y="38"/>
                      </a:lnTo>
                      <a:lnTo>
                        <a:pt x="45" y="91"/>
                      </a:lnTo>
                      <a:lnTo>
                        <a:pt x="15" y="91"/>
                      </a:lnTo>
                      <a:lnTo>
                        <a:pt x="0" y="6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8" name="Freeform 130">
                  <a:extLst>
                    <a:ext uri="{FF2B5EF4-FFF2-40B4-BE49-F238E27FC236}">
                      <a16:creationId xmlns:a16="http://schemas.microsoft.com/office/drawing/2014/main" id="{F71E0572-6DCC-41DA-B183-2CD27C4CFB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3" y="3701"/>
                  <a:ext cx="228" cy="57"/>
                </a:xfrm>
                <a:custGeom>
                  <a:avLst/>
                  <a:gdLst>
                    <a:gd name="T0" fmla="*/ 0 w 458"/>
                    <a:gd name="T1" fmla="*/ 65 h 114"/>
                    <a:gd name="T2" fmla="*/ 80 w 458"/>
                    <a:gd name="T3" fmla="*/ 34 h 114"/>
                    <a:gd name="T4" fmla="*/ 207 w 458"/>
                    <a:gd name="T5" fmla="*/ 0 h 114"/>
                    <a:gd name="T6" fmla="*/ 291 w 458"/>
                    <a:gd name="T7" fmla="*/ 50 h 114"/>
                    <a:gd name="T8" fmla="*/ 458 w 458"/>
                    <a:gd name="T9" fmla="*/ 95 h 114"/>
                    <a:gd name="T10" fmla="*/ 313 w 458"/>
                    <a:gd name="T11" fmla="*/ 114 h 114"/>
                    <a:gd name="T12" fmla="*/ 76 w 458"/>
                    <a:gd name="T13" fmla="*/ 99 h 114"/>
                    <a:gd name="T14" fmla="*/ 19 w 458"/>
                    <a:gd name="T15" fmla="*/ 99 h 114"/>
                    <a:gd name="T16" fmla="*/ 0 w 458"/>
                    <a:gd name="T17" fmla="*/ 65 h 114"/>
                    <a:gd name="T18" fmla="*/ 0 w 458"/>
                    <a:gd name="T19" fmla="*/ 65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58" h="114">
                      <a:moveTo>
                        <a:pt x="0" y="65"/>
                      </a:moveTo>
                      <a:lnTo>
                        <a:pt x="80" y="34"/>
                      </a:lnTo>
                      <a:lnTo>
                        <a:pt x="207" y="0"/>
                      </a:lnTo>
                      <a:lnTo>
                        <a:pt x="291" y="50"/>
                      </a:lnTo>
                      <a:lnTo>
                        <a:pt x="458" y="95"/>
                      </a:lnTo>
                      <a:lnTo>
                        <a:pt x="313" y="114"/>
                      </a:lnTo>
                      <a:lnTo>
                        <a:pt x="76" y="99"/>
                      </a:lnTo>
                      <a:lnTo>
                        <a:pt x="19" y="99"/>
                      </a:lnTo>
                      <a:lnTo>
                        <a:pt x="0" y="65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00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59" name="Freeform 131">
                  <a:extLst>
                    <a:ext uri="{FF2B5EF4-FFF2-40B4-BE49-F238E27FC236}">
                      <a16:creationId xmlns:a16="http://schemas.microsoft.com/office/drawing/2014/main" id="{57E868F9-22C4-4767-A9AE-CB2F58C609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1" y="2937"/>
                  <a:ext cx="51" cy="562"/>
                </a:xfrm>
                <a:custGeom>
                  <a:avLst/>
                  <a:gdLst>
                    <a:gd name="T0" fmla="*/ 31 w 103"/>
                    <a:gd name="T1" fmla="*/ 0 h 1125"/>
                    <a:gd name="T2" fmla="*/ 80 w 103"/>
                    <a:gd name="T3" fmla="*/ 129 h 1125"/>
                    <a:gd name="T4" fmla="*/ 61 w 103"/>
                    <a:gd name="T5" fmla="*/ 285 h 1125"/>
                    <a:gd name="T6" fmla="*/ 88 w 103"/>
                    <a:gd name="T7" fmla="*/ 420 h 1125"/>
                    <a:gd name="T8" fmla="*/ 103 w 103"/>
                    <a:gd name="T9" fmla="*/ 622 h 1125"/>
                    <a:gd name="T10" fmla="*/ 57 w 103"/>
                    <a:gd name="T11" fmla="*/ 781 h 1125"/>
                    <a:gd name="T12" fmla="*/ 57 w 103"/>
                    <a:gd name="T13" fmla="*/ 848 h 1125"/>
                    <a:gd name="T14" fmla="*/ 99 w 103"/>
                    <a:gd name="T15" fmla="*/ 954 h 1125"/>
                    <a:gd name="T16" fmla="*/ 99 w 103"/>
                    <a:gd name="T17" fmla="*/ 1023 h 1125"/>
                    <a:gd name="T18" fmla="*/ 57 w 103"/>
                    <a:gd name="T19" fmla="*/ 1125 h 1125"/>
                    <a:gd name="T20" fmla="*/ 38 w 103"/>
                    <a:gd name="T21" fmla="*/ 1061 h 1125"/>
                    <a:gd name="T22" fmla="*/ 16 w 103"/>
                    <a:gd name="T23" fmla="*/ 781 h 1125"/>
                    <a:gd name="T24" fmla="*/ 16 w 103"/>
                    <a:gd name="T25" fmla="*/ 496 h 1125"/>
                    <a:gd name="T26" fmla="*/ 0 w 103"/>
                    <a:gd name="T27" fmla="*/ 274 h 1125"/>
                    <a:gd name="T28" fmla="*/ 4 w 103"/>
                    <a:gd name="T29" fmla="*/ 152 h 1125"/>
                    <a:gd name="T30" fmla="*/ 31 w 103"/>
                    <a:gd name="T31" fmla="*/ 0 h 1125"/>
                    <a:gd name="T32" fmla="*/ 31 w 103"/>
                    <a:gd name="T33" fmla="*/ 0 h 1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3" h="1125">
                      <a:moveTo>
                        <a:pt x="31" y="0"/>
                      </a:moveTo>
                      <a:lnTo>
                        <a:pt x="80" y="129"/>
                      </a:lnTo>
                      <a:lnTo>
                        <a:pt x="61" y="285"/>
                      </a:lnTo>
                      <a:lnTo>
                        <a:pt x="88" y="420"/>
                      </a:lnTo>
                      <a:lnTo>
                        <a:pt x="103" y="622"/>
                      </a:lnTo>
                      <a:lnTo>
                        <a:pt x="57" y="781"/>
                      </a:lnTo>
                      <a:lnTo>
                        <a:pt x="57" y="848"/>
                      </a:lnTo>
                      <a:lnTo>
                        <a:pt x="99" y="954"/>
                      </a:lnTo>
                      <a:lnTo>
                        <a:pt x="99" y="1023"/>
                      </a:lnTo>
                      <a:lnTo>
                        <a:pt x="57" y="1125"/>
                      </a:lnTo>
                      <a:lnTo>
                        <a:pt x="38" y="1061"/>
                      </a:lnTo>
                      <a:lnTo>
                        <a:pt x="16" y="781"/>
                      </a:lnTo>
                      <a:lnTo>
                        <a:pt x="16" y="496"/>
                      </a:lnTo>
                      <a:lnTo>
                        <a:pt x="0" y="274"/>
                      </a:lnTo>
                      <a:lnTo>
                        <a:pt x="4" y="152"/>
                      </a:lnTo>
                      <a:lnTo>
                        <a:pt x="31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00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0" name="Freeform 132">
                  <a:extLst>
                    <a:ext uri="{FF2B5EF4-FFF2-40B4-BE49-F238E27FC236}">
                      <a16:creationId xmlns:a16="http://schemas.microsoft.com/office/drawing/2014/main" id="{57D98E55-F56B-4AAA-9BE9-E7BC78D50E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0" y="2775"/>
                  <a:ext cx="138" cy="111"/>
                </a:xfrm>
                <a:custGeom>
                  <a:avLst/>
                  <a:gdLst>
                    <a:gd name="T0" fmla="*/ 0 w 274"/>
                    <a:gd name="T1" fmla="*/ 167 h 220"/>
                    <a:gd name="T2" fmla="*/ 50 w 274"/>
                    <a:gd name="T3" fmla="*/ 220 h 220"/>
                    <a:gd name="T4" fmla="*/ 35 w 274"/>
                    <a:gd name="T5" fmla="*/ 148 h 220"/>
                    <a:gd name="T6" fmla="*/ 88 w 274"/>
                    <a:gd name="T7" fmla="*/ 190 h 220"/>
                    <a:gd name="T8" fmla="*/ 156 w 274"/>
                    <a:gd name="T9" fmla="*/ 198 h 220"/>
                    <a:gd name="T10" fmla="*/ 225 w 274"/>
                    <a:gd name="T11" fmla="*/ 175 h 220"/>
                    <a:gd name="T12" fmla="*/ 221 w 274"/>
                    <a:gd name="T13" fmla="*/ 61 h 220"/>
                    <a:gd name="T14" fmla="*/ 270 w 274"/>
                    <a:gd name="T15" fmla="*/ 38 h 220"/>
                    <a:gd name="T16" fmla="*/ 274 w 274"/>
                    <a:gd name="T17" fmla="*/ 0 h 220"/>
                    <a:gd name="T18" fmla="*/ 221 w 274"/>
                    <a:gd name="T19" fmla="*/ 23 h 220"/>
                    <a:gd name="T20" fmla="*/ 88 w 274"/>
                    <a:gd name="T21" fmla="*/ 76 h 220"/>
                    <a:gd name="T22" fmla="*/ 4 w 274"/>
                    <a:gd name="T23" fmla="*/ 133 h 220"/>
                    <a:gd name="T24" fmla="*/ 0 w 274"/>
                    <a:gd name="T25" fmla="*/ 167 h 220"/>
                    <a:gd name="T26" fmla="*/ 0 w 274"/>
                    <a:gd name="T27" fmla="*/ 167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74" h="220">
                      <a:moveTo>
                        <a:pt x="0" y="167"/>
                      </a:moveTo>
                      <a:lnTo>
                        <a:pt x="50" y="220"/>
                      </a:lnTo>
                      <a:lnTo>
                        <a:pt x="35" y="148"/>
                      </a:lnTo>
                      <a:lnTo>
                        <a:pt x="88" y="190"/>
                      </a:lnTo>
                      <a:lnTo>
                        <a:pt x="156" y="198"/>
                      </a:lnTo>
                      <a:lnTo>
                        <a:pt x="225" y="175"/>
                      </a:lnTo>
                      <a:lnTo>
                        <a:pt x="221" y="61"/>
                      </a:lnTo>
                      <a:lnTo>
                        <a:pt x="270" y="38"/>
                      </a:lnTo>
                      <a:lnTo>
                        <a:pt x="274" y="0"/>
                      </a:lnTo>
                      <a:lnTo>
                        <a:pt x="221" y="23"/>
                      </a:lnTo>
                      <a:lnTo>
                        <a:pt x="88" y="76"/>
                      </a:lnTo>
                      <a:lnTo>
                        <a:pt x="4" y="133"/>
                      </a:lnTo>
                      <a:lnTo>
                        <a:pt x="0" y="167"/>
                      </a:lnTo>
                      <a:lnTo>
                        <a:pt x="0" y="167"/>
                      </a:lnTo>
                      <a:close/>
                    </a:path>
                  </a:pathLst>
                </a:custGeom>
                <a:solidFill>
                  <a:srgbClr val="00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1" name="Freeform 133">
                  <a:extLst>
                    <a:ext uri="{FF2B5EF4-FFF2-40B4-BE49-F238E27FC236}">
                      <a16:creationId xmlns:a16="http://schemas.microsoft.com/office/drawing/2014/main" id="{79A35D98-26D2-4FC6-A40D-C4034811EE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3" y="2882"/>
                  <a:ext cx="63" cy="285"/>
                </a:xfrm>
                <a:custGeom>
                  <a:avLst/>
                  <a:gdLst>
                    <a:gd name="T0" fmla="*/ 0 w 125"/>
                    <a:gd name="T1" fmla="*/ 0 h 570"/>
                    <a:gd name="T2" fmla="*/ 11 w 125"/>
                    <a:gd name="T3" fmla="*/ 89 h 570"/>
                    <a:gd name="T4" fmla="*/ 23 w 125"/>
                    <a:gd name="T5" fmla="*/ 279 h 570"/>
                    <a:gd name="T6" fmla="*/ 110 w 125"/>
                    <a:gd name="T7" fmla="*/ 479 h 570"/>
                    <a:gd name="T8" fmla="*/ 125 w 125"/>
                    <a:gd name="T9" fmla="*/ 570 h 570"/>
                    <a:gd name="T10" fmla="*/ 121 w 125"/>
                    <a:gd name="T11" fmla="*/ 462 h 570"/>
                    <a:gd name="T12" fmla="*/ 57 w 125"/>
                    <a:gd name="T13" fmla="*/ 260 h 570"/>
                    <a:gd name="T14" fmla="*/ 26 w 125"/>
                    <a:gd name="T15" fmla="*/ 101 h 570"/>
                    <a:gd name="T16" fmla="*/ 0 w 125"/>
                    <a:gd name="T17" fmla="*/ 0 h 570"/>
                    <a:gd name="T18" fmla="*/ 0 w 125"/>
                    <a:gd name="T19" fmla="*/ 0 h 5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5" h="570">
                      <a:moveTo>
                        <a:pt x="0" y="0"/>
                      </a:moveTo>
                      <a:lnTo>
                        <a:pt x="11" y="89"/>
                      </a:lnTo>
                      <a:lnTo>
                        <a:pt x="23" y="279"/>
                      </a:lnTo>
                      <a:lnTo>
                        <a:pt x="110" y="479"/>
                      </a:lnTo>
                      <a:lnTo>
                        <a:pt x="125" y="570"/>
                      </a:lnTo>
                      <a:lnTo>
                        <a:pt x="121" y="462"/>
                      </a:lnTo>
                      <a:lnTo>
                        <a:pt x="57" y="260"/>
                      </a:lnTo>
                      <a:lnTo>
                        <a:pt x="26" y="10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2" name="Freeform 134">
                  <a:extLst>
                    <a:ext uri="{FF2B5EF4-FFF2-40B4-BE49-F238E27FC236}">
                      <a16:creationId xmlns:a16="http://schemas.microsoft.com/office/drawing/2014/main" id="{61DF2371-29D2-479C-840C-83F84264B4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5" y="2779"/>
                  <a:ext cx="81" cy="121"/>
                </a:xfrm>
                <a:custGeom>
                  <a:avLst/>
                  <a:gdLst>
                    <a:gd name="T0" fmla="*/ 0 w 159"/>
                    <a:gd name="T1" fmla="*/ 0 h 242"/>
                    <a:gd name="T2" fmla="*/ 22 w 159"/>
                    <a:gd name="T3" fmla="*/ 80 h 242"/>
                    <a:gd name="T4" fmla="*/ 49 w 159"/>
                    <a:gd name="T5" fmla="*/ 242 h 242"/>
                    <a:gd name="T6" fmla="*/ 64 w 159"/>
                    <a:gd name="T7" fmla="*/ 96 h 242"/>
                    <a:gd name="T8" fmla="*/ 114 w 159"/>
                    <a:gd name="T9" fmla="*/ 84 h 242"/>
                    <a:gd name="T10" fmla="*/ 159 w 159"/>
                    <a:gd name="T11" fmla="*/ 35 h 242"/>
                    <a:gd name="T12" fmla="*/ 106 w 159"/>
                    <a:gd name="T13" fmla="*/ 19 h 242"/>
                    <a:gd name="T14" fmla="*/ 0 w 159"/>
                    <a:gd name="T15" fmla="*/ 0 h 242"/>
                    <a:gd name="T16" fmla="*/ 0 w 159"/>
                    <a:gd name="T17" fmla="*/ 0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9" h="242">
                      <a:moveTo>
                        <a:pt x="0" y="0"/>
                      </a:moveTo>
                      <a:lnTo>
                        <a:pt x="22" y="80"/>
                      </a:lnTo>
                      <a:lnTo>
                        <a:pt x="49" y="242"/>
                      </a:lnTo>
                      <a:lnTo>
                        <a:pt x="64" y="96"/>
                      </a:lnTo>
                      <a:lnTo>
                        <a:pt x="114" y="84"/>
                      </a:lnTo>
                      <a:lnTo>
                        <a:pt x="159" y="35"/>
                      </a:lnTo>
                      <a:lnTo>
                        <a:pt x="106" y="1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3" name="Freeform 135">
                  <a:extLst>
                    <a:ext uri="{FF2B5EF4-FFF2-40B4-BE49-F238E27FC236}">
                      <a16:creationId xmlns:a16="http://schemas.microsoft.com/office/drawing/2014/main" id="{AAFEF0F7-CA06-4915-AA3F-2FCD15DEFB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2" y="3234"/>
                  <a:ext cx="100" cy="152"/>
                </a:xfrm>
                <a:custGeom>
                  <a:avLst/>
                  <a:gdLst>
                    <a:gd name="T0" fmla="*/ 0 w 198"/>
                    <a:gd name="T1" fmla="*/ 34 h 306"/>
                    <a:gd name="T2" fmla="*/ 61 w 198"/>
                    <a:gd name="T3" fmla="*/ 171 h 306"/>
                    <a:gd name="T4" fmla="*/ 73 w 198"/>
                    <a:gd name="T5" fmla="*/ 76 h 306"/>
                    <a:gd name="T6" fmla="*/ 152 w 198"/>
                    <a:gd name="T7" fmla="*/ 84 h 306"/>
                    <a:gd name="T8" fmla="*/ 114 w 198"/>
                    <a:gd name="T9" fmla="*/ 205 h 306"/>
                    <a:gd name="T10" fmla="*/ 187 w 198"/>
                    <a:gd name="T11" fmla="*/ 306 h 306"/>
                    <a:gd name="T12" fmla="*/ 198 w 198"/>
                    <a:gd name="T13" fmla="*/ 152 h 306"/>
                    <a:gd name="T14" fmla="*/ 187 w 198"/>
                    <a:gd name="T15" fmla="*/ 4 h 306"/>
                    <a:gd name="T16" fmla="*/ 111 w 198"/>
                    <a:gd name="T17" fmla="*/ 0 h 306"/>
                    <a:gd name="T18" fmla="*/ 16 w 198"/>
                    <a:gd name="T19" fmla="*/ 8 h 306"/>
                    <a:gd name="T20" fmla="*/ 0 w 198"/>
                    <a:gd name="T21" fmla="*/ 34 h 306"/>
                    <a:gd name="T22" fmla="*/ 0 w 198"/>
                    <a:gd name="T23" fmla="*/ 34 h 3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98" h="306">
                      <a:moveTo>
                        <a:pt x="0" y="34"/>
                      </a:moveTo>
                      <a:lnTo>
                        <a:pt x="61" y="171"/>
                      </a:lnTo>
                      <a:lnTo>
                        <a:pt x="73" y="76"/>
                      </a:lnTo>
                      <a:lnTo>
                        <a:pt x="152" y="84"/>
                      </a:lnTo>
                      <a:lnTo>
                        <a:pt x="114" y="205"/>
                      </a:lnTo>
                      <a:lnTo>
                        <a:pt x="187" y="306"/>
                      </a:lnTo>
                      <a:lnTo>
                        <a:pt x="198" y="152"/>
                      </a:lnTo>
                      <a:lnTo>
                        <a:pt x="187" y="4"/>
                      </a:lnTo>
                      <a:lnTo>
                        <a:pt x="111" y="0"/>
                      </a:lnTo>
                      <a:lnTo>
                        <a:pt x="16" y="8"/>
                      </a:lnTo>
                      <a:lnTo>
                        <a:pt x="0" y="3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4" name="Freeform 136">
                  <a:extLst>
                    <a:ext uri="{FF2B5EF4-FFF2-40B4-BE49-F238E27FC236}">
                      <a16:creationId xmlns:a16="http://schemas.microsoft.com/office/drawing/2014/main" id="{45333CAB-5C4E-4D7E-8A08-1DF584B292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3" y="3222"/>
                  <a:ext cx="24" cy="77"/>
                </a:xfrm>
                <a:custGeom>
                  <a:avLst/>
                  <a:gdLst>
                    <a:gd name="T0" fmla="*/ 0 w 45"/>
                    <a:gd name="T1" fmla="*/ 19 h 152"/>
                    <a:gd name="T2" fmla="*/ 38 w 45"/>
                    <a:gd name="T3" fmla="*/ 152 h 152"/>
                    <a:gd name="T4" fmla="*/ 45 w 45"/>
                    <a:gd name="T5" fmla="*/ 0 h 152"/>
                    <a:gd name="T6" fmla="*/ 0 w 45"/>
                    <a:gd name="T7" fmla="*/ 19 h 152"/>
                    <a:gd name="T8" fmla="*/ 0 w 45"/>
                    <a:gd name="T9" fmla="*/ 19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152">
                      <a:moveTo>
                        <a:pt x="0" y="19"/>
                      </a:moveTo>
                      <a:lnTo>
                        <a:pt x="38" y="152"/>
                      </a:lnTo>
                      <a:lnTo>
                        <a:pt x="45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5" name="Freeform 137">
                  <a:extLst>
                    <a:ext uri="{FF2B5EF4-FFF2-40B4-BE49-F238E27FC236}">
                      <a16:creationId xmlns:a16="http://schemas.microsoft.com/office/drawing/2014/main" id="{D55757A5-44F3-4BE8-8BD8-1E5B468623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1" y="3270"/>
                  <a:ext cx="18" cy="75"/>
                </a:xfrm>
                <a:custGeom>
                  <a:avLst/>
                  <a:gdLst>
                    <a:gd name="T0" fmla="*/ 34 w 34"/>
                    <a:gd name="T1" fmla="*/ 0 h 152"/>
                    <a:gd name="T2" fmla="*/ 7 w 34"/>
                    <a:gd name="T3" fmla="*/ 54 h 152"/>
                    <a:gd name="T4" fmla="*/ 0 w 34"/>
                    <a:gd name="T5" fmla="*/ 152 h 152"/>
                    <a:gd name="T6" fmla="*/ 34 w 34"/>
                    <a:gd name="T7" fmla="*/ 0 h 152"/>
                    <a:gd name="T8" fmla="*/ 34 w 34"/>
                    <a:gd name="T9" fmla="*/ 0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152">
                      <a:moveTo>
                        <a:pt x="34" y="0"/>
                      </a:moveTo>
                      <a:lnTo>
                        <a:pt x="7" y="54"/>
                      </a:lnTo>
                      <a:lnTo>
                        <a:pt x="0" y="152"/>
                      </a:lnTo>
                      <a:lnTo>
                        <a:pt x="34" y="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00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6" name="Freeform 138">
                  <a:extLst>
                    <a:ext uri="{FF2B5EF4-FFF2-40B4-BE49-F238E27FC236}">
                      <a16:creationId xmlns:a16="http://schemas.microsoft.com/office/drawing/2014/main" id="{D230928B-0900-42C3-84A2-93665626D8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0" y="2837"/>
                  <a:ext cx="28" cy="255"/>
                </a:xfrm>
                <a:custGeom>
                  <a:avLst/>
                  <a:gdLst>
                    <a:gd name="T0" fmla="*/ 16 w 61"/>
                    <a:gd name="T1" fmla="*/ 0 h 511"/>
                    <a:gd name="T2" fmla="*/ 0 w 61"/>
                    <a:gd name="T3" fmla="*/ 176 h 511"/>
                    <a:gd name="T4" fmla="*/ 42 w 61"/>
                    <a:gd name="T5" fmla="*/ 511 h 511"/>
                    <a:gd name="T6" fmla="*/ 61 w 61"/>
                    <a:gd name="T7" fmla="*/ 366 h 511"/>
                    <a:gd name="T8" fmla="*/ 61 w 61"/>
                    <a:gd name="T9" fmla="*/ 188 h 511"/>
                    <a:gd name="T10" fmla="*/ 16 w 61"/>
                    <a:gd name="T11" fmla="*/ 0 h 511"/>
                    <a:gd name="T12" fmla="*/ 16 w 61"/>
                    <a:gd name="T13" fmla="*/ 0 h 5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1" h="511">
                      <a:moveTo>
                        <a:pt x="16" y="0"/>
                      </a:moveTo>
                      <a:lnTo>
                        <a:pt x="0" y="176"/>
                      </a:lnTo>
                      <a:lnTo>
                        <a:pt x="42" y="511"/>
                      </a:lnTo>
                      <a:lnTo>
                        <a:pt x="61" y="366"/>
                      </a:lnTo>
                      <a:lnTo>
                        <a:pt x="61" y="188"/>
                      </a:lnTo>
                      <a:lnTo>
                        <a:pt x="16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7" name="Freeform 139">
                  <a:extLst>
                    <a:ext uri="{FF2B5EF4-FFF2-40B4-BE49-F238E27FC236}">
                      <a16:creationId xmlns:a16="http://schemas.microsoft.com/office/drawing/2014/main" id="{41077CBE-DE9A-4F04-8D43-14ACCDE01A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7" y="4457"/>
                  <a:ext cx="83" cy="40"/>
                </a:xfrm>
                <a:custGeom>
                  <a:avLst/>
                  <a:gdLst>
                    <a:gd name="T0" fmla="*/ 13 w 167"/>
                    <a:gd name="T1" fmla="*/ 6 h 78"/>
                    <a:gd name="T2" fmla="*/ 32 w 167"/>
                    <a:gd name="T3" fmla="*/ 17 h 78"/>
                    <a:gd name="T4" fmla="*/ 154 w 167"/>
                    <a:gd name="T5" fmla="*/ 0 h 78"/>
                    <a:gd name="T6" fmla="*/ 167 w 167"/>
                    <a:gd name="T7" fmla="*/ 31 h 78"/>
                    <a:gd name="T8" fmla="*/ 118 w 167"/>
                    <a:gd name="T9" fmla="*/ 78 h 78"/>
                    <a:gd name="T10" fmla="*/ 23 w 167"/>
                    <a:gd name="T11" fmla="*/ 69 h 78"/>
                    <a:gd name="T12" fmla="*/ 0 w 167"/>
                    <a:gd name="T13" fmla="*/ 54 h 78"/>
                    <a:gd name="T14" fmla="*/ 0 w 167"/>
                    <a:gd name="T15" fmla="*/ 35 h 78"/>
                    <a:gd name="T16" fmla="*/ 13 w 167"/>
                    <a:gd name="T17" fmla="*/ 6 h 78"/>
                    <a:gd name="T18" fmla="*/ 13 w 167"/>
                    <a:gd name="T19" fmla="*/ 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78">
                      <a:moveTo>
                        <a:pt x="13" y="6"/>
                      </a:moveTo>
                      <a:lnTo>
                        <a:pt x="32" y="17"/>
                      </a:lnTo>
                      <a:lnTo>
                        <a:pt x="154" y="0"/>
                      </a:lnTo>
                      <a:lnTo>
                        <a:pt x="167" y="31"/>
                      </a:lnTo>
                      <a:lnTo>
                        <a:pt x="118" y="78"/>
                      </a:lnTo>
                      <a:lnTo>
                        <a:pt x="23" y="69"/>
                      </a:lnTo>
                      <a:lnTo>
                        <a:pt x="0" y="54"/>
                      </a:lnTo>
                      <a:lnTo>
                        <a:pt x="0" y="35"/>
                      </a:lnTo>
                      <a:lnTo>
                        <a:pt x="13" y="6"/>
                      </a:ln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8" name="Freeform 140">
                  <a:extLst>
                    <a:ext uri="{FF2B5EF4-FFF2-40B4-BE49-F238E27FC236}">
                      <a16:creationId xmlns:a16="http://schemas.microsoft.com/office/drawing/2014/main" id="{4C3D008F-23B7-433C-9807-19AAFCCF93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5" y="4435"/>
                  <a:ext cx="85" cy="34"/>
                </a:xfrm>
                <a:custGeom>
                  <a:avLst/>
                  <a:gdLst>
                    <a:gd name="T0" fmla="*/ 0 w 171"/>
                    <a:gd name="T1" fmla="*/ 0 h 66"/>
                    <a:gd name="T2" fmla="*/ 42 w 171"/>
                    <a:gd name="T3" fmla="*/ 13 h 66"/>
                    <a:gd name="T4" fmla="*/ 83 w 171"/>
                    <a:gd name="T5" fmla="*/ 19 h 66"/>
                    <a:gd name="T6" fmla="*/ 129 w 171"/>
                    <a:gd name="T7" fmla="*/ 7 h 66"/>
                    <a:gd name="T8" fmla="*/ 171 w 171"/>
                    <a:gd name="T9" fmla="*/ 51 h 66"/>
                    <a:gd name="T10" fmla="*/ 161 w 171"/>
                    <a:gd name="T11" fmla="*/ 66 h 66"/>
                    <a:gd name="T12" fmla="*/ 59 w 171"/>
                    <a:gd name="T13" fmla="*/ 60 h 66"/>
                    <a:gd name="T14" fmla="*/ 6 w 171"/>
                    <a:gd name="T15" fmla="*/ 28 h 66"/>
                    <a:gd name="T16" fmla="*/ 0 w 171"/>
                    <a:gd name="T17" fmla="*/ 0 h 66"/>
                    <a:gd name="T18" fmla="*/ 0 w 171"/>
                    <a:gd name="T19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71" h="66">
                      <a:moveTo>
                        <a:pt x="0" y="0"/>
                      </a:moveTo>
                      <a:lnTo>
                        <a:pt x="42" y="13"/>
                      </a:lnTo>
                      <a:lnTo>
                        <a:pt x="83" y="19"/>
                      </a:lnTo>
                      <a:lnTo>
                        <a:pt x="129" y="7"/>
                      </a:lnTo>
                      <a:lnTo>
                        <a:pt x="171" y="51"/>
                      </a:lnTo>
                      <a:lnTo>
                        <a:pt x="161" y="66"/>
                      </a:lnTo>
                      <a:lnTo>
                        <a:pt x="59" y="60"/>
                      </a:lnTo>
                      <a:lnTo>
                        <a:pt x="6" y="28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69" name="Freeform 141">
                  <a:extLst>
                    <a:ext uri="{FF2B5EF4-FFF2-40B4-BE49-F238E27FC236}">
                      <a16:creationId xmlns:a16="http://schemas.microsoft.com/office/drawing/2014/main" id="{ADB6F40B-E4BC-4DE1-BCE5-90566A45E7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6" y="4465"/>
                  <a:ext cx="63" cy="20"/>
                </a:xfrm>
                <a:custGeom>
                  <a:avLst/>
                  <a:gdLst>
                    <a:gd name="T0" fmla="*/ 10 w 128"/>
                    <a:gd name="T1" fmla="*/ 38 h 38"/>
                    <a:gd name="T2" fmla="*/ 84 w 128"/>
                    <a:gd name="T3" fmla="*/ 38 h 38"/>
                    <a:gd name="T4" fmla="*/ 128 w 128"/>
                    <a:gd name="T5" fmla="*/ 5 h 38"/>
                    <a:gd name="T6" fmla="*/ 61 w 128"/>
                    <a:gd name="T7" fmla="*/ 0 h 38"/>
                    <a:gd name="T8" fmla="*/ 15 w 128"/>
                    <a:gd name="T9" fmla="*/ 15 h 38"/>
                    <a:gd name="T10" fmla="*/ 0 w 128"/>
                    <a:gd name="T11" fmla="*/ 17 h 38"/>
                    <a:gd name="T12" fmla="*/ 10 w 128"/>
                    <a:gd name="T13" fmla="*/ 38 h 38"/>
                    <a:gd name="T14" fmla="*/ 10 w 128"/>
                    <a:gd name="T1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8" h="38">
                      <a:moveTo>
                        <a:pt x="10" y="38"/>
                      </a:moveTo>
                      <a:lnTo>
                        <a:pt x="84" y="38"/>
                      </a:lnTo>
                      <a:lnTo>
                        <a:pt x="128" y="5"/>
                      </a:lnTo>
                      <a:lnTo>
                        <a:pt x="61" y="0"/>
                      </a:lnTo>
                      <a:lnTo>
                        <a:pt x="15" y="15"/>
                      </a:lnTo>
                      <a:lnTo>
                        <a:pt x="0" y="17"/>
                      </a:lnTo>
                      <a:lnTo>
                        <a:pt x="10" y="38"/>
                      </a:lnTo>
                      <a:lnTo>
                        <a:pt x="10" y="38"/>
                      </a:lnTo>
                      <a:close/>
                    </a:path>
                  </a:pathLst>
                </a:custGeom>
                <a:solidFill>
                  <a:srgbClr val="FF73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0" name="Freeform 142">
                  <a:extLst>
                    <a:ext uri="{FF2B5EF4-FFF2-40B4-BE49-F238E27FC236}">
                      <a16:creationId xmlns:a16="http://schemas.microsoft.com/office/drawing/2014/main" id="{F70A3425-D0FF-4B0B-8F31-31A86AACF2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8" y="4447"/>
                  <a:ext cx="47" cy="16"/>
                </a:xfrm>
                <a:custGeom>
                  <a:avLst/>
                  <a:gdLst>
                    <a:gd name="T0" fmla="*/ 0 w 92"/>
                    <a:gd name="T1" fmla="*/ 20 h 32"/>
                    <a:gd name="T2" fmla="*/ 57 w 92"/>
                    <a:gd name="T3" fmla="*/ 0 h 32"/>
                    <a:gd name="T4" fmla="*/ 92 w 92"/>
                    <a:gd name="T5" fmla="*/ 26 h 32"/>
                    <a:gd name="T6" fmla="*/ 65 w 92"/>
                    <a:gd name="T7" fmla="*/ 32 h 32"/>
                    <a:gd name="T8" fmla="*/ 0 w 92"/>
                    <a:gd name="T9" fmla="*/ 20 h 32"/>
                    <a:gd name="T10" fmla="*/ 0 w 92"/>
                    <a:gd name="T11" fmla="*/ 2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2" h="32">
                      <a:moveTo>
                        <a:pt x="0" y="20"/>
                      </a:moveTo>
                      <a:lnTo>
                        <a:pt x="57" y="0"/>
                      </a:lnTo>
                      <a:lnTo>
                        <a:pt x="92" y="26"/>
                      </a:lnTo>
                      <a:lnTo>
                        <a:pt x="65" y="32"/>
                      </a:lnTo>
                      <a:lnTo>
                        <a:pt x="0" y="2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FF73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1" name="Freeform 143">
                  <a:extLst>
                    <a:ext uri="{FF2B5EF4-FFF2-40B4-BE49-F238E27FC236}">
                      <a16:creationId xmlns:a16="http://schemas.microsoft.com/office/drawing/2014/main" id="{B9F01E51-2B4E-42FA-A874-BFDFE85F26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1" y="2569"/>
                  <a:ext cx="18" cy="65"/>
                </a:xfrm>
                <a:custGeom>
                  <a:avLst/>
                  <a:gdLst>
                    <a:gd name="T0" fmla="*/ 38 w 38"/>
                    <a:gd name="T1" fmla="*/ 0 h 134"/>
                    <a:gd name="T2" fmla="*/ 27 w 38"/>
                    <a:gd name="T3" fmla="*/ 14 h 134"/>
                    <a:gd name="T4" fmla="*/ 30 w 38"/>
                    <a:gd name="T5" fmla="*/ 50 h 134"/>
                    <a:gd name="T6" fmla="*/ 10 w 38"/>
                    <a:gd name="T7" fmla="*/ 105 h 134"/>
                    <a:gd name="T8" fmla="*/ 0 w 38"/>
                    <a:gd name="T9" fmla="*/ 122 h 134"/>
                    <a:gd name="T10" fmla="*/ 4 w 38"/>
                    <a:gd name="T11" fmla="*/ 134 h 134"/>
                    <a:gd name="T12" fmla="*/ 13 w 38"/>
                    <a:gd name="T13" fmla="*/ 113 h 134"/>
                    <a:gd name="T14" fmla="*/ 32 w 38"/>
                    <a:gd name="T15" fmla="*/ 75 h 134"/>
                    <a:gd name="T16" fmla="*/ 36 w 38"/>
                    <a:gd name="T17" fmla="*/ 29 h 134"/>
                    <a:gd name="T18" fmla="*/ 38 w 38"/>
                    <a:gd name="T19" fmla="*/ 0 h 134"/>
                    <a:gd name="T20" fmla="*/ 38 w 38"/>
                    <a:gd name="T21" fmla="*/ 0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8" h="134">
                      <a:moveTo>
                        <a:pt x="38" y="0"/>
                      </a:moveTo>
                      <a:lnTo>
                        <a:pt x="27" y="14"/>
                      </a:lnTo>
                      <a:lnTo>
                        <a:pt x="30" y="50"/>
                      </a:lnTo>
                      <a:lnTo>
                        <a:pt x="10" y="105"/>
                      </a:lnTo>
                      <a:lnTo>
                        <a:pt x="0" y="122"/>
                      </a:lnTo>
                      <a:lnTo>
                        <a:pt x="4" y="134"/>
                      </a:lnTo>
                      <a:lnTo>
                        <a:pt x="13" y="113"/>
                      </a:lnTo>
                      <a:lnTo>
                        <a:pt x="32" y="75"/>
                      </a:lnTo>
                      <a:lnTo>
                        <a:pt x="36" y="29"/>
                      </a:lnTo>
                      <a:lnTo>
                        <a:pt x="38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2" name="Freeform 144">
                  <a:extLst>
                    <a:ext uri="{FF2B5EF4-FFF2-40B4-BE49-F238E27FC236}">
                      <a16:creationId xmlns:a16="http://schemas.microsoft.com/office/drawing/2014/main" id="{35029341-AE35-4FEA-B687-B41CDC289B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0" y="2575"/>
                  <a:ext cx="55" cy="12"/>
                </a:xfrm>
                <a:custGeom>
                  <a:avLst/>
                  <a:gdLst>
                    <a:gd name="T0" fmla="*/ 0 w 108"/>
                    <a:gd name="T1" fmla="*/ 21 h 23"/>
                    <a:gd name="T2" fmla="*/ 13 w 108"/>
                    <a:gd name="T3" fmla="*/ 17 h 23"/>
                    <a:gd name="T4" fmla="*/ 28 w 108"/>
                    <a:gd name="T5" fmla="*/ 11 h 23"/>
                    <a:gd name="T6" fmla="*/ 38 w 108"/>
                    <a:gd name="T7" fmla="*/ 11 h 23"/>
                    <a:gd name="T8" fmla="*/ 51 w 108"/>
                    <a:gd name="T9" fmla="*/ 13 h 23"/>
                    <a:gd name="T10" fmla="*/ 81 w 108"/>
                    <a:gd name="T11" fmla="*/ 15 h 23"/>
                    <a:gd name="T12" fmla="*/ 93 w 108"/>
                    <a:gd name="T13" fmla="*/ 21 h 23"/>
                    <a:gd name="T14" fmla="*/ 89 w 108"/>
                    <a:gd name="T15" fmla="*/ 15 h 23"/>
                    <a:gd name="T16" fmla="*/ 99 w 108"/>
                    <a:gd name="T17" fmla="*/ 21 h 23"/>
                    <a:gd name="T18" fmla="*/ 95 w 108"/>
                    <a:gd name="T19" fmla="*/ 13 h 23"/>
                    <a:gd name="T20" fmla="*/ 106 w 108"/>
                    <a:gd name="T21" fmla="*/ 23 h 23"/>
                    <a:gd name="T22" fmla="*/ 99 w 108"/>
                    <a:gd name="T23" fmla="*/ 13 h 23"/>
                    <a:gd name="T24" fmla="*/ 108 w 108"/>
                    <a:gd name="T25" fmla="*/ 19 h 23"/>
                    <a:gd name="T26" fmla="*/ 106 w 108"/>
                    <a:gd name="T27" fmla="*/ 11 h 23"/>
                    <a:gd name="T28" fmla="*/ 99 w 108"/>
                    <a:gd name="T29" fmla="*/ 7 h 23"/>
                    <a:gd name="T30" fmla="*/ 93 w 108"/>
                    <a:gd name="T31" fmla="*/ 5 h 23"/>
                    <a:gd name="T32" fmla="*/ 78 w 108"/>
                    <a:gd name="T33" fmla="*/ 2 h 23"/>
                    <a:gd name="T34" fmla="*/ 55 w 108"/>
                    <a:gd name="T35" fmla="*/ 0 h 23"/>
                    <a:gd name="T36" fmla="*/ 34 w 108"/>
                    <a:gd name="T37" fmla="*/ 0 h 23"/>
                    <a:gd name="T38" fmla="*/ 17 w 108"/>
                    <a:gd name="T39" fmla="*/ 5 h 23"/>
                    <a:gd name="T40" fmla="*/ 5 w 108"/>
                    <a:gd name="T41" fmla="*/ 15 h 23"/>
                    <a:gd name="T42" fmla="*/ 0 w 108"/>
                    <a:gd name="T43" fmla="*/ 21 h 23"/>
                    <a:gd name="T44" fmla="*/ 0 w 108"/>
                    <a:gd name="T45" fmla="*/ 2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08" h="23">
                      <a:moveTo>
                        <a:pt x="0" y="21"/>
                      </a:moveTo>
                      <a:lnTo>
                        <a:pt x="13" y="17"/>
                      </a:lnTo>
                      <a:lnTo>
                        <a:pt x="28" y="11"/>
                      </a:lnTo>
                      <a:lnTo>
                        <a:pt x="38" y="11"/>
                      </a:lnTo>
                      <a:lnTo>
                        <a:pt x="51" y="13"/>
                      </a:lnTo>
                      <a:lnTo>
                        <a:pt x="81" y="15"/>
                      </a:lnTo>
                      <a:lnTo>
                        <a:pt x="93" y="21"/>
                      </a:lnTo>
                      <a:lnTo>
                        <a:pt x="89" y="15"/>
                      </a:lnTo>
                      <a:lnTo>
                        <a:pt x="99" y="21"/>
                      </a:lnTo>
                      <a:lnTo>
                        <a:pt x="95" y="13"/>
                      </a:lnTo>
                      <a:lnTo>
                        <a:pt x="106" y="23"/>
                      </a:lnTo>
                      <a:lnTo>
                        <a:pt x="99" y="13"/>
                      </a:lnTo>
                      <a:lnTo>
                        <a:pt x="108" y="19"/>
                      </a:lnTo>
                      <a:lnTo>
                        <a:pt x="106" y="11"/>
                      </a:lnTo>
                      <a:lnTo>
                        <a:pt x="99" y="7"/>
                      </a:lnTo>
                      <a:lnTo>
                        <a:pt x="93" y="5"/>
                      </a:lnTo>
                      <a:lnTo>
                        <a:pt x="78" y="2"/>
                      </a:lnTo>
                      <a:lnTo>
                        <a:pt x="55" y="0"/>
                      </a:lnTo>
                      <a:lnTo>
                        <a:pt x="34" y="0"/>
                      </a:lnTo>
                      <a:lnTo>
                        <a:pt x="17" y="5"/>
                      </a:lnTo>
                      <a:lnTo>
                        <a:pt x="5" y="15"/>
                      </a:lnTo>
                      <a:lnTo>
                        <a:pt x="0" y="2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3" name="Freeform 145">
                  <a:extLst>
                    <a:ext uri="{FF2B5EF4-FFF2-40B4-BE49-F238E27FC236}">
                      <a16:creationId xmlns:a16="http://schemas.microsoft.com/office/drawing/2014/main" id="{2605ACE3-08C3-45B0-AFCD-426A0AF782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6" y="2591"/>
                  <a:ext cx="39" cy="14"/>
                </a:xfrm>
                <a:custGeom>
                  <a:avLst/>
                  <a:gdLst>
                    <a:gd name="T0" fmla="*/ 67 w 80"/>
                    <a:gd name="T1" fmla="*/ 27 h 27"/>
                    <a:gd name="T2" fmla="*/ 70 w 80"/>
                    <a:gd name="T3" fmla="*/ 23 h 27"/>
                    <a:gd name="T4" fmla="*/ 70 w 80"/>
                    <a:gd name="T5" fmla="*/ 17 h 27"/>
                    <a:gd name="T6" fmla="*/ 67 w 80"/>
                    <a:gd name="T7" fmla="*/ 13 h 27"/>
                    <a:gd name="T8" fmla="*/ 61 w 80"/>
                    <a:gd name="T9" fmla="*/ 10 h 27"/>
                    <a:gd name="T10" fmla="*/ 53 w 80"/>
                    <a:gd name="T11" fmla="*/ 8 h 27"/>
                    <a:gd name="T12" fmla="*/ 46 w 80"/>
                    <a:gd name="T13" fmla="*/ 8 h 27"/>
                    <a:gd name="T14" fmla="*/ 36 w 80"/>
                    <a:gd name="T15" fmla="*/ 8 h 27"/>
                    <a:gd name="T16" fmla="*/ 23 w 80"/>
                    <a:gd name="T17" fmla="*/ 12 h 27"/>
                    <a:gd name="T18" fmla="*/ 19 w 80"/>
                    <a:gd name="T19" fmla="*/ 17 h 27"/>
                    <a:gd name="T20" fmla="*/ 19 w 80"/>
                    <a:gd name="T21" fmla="*/ 23 h 27"/>
                    <a:gd name="T22" fmla="*/ 13 w 80"/>
                    <a:gd name="T23" fmla="*/ 21 h 27"/>
                    <a:gd name="T24" fmla="*/ 0 w 80"/>
                    <a:gd name="T25" fmla="*/ 21 h 27"/>
                    <a:gd name="T26" fmla="*/ 8 w 80"/>
                    <a:gd name="T27" fmla="*/ 17 h 27"/>
                    <a:gd name="T28" fmla="*/ 10 w 80"/>
                    <a:gd name="T29" fmla="*/ 12 h 27"/>
                    <a:gd name="T30" fmla="*/ 21 w 80"/>
                    <a:gd name="T31" fmla="*/ 4 h 27"/>
                    <a:gd name="T32" fmla="*/ 34 w 80"/>
                    <a:gd name="T33" fmla="*/ 0 h 27"/>
                    <a:gd name="T34" fmla="*/ 50 w 80"/>
                    <a:gd name="T35" fmla="*/ 0 h 27"/>
                    <a:gd name="T36" fmla="*/ 61 w 80"/>
                    <a:gd name="T37" fmla="*/ 2 h 27"/>
                    <a:gd name="T38" fmla="*/ 69 w 80"/>
                    <a:gd name="T39" fmla="*/ 8 h 27"/>
                    <a:gd name="T40" fmla="*/ 76 w 80"/>
                    <a:gd name="T41" fmla="*/ 13 h 27"/>
                    <a:gd name="T42" fmla="*/ 80 w 80"/>
                    <a:gd name="T43" fmla="*/ 19 h 27"/>
                    <a:gd name="T44" fmla="*/ 80 w 80"/>
                    <a:gd name="T45" fmla="*/ 25 h 27"/>
                    <a:gd name="T46" fmla="*/ 78 w 80"/>
                    <a:gd name="T47" fmla="*/ 27 h 27"/>
                    <a:gd name="T48" fmla="*/ 67 w 80"/>
                    <a:gd name="T49" fmla="*/ 27 h 27"/>
                    <a:gd name="T50" fmla="*/ 67 w 80"/>
                    <a:gd name="T51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80" h="27">
                      <a:moveTo>
                        <a:pt x="67" y="27"/>
                      </a:moveTo>
                      <a:lnTo>
                        <a:pt x="70" y="23"/>
                      </a:lnTo>
                      <a:lnTo>
                        <a:pt x="70" y="17"/>
                      </a:lnTo>
                      <a:lnTo>
                        <a:pt x="67" y="13"/>
                      </a:lnTo>
                      <a:lnTo>
                        <a:pt x="61" y="10"/>
                      </a:lnTo>
                      <a:lnTo>
                        <a:pt x="53" y="8"/>
                      </a:lnTo>
                      <a:lnTo>
                        <a:pt x="46" y="8"/>
                      </a:lnTo>
                      <a:lnTo>
                        <a:pt x="36" y="8"/>
                      </a:lnTo>
                      <a:lnTo>
                        <a:pt x="23" y="12"/>
                      </a:lnTo>
                      <a:lnTo>
                        <a:pt x="19" y="17"/>
                      </a:lnTo>
                      <a:lnTo>
                        <a:pt x="19" y="23"/>
                      </a:lnTo>
                      <a:lnTo>
                        <a:pt x="13" y="21"/>
                      </a:lnTo>
                      <a:lnTo>
                        <a:pt x="0" y="21"/>
                      </a:lnTo>
                      <a:lnTo>
                        <a:pt x="8" y="17"/>
                      </a:lnTo>
                      <a:lnTo>
                        <a:pt x="10" y="12"/>
                      </a:lnTo>
                      <a:lnTo>
                        <a:pt x="21" y="4"/>
                      </a:lnTo>
                      <a:lnTo>
                        <a:pt x="34" y="0"/>
                      </a:lnTo>
                      <a:lnTo>
                        <a:pt x="50" y="0"/>
                      </a:lnTo>
                      <a:lnTo>
                        <a:pt x="61" y="2"/>
                      </a:lnTo>
                      <a:lnTo>
                        <a:pt x="69" y="8"/>
                      </a:lnTo>
                      <a:lnTo>
                        <a:pt x="76" y="13"/>
                      </a:lnTo>
                      <a:lnTo>
                        <a:pt x="80" y="19"/>
                      </a:lnTo>
                      <a:lnTo>
                        <a:pt x="80" y="25"/>
                      </a:lnTo>
                      <a:lnTo>
                        <a:pt x="78" y="27"/>
                      </a:lnTo>
                      <a:lnTo>
                        <a:pt x="67" y="27"/>
                      </a:lnTo>
                      <a:lnTo>
                        <a:pt x="67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4" name="Freeform 146">
                  <a:extLst>
                    <a:ext uri="{FF2B5EF4-FFF2-40B4-BE49-F238E27FC236}">
                      <a16:creationId xmlns:a16="http://schemas.microsoft.com/office/drawing/2014/main" id="{0F7CABCF-D2E3-4916-98EC-B760A7FD6D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0" y="2593"/>
                  <a:ext cx="10" cy="12"/>
                </a:xfrm>
                <a:custGeom>
                  <a:avLst/>
                  <a:gdLst>
                    <a:gd name="T0" fmla="*/ 15 w 19"/>
                    <a:gd name="T1" fmla="*/ 7 h 21"/>
                    <a:gd name="T2" fmla="*/ 11 w 19"/>
                    <a:gd name="T3" fmla="*/ 11 h 21"/>
                    <a:gd name="T4" fmla="*/ 5 w 19"/>
                    <a:gd name="T5" fmla="*/ 11 h 21"/>
                    <a:gd name="T6" fmla="*/ 5 w 19"/>
                    <a:gd name="T7" fmla="*/ 21 h 21"/>
                    <a:gd name="T8" fmla="*/ 1 w 19"/>
                    <a:gd name="T9" fmla="*/ 17 h 21"/>
                    <a:gd name="T10" fmla="*/ 0 w 19"/>
                    <a:gd name="T11" fmla="*/ 11 h 21"/>
                    <a:gd name="T12" fmla="*/ 0 w 19"/>
                    <a:gd name="T13" fmla="*/ 6 h 21"/>
                    <a:gd name="T14" fmla="*/ 3 w 19"/>
                    <a:gd name="T15" fmla="*/ 0 h 21"/>
                    <a:gd name="T16" fmla="*/ 11 w 19"/>
                    <a:gd name="T17" fmla="*/ 0 h 21"/>
                    <a:gd name="T18" fmla="*/ 17 w 19"/>
                    <a:gd name="T19" fmla="*/ 0 h 21"/>
                    <a:gd name="T20" fmla="*/ 19 w 19"/>
                    <a:gd name="T21" fmla="*/ 6 h 21"/>
                    <a:gd name="T22" fmla="*/ 15 w 19"/>
                    <a:gd name="T23" fmla="*/ 7 h 21"/>
                    <a:gd name="T24" fmla="*/ 15 w 19"/>
                    <a:gd name="T25" fmla="*/ 7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21">
                      <a:moveTo>
                        <a:pt x="15" y="7"/>
                      </a:moveTo>
                      <a:lnTo>
                        <a:pt x="11" y="11"/>
                      </a:lnTo>
                      <a:lnTo>
                        <a:pt x="5" y="11"/>
                      </a:lnTo>
                      <a:lnTo>
                        <a:pt x="5" y="21"/>
                      </a:lnTo>
                      <a:lnTo>
                        <a:pt x="1" y="17"/>
                      </a:lnTo>
                      <a:lnTo>
                        <a:pt x="0" y="11"/>
                      </a:lnTo>
                      <a:lnTo>
                        <a:pt x="0" y="6"/>
                      </a:lnTo>
                      <a:lnTo>
                        <a:pt x="3" y="0"/>
                      </a:lnTo>
                      <a:lnTo>
                        <a:pt x="11" y="0"/>
                      </a:lnTo>
                      <a:lnTo>
                        <a:pt x="17" y="0"/>
                      </a:lnTo>
                      <a:lnTo>
                        <a:pt x="19" y="6"/>
                      </a:lnTo>
                      <a:lnTo>
                        <a:pt x="15" y="7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5" name="Freeform 147">
                  <a:extLst>
                    <a:ext uri="{FF2B5EF4-FFF2-40B4-BE49-F238E27FC236}">
                      <a16:creationId xmlns:a16="http://schemas.microsoft.com/office/drawing/2014/main" id="{41C852DB-9856-4E7A-9DF3-122E424AF2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0" y="2593"/>
                  <a:ext cx="14" cy="12"/>
                </a:xfrm>
                <a:custGeom>
                  <a:avLst/>
                  <a:gdLst>
                    <a:gd name="T0" fmla="*/ 0 w 28"/>
                    <a:gd name="T1" fmla="*/ 19 h 21"/>
                    <a:gd name="T2" fmla="*/ 11 w 28"/>
                    <a:gd name="T3" fmla="*/ 21 h 21"/>
                    <a:gd name="T4" fmla="*/ 24 w 28"/>
                    <a:gd name="T5" fmla="*/ 21 h 21"/>
                    <a:gd name="T6" fmla="*/ 26 w 28"/>
                    <a:gd name="T7" fmla="*/ 15 h 21"/>
                    <a:gd name="T8" fmla="*/ 28 w 28"/>
                    <a:gd name="T9" fmla="*/ 6 h 21"/>
                    <a:gd name="T10" fmla="*/ 28 w 28"/>
                    <a:gd name="T11" fmla="*/ 0 h 21"/>
                    <a:gd name="T12" fmla="*/ 15 w 28"/>
                    <a:gd name="T13" fmla="*/ 0 h 21"/>
                    <a:gd name="T14" fmla="*/ 17 w 28"/>
                    <a:gd name="T15" fmla="*/ 6 h 21"/>
                    <a:gd name="T16" fmla="*/ 19 w 28"/>
                    <a:gd name="T17" fmla="*/ 9 h 21"/>
                    <a:gd name="T18" fmla="*/ 15 w 28"/>
                    <a:gd name="T19" fmla="*/ 11 h 21"/>
                    <a:gd name="T20" fmla="*/ 13 w 28"/>
                    <a:gd name="T21" fmla="*/ 15 h 21"/>
                    <a:gd name="T22" fmla="*/ 5 w 28"/>
                    <a:gd name="T23" fmla="*/ 13 h 21"/>
                    <a:gd name="T24" fmla="*/ 0 w 28"/>
                    <a:gd name="T25" fmla="*/ 19 h 21"/>
                    <a:gd name="T26" fmla="*/ 0 w 28"/>
                    <a:gd name="T27" fmla="*/ 19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21">
                      <a:moveTo>
                        <a:pt x="0" y="19"/>
                      </a:moveTo>
                      <a:lnTo>
                        <a:pt x="11" y="21"/>
                      </a:lnTo>
                      <a:lnTo>
                        <a:pt x="24" y="21"/>
                      </a:lnTo>
                      <a:lnTo>
                        <a:pt x="26" y="15"/>
                      </a:lnTo>
                      <a:lnTo>
                        <a:pt x="28" y="6"/>
                      </a:lnTo>
                      <a:lnTo>
                        <a:pt x="28" y="0"/>
                      </a:lnTo>
                      <a:lnTo>
                        <a:pt x="15" y="0"/>
                      </a:lnTo>
                      <a:lnTo>
                        <a:pt x="17" y="6"/>
                      </a:lnTo>
                      <a:lnTo>
                        <a:pt x="19" y="9"/>
                      </a:lnTo>
                      <a:lnTo>
                        <a:pt x="15" y="11"/>
                      </a:lnTo>
                      <a:lnTo>
                        <a:pt x="13" y="15"/>
                      </a:lnTo>
                      <a:lnTo>
                        <a:pt x="5" y="13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6" name="Freeform 148">
                  <a:extLst>
                    <a:ext uri="{FF2B5EF4-FFF2-40B4-BE49-F238E27FC236}">
                      <a16:creationId xmlns:a16="http://schemas.microsoft.com/office/drawing/2014/main" id="{CCF3EAAF-0A75-4800-AA74-D135B19865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3" y="2567"/>
                  <a:ext cx="47" cy="16"/>
                </a:xfrm>
                <a:custGeom>
                  <a:avLst/>
                  <a:gdLst>
                    <a:gd name="T0" fmla="*/ 0 w 93"/>
                    <a:gd name="T1" fmla="*/ 30 h 32"/>
                    <a:gd name="T2" fmla="*/ 4 w 93"/>
                    <a:gd name="T3" fmla="*/ 20 h 32"/>
                    <a:gd name="T4" fmla="*/ 11 w 93"/>
                    <a:gd name="T5" fmla="*/ 17 h 32"/>
                    <a:gd name="T6" fmla="*/ 32 w 93"/>
                    <a:gd name="T7" fmla="*/ 9 h 32"/>
                    <a:gd name="T8" fmla="*/ 53 w 93"/>
                    <a:gd name="T9" fmla="*/ 0 h 32"/>
                    <a:gd name="T10" fmla="*/ 68 w 93"/>
                    <a:gd name="T11" fmla="*/ 0 h 32"/>
                    <a:gd name="T12" fmla="*/ 82 w 93"/>
                    <a:gd name="T13" fmla="*/ 5 h 32"/>
                    <a:gd name="T14" fmla="*/ 93 w 93"/>
                    <a:gd name="T15" fmla="*/ 19 h 32"/>
                    <a:gd name="T16" fmla="*/ 68 w 93"/>
                    <a:gd name="T17" fmla="*/ 9 h 32"/>
                    <a:gd name="T18" fmla="*/ 59 w 93"/>
                    <a:gd name="T19" fmla="*/ 11 h 32"/>
                    <a:gd name="T20" fmla="*/ 46 w 93"/>
                    <a:gd name="T21" fmla="*/ 19 h 32"/>
                    <a:gd name="T22" fmla="*/ 27 w 93"/>
                    <a:gd name="T23" fmla="*/ 22 h 32"/>
                    <a:gd name="T24" fmla="*/ 17 w 93"/>
                    <a:gd name="T25" fmla="*/ 26 h 32"/>
                    <a:gd name="T26" fmla="*/ 21 w 93"/>
                    <a:gd name="T27" fmla="*/ 20 h 32"/>
                    <a:gd name="T28" fmla="*/ 17 w 93"/>
                    <a:gd name="T29" fmla="*/ 22 h 32"/>
                    <a:gd name="T30" fmla="*/ 11 w 93"/>
                    <a:gd name="T31" fmla="*/ 32 h 32"/>
                    <a:gd name="T32" fmla="*/ 13 w 93"/>
                    <a:gd name="T33" fmla="*/ 22 h 32"/>
                    <a:gd name="T34" fmla="*/ 8 w 93"/>
                    <a:gd name="T35" fmla="*/ 32 h 32"/>
                    <a:gd name="T36" fmla="*/ 8 w 93"/>
                    <a:gd name="T37" fmla="*/ 24 h 32"/>
                    <a:gd name="T38" fmla="*/ 4 w 93"/>
                    <a:gd name="T39" fmla="*/ 32 h 32"/>
                    <a:gd name="T40" fmla="*/ 4 w 93"/>
                    <a:gd name="T41" fmla="*/ 26 h 32"/>
                    <a:gd name="T42" fmla="*/ 0 w 93"/>
                    <a:gd name="T43" fmla="*/ 30 h 32"/>
                    <a:gd name="T44" fmla="*/ 0 w 93"/>
                    <a:gd name="T45" fmla="*/ 3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93" h="32">
                      <a:moveTo>
                        <a:pt x="0" y="30"/>
                      </a:moveTo>
                      <a:lnTo>
                        <a:pt x="4" y="20"/>
                      </a:lnTo>
                      <a:lnTo>
                        <a:pt x="11" y="17"/>
                      </a:lnTo>
                      <a:lnTo>
                        <a:pt x="32" y="9"/>
                      </a:lnTo>
                      <a:lnTo>
                        <a:pt x="53" y="0"/>
                      </a:lnTo>
                      <a:lnTo>
                        <a:pt x="68" y="0"/>
                      </a:lnTo>
                      <a:lnTo>
                        <a:pt x="82" y="5"/>
                      </a:lnTo>
                      <a:lnTo>
                        <a:pt x="93" y="19"/>
                      </a:lnTo>
                      <a:lnTo>
                        <a:pt x="68" y="9"/>
                      </a:lnTo>
                      <a:lnTo>
                        <a:pt x="59" y="11"/>
                      </a:lnTo>
                      <a:lnTo>
                        <a:pt x="46" y="19"/>
                      </a:lnTo>
                      <a:lnTo>
                        <a:pt x="27" y="22"/>
                      </a:lnTo>
                      <a:lnTo>
                        <a:pt x="17" y="26"/>
                      </a:lnTo>
                      <a:lnTo>
                        <a:pt x="21" y="20"/>
                      </a:lnTo>
                      <a:lnTo>
                        <a:pt x="17" y="22"/>
                      </a:lnTo>
                      <a:lnTo>
                        <a:pt x="11" y="32"/>
                      </a:lnTo>
                      <a:lnTo>
                        <a:pt x="13" y="22"/>
                      </a:lnTo>
                      <a:lnTo>
                        <a:pt x="8" y="32"/>
                      </a:lnTo>
                      <a:lnTo>
                        <a:pt x="8" y="24"/>
                      </a:lnTo>
                      <a:lnTo>
                        <a:pt x="4" y="32"/>
                      </a:lnTo>
                      <a:lnTo>
                        <a:pt x="4" y="26"/>
                      </a:lnTo>
                      <a:lnTo>
                        <a:pt x="0" y="3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7" name="Freeform 149">
                  <a:extLst>
                    <a:ext uri="{FF2B5EF4-FFF2-40B4-BE49-F238E27FC236}">
                      <a16:creationId xmlns:a16="http://schemas.microsoft.com/office/drawing/2014/main" id="{E10156B6-7ECC-40C2-B983-66F048D29C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9" y="2587"/>
                  <a:ext cx="39" cy="14"/>
                </a:xfrm>
                <a:custGeom>
                  <a:avLst/>
                  <a:gdLst>
                    <a:gd name="T0" fmla="*/ 0 w 74"/>
                    <a:gd name="T1" fmla="*/ 28 h 28"/>
                    <a:gd name="T2" fmla="*/ 0 w 74"/>
                    <a:gd name="T3" fmla="*/ 24 h 28"/>
                    <a:gd name="T4" fmla="*/ 6 w 74"/>
                    <a:gd name="T5" fmla="*/ 15 h 28"/>
                    <a:gd name="T6" fmla="*/ 14 w 74"/>
                    <a:gd name="T7" fmla="*/ 7 h 28"/>
                    <a:gd name="T8" fmla="*/ 29 w 74"/>
                    <a:gd name="T9" fmla="*/ 1 h 28"/>
                    <a:gd name="T10" fmla="*/ 46 w 74"/>
                    <a:gd name="T11" fmla="*/ 0 h 28"/>
                    <a:gd name="T12" fmla="*/ 52 w 74"/>
                    <a:gd name="T13" fmla="*/ 1 h 28"/>
                    <a:gd name="T14" fmla="*/ 61 w 74"/>
                    <a:gd name="T15" fmla="*/ 3 h 28"/>
                    <a:gd name="T16" fmla="*/ 67 w 74"/>
                    <a:gd name="T17" fmla="*/ 11 h 28"/>
                    <a:gd name="T18" fmla="*/ 74 w 74"/>
                    <a:gd name="T19" fmla="*/ 15 h 28"/>
                    <a:gd name="T20" fmla="*/ 65 w 74"/>
                    <a:gd name="T21" fmla="*/ 19 h 28"/>
                    <a:gd name="T22" fmla="*/ 55 w 74"/>
                    <a:gd name="T23" fmla="*/ 20 h 28"/>
                    <a:gd name="T24" fmla="*/ 48 w 74"/>
                    <a:gd name="T25" fmla="*/ 24 h 28"/>
                    <a:gd name="T26" fmla="*/ 55 w 74"/>
                    <a:gd name="T27" fmla="*/ 15 h 28"/>
                    <a:gd name="T28" fmla="*/ 50 w 74"/>
                    <a:gd name="T29" fmla="*/ 9 h 28"/>
                    <a:gd name="T30" fmla="*/ 44 w 74"/>
                    <a:gd name="T31" fmla="*/ 9 h 28"/>
                    <a:gd name="T32" fmla="*/ 31 w 74"/>
                    <a:gd name="T33" fmla="*/ 9 h 28"/>
                    <a:gd name="T34" fmla="*/ 25 w 74"/>
                    <a:gd name="T35" fmla="*/ 15 h 28"/>
                    <a:gd name="T36" fmla="*/ 19 w 74"/>
                    <a:gd name="T37" fmla="*/ 15 h 28"/>
                    <a:gd name="T38" fmla="*/ 17 w 74"/>
                    <a:gd name="T39" fmla="*/ 19 h 28"/>
                    <a:gd name="T40" fmla="*/ 14 w 74"/>
                    <a:gd name="T41" fmla="*/ 13 h 28"/>
                    <a:gd name="T42" fmla="*/ 8 w 74"/>
                    <a:gd name="T43" fmla="*/ 19 h 28"/>
                    <a:gd name="T44" fmla="*/ 6 w 74"/>
                    <a:gd name="T45" fmla="*/ 22 h 28"/>
                    <a:gd name="T46" fmla="*/ 8 w 74"/>
                    <a:gd name="T47" fmla="*/ 28 h 28"/>
                    <a:gd name="T48" fmla="*/ 0 w 74"/>
                    <a:gd name="T49" fmla="*/ 28 h 28"/>
                    <a:gd name="T50" fmla="*/ 0 w 74"/>
                    <a:gd name="T51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4" h="28">
                      <a:moveTo>
                        <a:pt x="0" y="28"/>
                      </a:moveTo>
                      <a:lnTo>
                        <a:pt x="0" y="24"/>
                      </a:lnTo>
                      <a:lnTo>
                        <a:pt x="6" y="15"/>
                      </a:lnTo>
                      <a:lnTo>
                        <a:pt x="14" y="7"/>
                      </a:lnTo>
                      <a:lnTo>
                        <a:pt x="29" y="1"/>
                      </a:lnTo>
                      <a:lnTo>
                        <a:pt x="46" y="0"/>
                      </a:lnTo>
                      <a:lnTo>
                        <a:pt x="52" y="1"/>
                      </a:lnTo>
                      <a:lnTo>
                        <a:pt x="61" y="3"/>
                      </a:lnTo>
                      <a:lnTo>
                        <a:pt x="67" y="11"/>
                      </a:lnTo>
                      <a:lnTo>
                        <a:pt x="74" y="15"/>
                      </a:lnTo>
                      <a:lnTo>
                        <a:pt x="65" y="19"/>
                      </a:lnTo>
                      <a:lnTo>
                        <a:pt x="55" y="20"/>
                      </a:lnTo>
                      <a:lnTo>
                        <a:pt x="48" y="24"/>
                      </a:lnTo>
                      <a:lnTo>
                        <a:pt x="55" y="15"/>
                      </a:lnTo>
                      <a:lnTo>
                        <a:pt x="50" y="9"/>
                      </a:lnTo>
                      <a:lnTo>
                        <a:pt x="44" y="9"/>
                      </a:lnTo>
                      <a:lnTo>
                        <a:pt x="31" y="9"/>
                      </a:lnTo>
                      <a:lnTo>
                        <a:pt x="25" y="15"/>
                      </a:lnTo>
                      <a:lnTo>
                        <a:pt x="19" y="15"/>
                      </a:lnTo>
                      <a:lnTo>
                        <a:pt x="17" y="19"/>
                      </a:lnTo>
                      <a:lnTo>
                        <a:pt x="14" y="13"/>
                      </a:lnTo>
                      <a:lnTo>
                        <a:pt x="8" y="19"/>
                      </a:lnTo>
                      <a:lnTo>
                        <a:pt x="6" y="22"/>
                      </a:lnTo>
                      <a:lnTo>
                        <a:pt x="8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8" name="Freeform 150">
                  <a:extLst>
                    <a:ext uri="{FF2B5EF4-FFF2-40B4-BE49-F238E27FC236}">
                      <a16:creationId xmlns:a16="http://schemas.microsoft.com/office/drawing/2014/main" id="{EC614AC8-AFCB-4DB4-860F-A6A784CDF2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5" y="2589"/>
                  <a:ext cx="16" cy="12"/>
                </a:xfrm>
                <a:custGeom>
                  <a:avLst/>
                  <a:gdLst>
                    <a:gd name="T0" fmla="*/ 15 w 32"/>
                    <a:gd name="T1" fmla="*/ 6 h 23"/>
                    <a:gd name="T2" fmla="*/ 21 w 32"/>
                    <a:gd name="T3" fmla="*/ 12 h 23"/>
                    <a:gd name="T4" fmla="*/ 15 w 32"/>
                    <a:gd name="T5" fmla="*/ 14 h 23"/>
                    <a:gd name="T6" fmla="*/ 11 w 32"/>
                    <a:gd name="T7" fmla="*/ 17 h 23"/>
                    <a:gd name="T8" fmla="*/ 7 w 32"/>
                    <a:gd name="T9" fmla="*/ 17 h 23"/>
                    <a:gd name="T10" fmla="*/ 4 w 32"/>
                    <a:gd name="T11" fmla="*/ 8 h 23"/>
                    <a:gd name="T12" fmla="*/ 0 w 32"/>
                    <a:gd name="T13" fmla="*/ 10 h 23"/>
                    <a:gd name="T14" fmla="*/ 7 w 32"/>
                    <a:gd name="T15" fmla="*/ 23 h 23"/>
                    <a:gd name="T16" fmla="*/ 28 w 32"/>
                    <a:gd name="T17" fmla="*/ 21 h 23"/>
                    <a:gd name="T18" fmla="*/ 30 w 32"/>
                    <a:gd name="T19" fmla="*/ 16 h 23"/>
                    <a:gd name="T20" fmla="*/ 32 w 32"/>
                    <a:gd name="T21" fmla="*/ 10 h 23"/>
                    <a:gd name="T22" fmla="*/ 32 w 32"/>
                    <a:gd name="T23" fmla="*/ 4 h 23"/>
                    <a:gd name="T24" fmla="*/ 26 w 32"/>
                    <a:gd name="T25" fmla="*/ 0 h 23"/>
                    <a:gd name="T26" fmla="*/ 15 w 32"/>
                    <a:gd name="T27" fmla="*/ 6 h 23"/>
                    <a:gd name="T28" fmla="*/ 15 w 32"/>
                    <a:gd name="T29" fmla="*/ 6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2" h="23">
                      <a:moveTo>
                        <a:pt x="15" y="6"/>
                      </a:moveTo>
                      <a:lnTo>
                        <a:pt x="21" y="12"/>
                      </a:lnTo>
                      <a:lnTo>
                        <a:pt x="15" y="14"/>
                      </a:lnTo>
                      <a:lnTo>
                        <a:pt x="11" y="17"/>
                      </a:lnTo>
                      <a:lnTo>
                        <a:pt x="7" y="17"/>
                      </a:lnTo>
                      <a:lnTo>
                        <a:pt x="4" y="8"/>
                      </a:lnTo>
                      <a:lnTo>
                        <a:pt x="0" y="10"/>
                      </a:lnTo>
                      <a:lnTo>
                        <a:pt x="7" y="23"/>
                      </a:lnTo>
                      <a:lnTo>
                        <a:pt x="28" y="21"/>
                      </a:lnTo>
                      <a:lnTo>
                        <a:pt x="30" y="16"/>
                      </a:lnTo>
                      <a:lnTo>
                        <a:pt x="32" y="10"/>
                      </a:lnTo>
                      <a:lnTo>
                        <a:pt x="32" y="4"/>
                      </a:lnTo>
                      <a:lnTo>
                        <a:pt x="26" y="0"/>
                      </a:lnTo>
                      <a:lnTo>
                        <a:pt x="15" y="6"/>
                      </a:lnTo>
                      <a:lnTo>
                        <a:pt x="15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79" name="Freeform 151">
                  <a:extLst>
                    <a:ext uri="{FF2B5EF4-FFF2-40B4-BE49-F238E27FC236}">
                      <a16:creationId xmlns:a16="http://schemas.microsoft.com/office/drawing/2014/main" id="{2BDF80EA-14A0-4EA0-B313-CA87350175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9" y="2651"/>
                  <a:ext cx="41" cy="8"/>
                </a:xfrm>
                <a:custGeom>
                  <a:avLst/>
                  <a:gdLst>
                    <a:gd name="T0" fmla="*/ 0 w 79"/>
                    <a:gd name="T1" fmla="*/ 8 h 19"/>
                    <a:gd name="T2" fmla="*/ 5 w 79"/>
                    <a:gd name="T3" fmla="*/ 8 h 19"/>
                    <a:gd name="T4" fmla="*/ 11 w 79"/>
                    <a:gd name="T5" fmla="*/ 6 h 19"/>
                    <a:gd name="T6" fmla="*/ 22 w 79"/>
                    <a:gd name="T7" fmla="*/ 2 h 19"/>
                    <a:gd name="T8" fmla="*/ 28 w 79"/>
                    <a:gd name="T9" fmla="*/ 4 h 19"/>
                    <a:gd name="T10" fmla="*/ 41 w 79"/>
                    <a:gd name="T11" fmla="*/ 15 h 19"/>
                    <a:gd name="T12" fmla="*/ 59 w 79"/>
                    <a:gd name="T13" fmla="*/ 13 h 19"/>
                    <a:gd name="T14" fmla="*/ 72 w 79"/>
                    <a:gd name="T15" fmla="*/ 0 h 19"/>
                    <a:gd name="T16" fmla="*/ 79 w 79"/>
                    <a:gd name="T17" fmla="*/ 0 h 19"/>
                    <a:gd name="T18" fmla="*/ 79 w 79"/>
                    <a:gd name="T19" fmla="*/ 6 h 19"/>
                    <a:gd name="T20" fmla="*/ 66 w 79"/>
                    <a:gd name="T21" fmla="*/ 10 h 19"/>
                    <a:gd name="T22" fmla="*/ 59 w 79"/>
                    <a:gd name="T23" fmla="*/ 17 h 19"/>
                    <a:gd name="T24" fmla="*/ 43 w 79"/>
                    <a:gd name="T25" fmla="*/ 19 h 19"/>
                    <a:gd name="T26" fmla="*/ 38 w 79"/>
                    <a:gd name="T27" fmla="*/ 15 h 19"/>
                    <a:gd name="T28" fmla="*/ 28 w 79"/>
                    <a:gd name="T29" fmla="*/ 8 h 19"/>
                    <a:gd name="T30" fmla="*/ 19 w 79"/>
                    <a:gd name="T31" fmla="*/ 8 h 19"/>
                    <a:gd name="T32" fmla="*/ 5 w 79"/>
                    <a:gd name="T33" fmla="*/ 13 h 19"/>
                    <a:gd name="T34" fmla="*/ 2 w 79"/>
                    <a:gd name="T35" fmla="*/ 11 h 19"/>
                    <a:gd name="T36" fmla="*/ 0 w 79"/>
                    <a:gd name="T37" fmla="*/ 8 h 19"/>
                    <a:gd name="T38" fmla="*/ 0 w 79"/>
                    <a:gd name="T39" fmla="*/ 8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79" h="19">
                      <a:moveTo>
                        <a:pt x="0" y="8"/>
                      </a:moveTo>
                      <a:lnTo>
                        <a:pt x="5" y="8"/>
                      </a:lnTo>
                      <a:lnTo>
                        <a:pt x="11" y="6"/>
                      </a:lnTo>
                      <a:lnTo>
                        <a:pt x="22" y="2"/>
                      </a:lnTo>
                      <a:lnTo>
                        <a:pt x="28" y="4"/>
                      </a:lnTo>
                      <a:lnTo>
                        <a:pt x="41" y="15"/>
                      </a:lnTo>
                      <a:lnTo>
                        <a:pt x="59" y="13"/>
                      </a:lnTo>
                      <a:lnTo>
                        <a:pt x="72" y="0"/>
                      </a:lnTo>
                      <a:lnTo>
                        <a:pt x="79" y="0"/>
                      </a:lnTo>
                      <a:lnTo>
                        <a:pt x="79" y="6"/>
                      </a:lnTo>
                      <a:lnTo>
                        <a:pt x="66" y="10"/>
                      </a:lnTo>
                      <a:lnTo>
                        <a:pt x="59" y="17"/>
                      </a:lnTo>
                      <a:lnTo>
                        <a:pt x="43" y="19"/>
                      </a:lnTo>
                      <a:lnTo>
                        <a:pt x="38" y="15"/>
                      </a:lnTo>
                      <a:lnTo>
                        <a:pt x="28" y="8"/>
                      </a:lnTo>
                      <a:lnTo>
                        <a:pt x="19" y="8"/>
                      </a:lnTo>
                      <a:lnTo>
                        <a:pt x="5" y="13"/>
                      </a:lnTo>
                      <a:lnTo>
                        <a:pt x="2" y="11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0" name="Freeform 152">
                  <a:extLst>
                    <a:ext uri="{FF2B5EF4-FFF2-40B4-BE49-F238E27FC236}">
                      <a16:creationId xmlns:a16="http://schemas.microsoft.com/office/drawing/2014/main" id="{95337917-A71E-49DF-880A-0A94D5DF5B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5" y="2633"/>
                  <a:ext cx="12" cy="18"/>
                </a:xfrm>
                <a:custGeom>
                  <a:avLst/>
                  <a:gdLst>
                    <a:gd name="T0" fmla="*/ 0 w 24"/>
                    <a:gd name="T1" fmla="*/ 30 h 34"/>
                    <a:gd name="T2" fmla="*/ 5 w 24"/>
                    <a:gd name="T3" fmla="*/ 19 h 34"/>
                    <a:gd name="T4" fmla="*/ 0 w 24"/>
                    <a:gd name="T5" fmla="*/ 0 h 34"/>
                    <a:gd name="T6" fmla="*/ 13 w 24"/>
                    <a:gd name="T7" fmla="*/ 15 h 34"/>
                    <a:gd name="T8" fmla="*/ 24 w 24"/>
                    <a:gd name="T9" fmla="*/ 34 h 34"/>
                    <a:gd name="T10" fmla="*/ 11 w 24"/>
                    <a:gd name="T11" fmla="*/ 24 h 34"/>
                    <a:gd name="T12" fmla="*/ 0 w 24"/>
                    <a:gd name="T13" fmla="*/ 30 h 34"/>
                    <a:gd name="T14" fmla="*/ 0 w 24"/>
                    <a:gd name="T15" fmla="*/ 3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34">
                      <a:moveTo>
                        <a:pt x="0" y="30"/>
                      </a:moveTo>
                      <a:lnTo>
                        <a:pt x="5" y="19"/>
                      </a:lnTo>
                      <a:lnTo>
                        <a:pt x="0" y="0"/>
                      </a:lnTo>
                      <a:lnTo>
                        <a:pt x="13" y="15"/>
                      </a:lnTo>
                      <a:lnTo>
                        <a:pt x="24" y="34"/>
                      </a:lnTo>
                      <a:lnTo>
                        <a:pt x="11" y="24"/>
                      </a:lnTo>
                      <a:lnTo>
                        <a:pt x="0" y="3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1" name="Freeform 153">
                  <a:extLst>
                    <a:ext uri="{FF2B5EF4-FFF2-40B4-BE49-F238E27FC236}">
                      <a16:creationId xmlns:a16="http://schemas.microsoft.com/office/drawing/2014/main" id="{616EE275-4B17-4978-952C-E3591F142B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0" y="2672"/>
                  <a:ext cx="77" cy="10"/>
                </a:xfrm>
                <a:custGeom>
                  <a:avLst/>
                  <a:gdLst>
                    <a:gd name="T0" fmla="*/ 1 w 155"/>
                    <a:gd name="T1" fmla="*/ 17 h 17"/>
                    <a:gd name="T2" fmla="*/ 0 w 155"/>
                    <a:gd name="T3" fmla="*/ 11 h 17"/>
                    <a:gd name="T4" fmla="*/ 7 w 155"/>
                    <a:gd name="T5" fmla="*/ 9 h 17"/>
                    <a:gd name="T6" fmla="*/ 22 w 155"/>
                    <a:gd name="T7" fmla="*/ 11 h 17"/>
                    <a:gd name="T8" fmla="*/ 34 w 155"/>
                    <a:gd name="T9" fmla="*/ 13 h 17"/>
                    <a:gd name="T10" fmla="*/ 43 w 155"/>
                    <a:gd name="T11" fmla="*/ 11 h 17"/>
                    <a:gd name="T12" fmla="*/ 62 w 155"/>
                    <a:gd name="T13" fmla="*/ 9 h 17"/>
                    <a:gd name="T14" fmla="*/ 74 w 155"/>
                    <a:gd name="T15" fmla="*/ 9 h 17"/>
                    <a:gd name="T16" fmla="*/ 89 w 155"/>
                    <a:gd name="T17" fmla="*/ 11 h 17"/>
                    <a:gd name="T18" fmla="*/ 100 w 155"/>
                    <a:gd name="T19" fmla="*/ 9 h 17"/>
                    <a:gd name="T20" fmla="*/ 110 w 155"/>
                    <a:gd name="T21" fmla="*/ 5 h 17"/>
                    <a:gd name="T22" fmla="*/ 129 w 155"/>
                    <a:gd name="T23" fmla="*/ 5 h 17"/>
                    <a:gd name="T24" fmla="*/ 135 w 155"/>
                    <a:gd name="T25" fmla="*/ 5 h 17"/>
                    <a:gd name="T26" fmla="*/ 142 w 155"/>
                    <a:gd name="T27" fmla="*/ 1 h 17"/>
                    <a:gd name="T28" fmla="*/ 155 w 155"/>
                    <a:gd name="T29" fmla="*/ 0 h 17"/>
                    <a:gd name="T30" fmla="*/ 152 w 155"/>
                    <a:gd name="T31" fmla="*/ 5 h 17"/>
                    <a:gd name="T32" fmla="*/ 138 w 155"/>
                    <a:gd name="T33" fmla="*/ 11 h 17"/>
                    <a:gd name="T34" fmla="*/ 127 w 155"/>
                    <a:gd name="T35" fmla="*/ 9 h 17"/>
                    <a:gd name="T36" fmla="*/ 112 w 155"/>
                    <a:gd name="T37" fmla="*/ 11 h 17"/>
                    <a:gd name="T38" fmla="*/ 95 w 155"/>
                    <a:gd name="T39" fmla="*/ 15 h 17"/>
                    <a:gd name="T40" fmla="*/ 78 w 155"/>
                    <a:gd name="T41" fmla="*/ 15 h 17"/>
                    <a:gd name="T42" fmla="*/ 64 w 155"/>
                    <a:gd name="T43" fmla="*/ 13 h 17"/>
                    <a:gd name="T44" fmla="*/ 55 w 155"/>
                    <a:gd name="T45" fmla="*/ 13 h 17"/>
                    <a:gd name="T46" fmla="*/ 36 w 155"/>
                    <a:gd name="T47" fmla="*/ 15 h 17"/>
                    <a:gd name="T48" fmla="*/ 24 w 155"/>
                    <a:gd name="T49" fmla="*/ 15 h 17"/>
                    <a:gd name="T50" fmla="*/ 20 w 155"/>
                    <a:gd name="T51" fmla="*/ 17 h 17"/>
                    <a:gd name="T52" fmla="*/ 13 w 155"/>
                    <a:gd name="T53" fmla="*/ 17 h 17"/>
                    <a:gd name="T54" fmla="*/ 1 w 155"/>
                    <a:gd name="T55" fmla="*/ 17 h 17"/>
                    <a:gd name="T56" fmla="*/ 1 w 155"/>
                    <a:gd name="T57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55" h="17">
                      <a:moveTo>
                        <a:pt x="1" y="17"/>
                      </a:moveTo>
                      <a:lnTo>
                        <a:pt x="0" y="11"/>
                      </a:lnTo>
                      <a:lnTo>
                        <a:pt x="7" y="9"/>
                      </a:lnTo>
                      <a:lnTo>
                        <a:pt x="22" y="11"/>
                      </a:lnTo>
                      <a:lnTo>
                        <a:pt x="34" y="13"/>
                      </a:lnTo>
                      <a:lnTo>
                        <a:pt x="43" y="11"/>
                      </a:lnTo>
                      <a:lnTo>
                        <a:pt x="62" y="9"/>
                      </a:lnTo>
                      <a:lnTo>
                        <a:pt x="74" y="9"/>
                      </a:lnTo>
                      <a:lnTo>
                        <a:pt x="89" y="11"/>
                      </a:lnTo>
                      <a:lnTo>
                        <a:pt x="100" y="9"/>
                      </a:lnTo>
                      <a:lnTo>
                        <a:pt x="110" y="5"/>
                      </a:lnTo>
                      <a:lnTo>
                        <a:pt x="129" y="5"/>
                      </a:lnTo>
                      <a:lnTo>
                        <a:pt x="135" y="5"/>
                      </a:lnTo>
                      <a:lnTo>
                        <a:pt x="142" y="1"/>
                      </a:lnTo>
                      <a:lnTo>
                        <a:pt x="155" y="0"/>
                      </a:lnTo>
                      <a:lnTo>
                        <a:pt x="152" y="5"/>
                      </a:lnTo>
                      <a:lnTo>
                        <a:pt x="138" y="11"/>
                      </a:lnTo>
                      <a:lnTo>
                        <a:pt x="127" y="9"/>
                      </a:lnTo>
                      <a:lnTo>
                        <a:pt x="112" y="11"/>
                      </a:lnTo>
                      <a:lnTo>
                        <a:pt x="95" y="15"/>
                      </a:lnTo>
                      <a:lnTo>
                        <a:pt x="78" y="15"/>
                      </a:lnTo>
                      <a:lnTo>
                        <a:pt x="64" y="13"/>
                      </a:lnTo>
                      <a:lnTo>
                        <a:pt x="55" y="13"/>
                      </a:lnTo>
                      <a:lnTo>
                        <a:pt x="36" y="15"/>
                      </a:lnTo>
                      <a:lnTo>
                        <a:pt x="24" y="15"/>
                      </a:lnTo>
                      <a:lnTo>
                        <a:pt x="20" y="17"/>
                      </a:lnTo>
                      <a:lnTo>
                        <a:pt x="13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2" name="Freeform 154">
                  <a:extLst>
                    <a:ext uri="{FF2B5EF4-FFF2-40B4-BE49-F238E27FC236}">
                      <a16:creationId xmlns:a16="http://schemas.microsoft.com/office/drawing/2014/main" id="{5DEA0E6A-3805-4FDC-887B-3A7302AABF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9" y="2684"/>
                  <a:ext cx="45" cy="6"/>
                </a:xfrm>
                <a:custGeom>
                  <a:avLst/>
                  <a:gdLst>
                    <a:gd name="T0" fmla="*/ 0 w 89"/>
                    <a:gd name="T1" fmla="*/ 2 h 14"/>
                    <a:gd name="T2" fmla="*/ 21 w 89"/>
                    <a:gd name="T3" fmla="*/ 10 h 14"/>
                    <a:gd name="T4" fmla="*/ 38 w 89"/>
                    <a:gd name="T5" fmla="*/ 12 h 14"/>
                    <a:gd name="T6" fmla="*/ 59 w 89"/>
                    <a:gd name="T7" fmla="*/ 12 h 14"/>
                    <a:gd name="T8" fmla="*/ 74 w 89"/>
                    <a:gd name="T9" fmla="*/ 8 h 14"/>
                    <a:gd name="T10" fmla="*/ 89 w 89"/>
                    <a:gd name="T11" fmla="*/ 0 h 14"/>
                    <a:gd name="T12" fmla="*/ 76 w 89"/>
                    <a:gd name="T13" fmla="*/ 8 h 14"/>
                    <a:gd name="T14" fmla="*/ 59 w 89"/>
                    <a:gd name="T15" fmla="*/ 14 h 14"/>
                    <a:gd name="T16" fmla="*/ 32 w 89"/>
                    <a:gd name="T17" fmla="*/ 14 h 14"/>
                    <a:gd name="T18" fmla="*/ 17 w 89"/>
                    <a:gd name="T19" fmla="*/ 12 h 14"/>
                    <a:gd name="T20" fmla="*/ 0 w 89"/>
                    <a:gd name="T21" fmla="*/ 2 h 14"/>
                    <a:gd name="T22" fmla="*/ 0 w 89"/>
                    <a:gd name="T23" fmla="*/ 2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9" h="14">
                      <a:moveTo>
                        <a:pt x="0" y="2"/>
                      </a:moveTo>
                      <a:lnTo>
                        <a:pt x="21" y="10"/>
                      </a:lnTo>
                      <a:lnTo>
                        <a:pt x="38" y="12"/>
                      </a:lnTo>
                      <a:lnTo>
                        <a:pt x="59" y="12"/>
                      </a:lnTo>
                      <a:lnTo>
                        <a:pt x="74" y="8"/>
                      </a:lnTo>
                      <a:lnTo>
                        <a:pt x="89" y="0"/>
                      </a:lnTo>
                      <a:lnTo>
                        <a:pt x="76" y="8"/>
                      </a:lnTo>
                      <a:lnTo>
                        <a:pt x="59" y="14"/>
                      </a:lnTo>
                      <a:lnTo>
                        <a:pt x="32" y="14"/>
                      </a:lnTo>
                      <a:lnTo>
                        <a:pt x="17" y="12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3" name="Freeform 155">
                  <a:extLst>
                    <a:ext uri="{FF2B5EF4-FFF2-40B4-BE49-F238E27FC236}">
                      <a16:creationId xmlns:a16="http://schemas.microsoft.com/office/drawing/2014/main" id="{31126145-67B7-4F2A-86F0-7C28150868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6" y="2635"/>
                  <a:ext cx="8" cy="12"/>
                </a:xfrm>
                <a:custGeom>
                  <a:avLst/>
                  <a:gdLst>
                    <a:gd name="T0" fmla="*/ 13 w 13"/>
                    <a:gd name="T1" fmla="*/ 0 h 22"/>
                    <a:gd name="T2" fmla="*/ 4 w 13"/>
                    <a:gd name="T3" fmla="*/ 9 h 22"/>
                    <a:gd name="T4" fmla="*/ 0 w 13"/>
                    <a:gd name="T5" fmla="*/ 22 h 22"/>
                    <a:gd name="T6" fmla="*/ 9 w 13"/>
                    <a:gd name="T7" fmla="*/ 15 h 22"/>
                    <a:gd name="T8" fmla="*/ 13 w 13"/>
                    <a:gd name="T9" fmla="*/ 0 h 22"/>
                    <a:gd name="T10" fmla="*/ 13 w 13"/>
                    <a:gd name="T11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" h="22">
                      <a:moveTo>
                        <a:pt x="13" y="0"/>
                      </a:moveTo>
                      <a:lnTo>
                        <a:pt x="4" y="9"/>
                      </a:lnTo>
                      <a:lnTo>
                        <a:pt x="0" y="22"/>
                      </a:lnTo>
                      <a:lnTo>
                        <a:pt x="9" y="15"/>
                      </a:lnTo>
                      <a:lnTo>
                        <a:pt x="13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4" name="Freeform 156">
                  <a:extLst>
                    <a:ext uri="{FF2B5EF4-FFF2-40B4-BE49-F238E27FC236}">
                      <a16:creationId xmlns:a16="http://schemas.microsoft.com/office/drawing/2014/main" id="{FE69F1ED-1EEA-41AD-84FB-38E624F36A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2" y="2484"/>
                  <a:ext cx="175" cy="164"/>
                </a:xfrm>
                <a:custGeom>
                  <a:avLst/>
                  <a:gdLst>
                    <a:gd name="T0" fmla="*/ 11 w 349"/>
                    <a:gd name="T1" fmla="*/ 57 h 325"/>
                    <a:gd name="T2" fmla="*/ 1 w 349"/>
                    <a:gd name="T3" fmla="*/ 46 h 325"/>
                    <a:gd name="T4" fmla="*/ 0 w 349"/>
                    <a:gd name="T5" fmla="*/ 25 h 325"/>
                    <a:gd name="T6" fmla="*/ 11 w 349"/>
                    <a:gd name="T7" fmla="*/ 6 h 325"/>
                    <a:gd name="T8" fmla="*/ 15 w 349"/>
                    <a:gd name="T9" fmla="*/ 19 h 325"/>
                    <a:gd name="T10" fmla="*/ 24 w 349"/>
                    <a:gd name="T11" fmla="*/ 6 h 325"/>
                    <a:gd name="T12" fmla="*/ 36 w 349"/>
                    <a:gd name="T13" fmla="*/ 0 h 325"/>
                    <a:gd name="T14" fmla="*/ 51 w 349"/>
                    <a:gd name="T15" fmla="*/ 0 h 325"/>
                    <a:gd name="T16" fmla="*/ 83 w 349"/>
                    <a:gd name="T17" fmla="*/ 10 h 325"/>
                    <a:gd name="T18" fmla="*/ 129 w 349"/>
                    <a:gd name="T19" fmla="*/ 21 h 325"/>
                    <a:gd name="T20" fmla="*/ 157 w 349"/>
                    <a:gd name="T21" fmla="*/ 34 h 325"/>
                    <a:gd name="T22" fmla="*/ 182 w 349"/>
                    <a:gd name="T23" fmla="*/ 55 h 325"/>
                    <a:gd name="T24" fmla="*/ 154 w 349"/>
                    <a:gd name="T25" fmla="*/ 38 h 325"/>
                    <a:gd name="T26" fmla="*/ 123 w 349"/>
                    <a:gd name="T27" fmla="*/ 29 h 325"/>
                    <a:gd name="T28" fmla="*/ 104 w 349"/>
                    <a:gd name="T29" fmla="*/ 25 h 325"/>
                    <a:gd name="T30" fmla="*/ 146 w 349"/>
                    <a:gd name="T31" fmla="*/ 52 h 325"/>
                    <a:gd name="T32" fmla="*/ 188 w 349"/>
                    <a:gd name="T33" fmla="*/ 78 h 325"/>
                    <a:gd name="T34" fmla="*/ 222 w 349"/>
                    <a:gd name="T35" fmla="*/ 97 h 325"/>
                    <a:gd name="T36" fmla="*/ 275 w 349"/>
                    <a:gd name="T37" fmla="*/ 118 h 325"/>
                    <a:gd name="T38" fmla="*/ 230 w 349"/>
                    <a:gd name="T39" fmla="*/ 112 h 325"/>
                    <a:gd name="T40" fmla="*/ 268 w 349"/>
                    <a:gd name="T41" fmla="*/ 131 h 325"/>
                    <a:gd name="T42" fmla="*/ 308 w 349"/>
                    <a:gd name="T43" fmla="*/ 137 h 325"/>
                    <a:gd name="T44" fmla="*/ 327 w 349"/>
                    <a:gd name="T45" fmla="*/ 175 h 325"/>
                    <a:gd name="T46" fmla="*/ 349 w 349"/>
                    <a:gd name="T47" fmla="*/ 202 h 325"/>
                    <a:gd name="T48" fmla="*/ 336 w 349"/>
                    <a:gd name="T49" fmla="*/ 257 h 325"/>
                    <a:gd name="T50" fmla="*/ 327 w 349"/>
                    <a:gd name="T51" fmla="*/ 230 h 325"/>
                    <a:gd name="T52" fmla="*/ 313 w 349"/>
                    <a:gd name="T53" fmla="*/ 228 h 325"/>
                    <a:gd name="T54" fmla="*/ 304 w 349"/>
                    <a:gd name="T55" fmla="*/ 259 h 325"/>
                    <a:gd name="T56" fmla="*/ 296 w 349"/>
                    <a:gd name="T57" fmla="*/ 274 h 325"/>
                    <a:gd name="T58" fmla="*/ 292 w 349"/>
                    <a:gd name="T59" fmla="*/ 320 h 325"/>
                    <a:gd name="T60" fmla="*/ 289 w 349"/>
                    <a:gd name="T61" fmla="*/ 325 h 325"/>
                    <a:gd name="T62" fmla="*/ 290 w 349"/>
                    <a:gd name="T63" fmla="*/ 287 h 325"/>
                    <a:gd name="T64" fmla="*/ 290 w 349"/>
                    <a:gd name="T65" fmla="*/ 249 h 325"/>
                    <a:gd name="T66" fmla="*/ 285 w 349"/>
                    <a:gd name="T67" fmla="*/ 198 h 325"/>
                    <a:gd name="T68" fmla="*/ 270 w 349"/>
                    <a:gd name="T69" fmla="*/ 150 h 325"/>
                    <a:gd name="T70" fmla="*/ 214 w 349"/>
                    <a:gd name="T71" fmla="*/ 126 h 325"/>
                    <a:gd name="T72" fmla="*/ 173 w 349"/>
                    <a:gd name="T73" fmla="*/ 91 h 325"/>
                    <a:gd name="T74" fmla="*/ 129 w 349"/>
                    <a:gd name="T75" fmla="*/ 48 h 325"/>
                    <a:gd name="T76" fmla="*/ 100 w 349"/>
                    <a:gd name="T77" fmla="*/ 53 h 325"/>
                    <a:gd name="T78" fmla="*/ 45 w 349"/>
                    <a:gd name="T79" fmla="*/ 38 h 325"/>
                    <a:gd name="T80" fmla="*/ 26 w 349"/>
                    <a:gd name="T81" fmla="*/ 46 h 325"/>
                    <a:gd name="T82" fmla="*/ 22 w 349"/>
                    <a:gd name="T83" fmla="*/ 55 h 325"/>
                    <a:gd name="T84" fmla="*/ 11 w 349"/>
                    <a:gd name="T85" fmla="*/ 57 h 325"/>
                    <a:gd name="T86" fmla="*/ 11 w 349"/>
                    <a:gd name="T87" fmla="*/ 57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349" h="325">
                      <a:moveTo>
                        <a:pt x="11" y="57"/>
                      </a:moveTo>
                      <a:lnTo>
                        <a:pt x="1" y="46"/>
                      </a:lnTo>
                      <a:lnTo>
                        <a:pt x="0" y="25"/>
                      </a:lnTo>
                      <a:lnTo>
                        <a:pt x="11" y="6"/>
                      </a:lnTo>
                      <a:lnTo>
                        <a:pt x="15" y="19"/>
                      </a:lnTo>
                      <a:lnTo>
                        <a:pt x="24" y="6"/>
                      </a:lnTo>
                      <a:lnTo>
                        <a:pt x="36" y="0"/>
                      </a:lnTo>
                      <a:lnTo>
                        <a:pt x="51" y="0"/>
                      </a:lnTo>
                      <a:lnTo>
                        <a:pt x="83" y="10"/>
                      </a:lnTo>
                      <a:lnTo>
                        <a:pt x="129" y="21"/>
                      </a:lnTo>
                      <a:lnTo>
                        <a:pt x="157" y="34"/>
                      </a:lnTo>
                      <a:lnTo>
                        <a:pt x="182" y="55"/>
                      </a:lnTo>
                      <a:lnTo>
                        <a:pt x="154" y="38"/>
                      </a:lnTo>
                      <a:lnTo>
                        <a:pt x="123" y="29"/>
                      </a:lnTo>
                      <a:lnTo>
                        <a:pt x="104" y="25"/>
                      </a:lnTo>
                      <a:lnTo>
                        <a:pt x="146" y="52"/>
                      </a:lnTo>
                      <a:lnTo>
                        <a:pt x="188" y="78"/>
                      </a:lnTo>
                      <a:lnTo>
                        <a:pt x="222" y="97"/>
                      </a:lnTo>
                      <a:lnTo>
                        <a:pt x="275" y="118"/>
                      </a:lnTo>
                      <a:lnTo>
                        <a:pt x="230" y="112"/>
                      </a:lnTo>
                      <a:lnTo>
                        <a:pt x="268" y="131"/>
                      </a:lnTo>
                      <a:lnTo>
                        <a:pt x="308" y="137"/>
                      </a:lnTo>
                      <a:lnTo>
                        <a:pt x="327" y="175"/>
                      </a:lnTo>
                      <a:lnTo>
                        <a:pt x="349" y="202"/>
                      </a:lnTo>
                      <a:lnTo>
                        <a:pt x="336" y="257"/>
                      </a:lnTo>
                      <a:lnTo>
                        <a:pt x="327" y="230"/>
                      </a:lnTo>
                      <a:lnTo>
                        <a:pt x="313" y="228"/>
                      </a:lnTo>
                      <a:lnTo>
                        <a:pt x="304" y="259"/>
                      </a:lnTo>
                      <a:lnTo>
                        <a:pt x="296" y="274"/>
                      </a:lnTo>
                      <a:lnTo>
                        <a:pt x="292" y="320"/>
                      </a:lnTo>
                      <a:lnTo>
                        <a:pt x="289" y="325"/>
                      </a:lnTo>
                      <a:lnTo>
                        <a:pt x="290" y="287"/>
                      </a:lnTo>
                      <a:lnTo>
                        <a:pt x="290" y="249"/>
                      </a:lnTo>
                      <a:lnTo>
                        <a:pt x="285" y="198"/>
                      </a:lnTo>
                      <a:lnTo>
                        <a:pt x="270" y="150"/>
                      </a:lnTo>
                      <a:lnTo>
                        <a:pt x="214" y="126"/>
                      </a:lnTo>
                      <a:lnTo>
                        <a:pt x="173" y="91"/>
                      </a:lnTo>
                      <a:lnTo>
                        <a:pt x="129" y="48"/>
                      </a:lnTo>
                      <a:lnTo>
                        <a:pt x="100" y="53"/>
                      </a:lnTo>
                      <a:lnTo>
                        <a:pt x="45" y="38"/>
                      </a:lnTo>
                      <a:lnTo>
                        <a:pt x="26" y="46"/>
                      </a:lnTo>
                      <a:lnTo>
                        <a:pt x="22" y="55"/>
                      </a:lnTo>
                      <a:lnTo>
                        <a:pt x="11" y="57"/>
                      </a:lnTo>
                      <a:lnTo>
                        <a:pt x="11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5" name="Freeform 157">
                  <a:extLst>
                    <a:ext uri="{FF2B5EF4-FFF2-40B4-BE49-F238E27FC236}">
                      <a16:creationId xmlns:a16="http://schemas.microsoft.com/office/drawing/2014/main" id="{66004FA4-D06C-4841-9FFD-59C4F99373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2" y="2445"/>
                  <a:ext cx="87" cy="79"/>
                </a:xfrm>
                <a:custGeom>
                  <a:avLst/>
                  <a:gdLst>
                    <a:gd name="T0" fmla="*/ 25 w 175"/>
                    <a:gd name="T1" fmla="*/ 73 h 160"/>
                    <a:gd name="T2" fmla="*/ 76 w 175"/>
                    <a:gd name="T3" fmla="*/ 92 h 160"/>
                    <a:gd name="T4" fmla="*/ 132 w 175"/>
                    <a:gd name="T5" fmla="*/ 133 h 160"/>
                    <a:gd name="T6" fmla="*/ 175 w 175"/>
                    <a:gd name="T7" fmla="*/ 160 h 160"/>
                    <a:gd name="T8" fmla="*/ 143 w 175"/>
                    <a:gd name="T9" fmla="*/ 132 h 160"/>
                    <a:gd name="T10" fmla="*/ 116 w 175"/>
                    <a:gd name="T11" fmla="*/ 101 h 160"/>
                    <a:gd name="T12" fmla="*/ 75 w 175"/>
                    <a:gd name="T13" fmla="*/ 71 h 160"/>
                    <a:gd name="T14" fmla="*/ 111 w 175"/>
                    <a:gd name="T15" fmla="*/ 65 h 160"/>
                    <a:gd name="T16" fmla="*/ 73 w 175"/>
                    <a:gd name="T17" fmla="*/ 54 h 160"/>
                    <a:gd name="T18" fmla="*/ 97 w 175"/>
                    <a:gd name="T19" fmla="*/ 40 h 160"/>
                    <a:gd name="T20" fmla="*/ 61 w 175"/>
                    <a:gd name="T21" fmla="*/ 40 h 160"/>
                    <a:gd name="T22" fmla="*/ 37 w 175"/>
                    <a:gd name="T23" fmla="*/ 52 h 160"/>
                    <a:gd name="T24" fmla="*/ 52 w 175"/>
                    <a:gd name="T25" fmla="*/ 31 h 160"/>
                    <a:gd name="T26" fmla="*/ 27 w 175"/>
                    <a:gd name="T27" fmla="*/ 36 h 160"/>
                    <a:gd name="T28" fmla="*/ 33 w 175"/>
                    <a:gd name="T29" fmla="*/ 27 h 160"/>
                    <a:gd name="T30" fmla="*/ 21 w 175"/>
                    <a:gd name="T31" fmla="*/ 16 h 160"/>
                    <a:gd name="T32" fmla="*/ 33 w 175"/>
                    <a:gd name="T33" fmla="*/ 6 h 160"/>
                    <a:gd name="T34" fmla="*/ 52 w 175"/>
                    <a:gd name="T35" fmla="*/ 0 h 160"/>
                    <a:gd name="T36" fmla="*/ 25 w 175"/>
                    <a:gd name="T37" fmla="*/ 0 h 160"/>
                    <a:gd name="T38" fmla="*/ 10 w 175"/>
                    <a:gd name="T39" fmla="*/ 10 h 160"/>
                    <a:gd name="T40" fmla="*/ 0 w 175"/>
                    <a:gd name="T41" fmla="*/ 10 h 160"/>
                    <a:gd name="T42" fmla="*/ 14 w 175"/>
                    <a:gd name="T43" fmla="*/ 27 h 160"/>
                    <a:gd name="T44" fmla="*/ 21 w 175"/>
                    <a:gd name="T45" fmla="*/ 59 h 160"/>
                    <a:gd name="T46" fmla="*/ 25 w 175"/>
                    <a:gd name="T47" fmla="*/ 73 h 160"/>
                    <a:gd name="T48" fmla="*/ 25 w 175"/>
                    <a:gd name="T49" fmla="*/ 73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75" h="160">
                      <a:moveTo>
                        <a:pt x="25" y="73"/>
                      </a:moveTo>
                      <a:lnTo>
                        <a:pt x="76" y="92"/>
                      </a:lnTo>
                      <a:lnTo>
                        <a:pt x="132" y="133"/>
                      </a:lnTo>
                      <a:lnTo>
                        <a:pt x="175" y="160"/>
                      </a:lnTo>
                      <a:lnTo>
                        <a:pt x="143" y="132"/>
                      </a:lnTo>
                      <a:lnTo>
                        <a:pt x="116" y="101"/>
                      </a:lnTo>
                      <a:lnTo>
                        <a:pt x="75" y="71"/>
                      </a:lnTo>
                      <a:lnTo>
                        <a:pt x="111" y="65"/>
                      </a:lnTo>
                      <a:lnTo>
                        <a:pt x="73" y="54"/>
                      </a:lnTo>
                      <a:lnTo>
                        <a:pt x="97" y="40"/>
                      </a:lnTo>
                      <a:lnTo>
                        <a:pt x="61" y="40"/>
                      </a:lnTo>
                      <a:lnTo>
                        <a:pt x="37" y="52"/>
                      </a:lnTo>
                      <a:lnTo>
                        <a:pt x="52" y="31"/>
                      </a:lnTo>
                      <a:lnTo>
                        <a:pt x="27" y="36"/>
                      </a:lnTo>
                      <a:lnTo>
                        <a:pt x="33" y="27"/>
                      </a:lnTo>
                      <a:lnTo>
                        <a:pt x="21" y="16"/>
                      </a:lnTo>
                      <a:lnTo>
                        <a:pt x="33" y="6"/>
                      </a:lnTo>
                      <a:lnTo>
                        <a:pt x="52" y="0"/>
                      </a:lnTo>
                      <a:lnTo>
                        <a:pt x="25" y="0"/>
                      </a:lnTo>
                      <a:lnTo>
                        <a:pt x="10" y="10"/>
                      </a:lnTo>
                      <a:lnTo>
                        <a:pt x="0" y="10"/>
                      </a:lnTo>
                      <a:lnTo>
                        <a:pt x="14" y="27"/>
                      </a:lnTo>
                      <a:lnTo>
                        <a:pt x="21" y="59"/>
                      </a:lnTo>
                      <a:lnTo>
                        <a:pt x="25" y="73"/>
                      </a:lnTo>
                      <a:lnTo>
                        <a:pt x="25" y="7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6" name="Freeform 158">
                  <a:extLst>
                    <a:ext uri="{FF2B5EF4-FFF2-40B4-BE49-F238E27FC236}">
                      <a16:creationId xmlns:a16="http://schemas.microsoft.com/office/drawing/2014/main" id="{AA7A0B06-65A7-48A0-B898-859382194C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6" y="2451"/>
                  <a:ext cx="187" cy="338"/>
                </a:xfrm>
                <a:custGeom>
                  <a:avLst/>
                  <a:gdLst>
                    <a:gd name="T0" fmla="*/ 170 w 373"/>
                    <a:gd name="T1" fmla="*/ 72 h 678"/>
                    <a:gd name="T2" fmla="*/ 154 w 373"/>
                    <a:gd name="T3" fmla="*/ 114 h 678"/>
                    <a:gd name="T4" fmla="*/ 107 w 373"/>
                    <a:gd name="T5" fmla="*/ 175 h 678"/>
                    <a:gd name="T6" fmla="*/ 118 w 373"/>
                    <a:gd name="T7" fmla="*/ 142 h 678"/>
                    <a:gd name="T8" fmla="*/ 113 w 373"/>
                    <a:gd name="T9" fmla="*/ 135 h 678"/>
                    <a:gd name="T10" fmla="*/ 92 w 373"/>
                    <a:gd name="T11" fmla="*/ 177 h 678"/>
                    <a:gd name="T12" fmla="*/ 114 w 373"/>
                    <a:gd name="T13" fmla="*/ 182 h 678"/>
                    <a:gd name="T14" fmla="*/ 156 w 373"/>
                    <a:gd name="T15" fmla="*/ 167 h 678"/>
                    <a:gd name="T16" fmla="*/ 145 w 373"/>
                    <a:gd name="T17" fmla="*/ 199 h 678"/>
                    <a:gd name="T18" fmla="*/ 126 w 373"/>
                    <a:gd name="T19" fmla="*/ 266 h 678"/>
                    <a:gd name="T20" fmla="*/ 103 w 373"/>
                    <a:gd name="T21" fmla="*/ 338 h 678"/>
                    <a:gd name="T22" fmla="*/ 82 w 373"/>
                    <a:gd name="T23" fmla="*/ 321 h 678"/>
                    <a:gd name="T24" fmla="*/ 92 w 373"/>
                    <a:gd name="T25" fmla="*/ 287 h 678"/>
                    <a:gd name="T26" fmla="*/ 57 w 373"/>
                    <a:gd name="T27" fmla="*/ 312 h 678"/>
                    <a:gd name="T28" fmla="*/ 36 w 373"/>
                    <a:gd name="T29" fmla="*/ 329 h 678"/>
                    <a:gd name="T30" fmla="*/ 54 w 373"/>
                    <a:gd name="T31" fmla="*/ 369 h 678"/>
                    <a:gd name="T32" fmla="*/ 74 w 373"/>
                    <a:gd name="T33" fmla="*/ 353 h 678"/>
                    <a:gd name="T34" fmla="*/ 78 w 373"/>
                    <a:gd name="T35" fmla="*/ 391 h 678"/>
                    <a:gd name="T36" fmla="*/ 82 w 373"/>
                    <a:gd name="T37" fmla="*/ 414 h 678"/>
                    <a:gd name="T38" fmla="*/ 105 w 373"/>
                    <a:gd name="T39" fmla="*/ 429 h 678"/>
                    <a:gd name="T40" fmla="*/ 126 w 373"/>
                    <a:gd name="T41" fmla="*/ 422 h 678"/>
                    <a:gd name="T42" fmla="*/ 230 w 373"/>
                    <a:gd name="T43" fmla="*/ 563 h 678"/>
                    <a:gd name="T44" fmla="*/ 373 w 373"/>
                    <a:gd name="T45" fmla="*/ 561 h 678"/>
                    <a:gd name="T46" fmla="*/ 196 w 373"/>
                    <a:gd name="T47" fmla="*/ 545 h 678"/>
                    <a:gd name="T48" fmla="*/ 154 w 373"/>
                    <a:gd name="T49" fmla="*/ 544 h 678"/>
                    <a:gd name="T50" fmla="*/ 158 w 373"/>
                    <a:gd name="T51" fmla="*/ 608 h 678"/>
                    <a:gd name="T52" fmla="*/ 143 w 373"/>
                    <a:gd name="T53" fmla="*/ 635 h 678"/>
                    <a:gd name="T54" fmla="*/ 92 w 373"/>
                    <a:gd name="T55" fmla="*/ 659 h 678"/>
                    <a:gd name="T56" fmla="*/ 97 w 373"/>
                    <a:gd name="T57" fmla="*/ 612 h 678"/>
                    <a:gd name="T58" fmla="*/ 61 w 373"/>
                    <a:gd name="T59" fmla="*/ 640 h 678"/>
                    <a:gd name="T60" fmla="*/ 55 w 373"/>
                    <a:gd name="T61" fmla="*/ 549 h 678"/>
                    <a:gd name="T62" fmla="*/ 57 w 373"/>
                    <a:gd name="T63" fmla="*/ 534 h 678"/>
                    <a:gd name="T64" fmla="*/ 40 w 373"/>
                    <a:gd name="T65" fmla="*/ 559 h 678"/>
                    <a:gd name="T66" fmla="*/ 23 w 373"/>
                    <a:gd name="T67" fmla="*/ 477 h 678"/>
                    <a:gd name="T68" fmla="*/ 35 w 373"/>
                    <a:gd name="T69" fmla="*/ 443 h 678"/>
                    <a:gd name="T70" fmla="*/ 59 w 373"/>
                    <a:gd name="T71" fmla="*/ 424 h 678"/>
                    <a:gd name="T72" fmla="*/ 40 w 373"/>
                    <a:gd name="T73" fmla="*/ 407 h 678"/>
                    <a:gd name="T74" fmla="*/ 6 w 373"/>
                    <a:gd name="T75" fmla="*/ 357 h 678"/>
                    <a:gd name="T76" fmla="*/ 46 w 373"/>
                    <a:gd name="T77" fmla="*/ 152 h 678"/>
                    <a:gd name="T78" fmla="*/ 173 w 373"/>
                    <a:gd name="T79" fmla="*/ 0 h 678"/>
                    <a:gd name="T80" fmla="*/ 114 w 373"/>
                    <a:gd name="T81" fmla="*/ 74 h 678"/>
                    <a:gd name="T82" fmla="*/ 171 w 373"/>
                    <a:gd name="T83" fmla="*/ 49 h 678"/>
                    <a:gd name="T84" fmla="*/ 206 w 373"/>
                    <a:gd name="T85" fmla="*/ 30 h 678"/>
                    <a:gd name="T86" fmla="*/ 236 w 373"/>
                    <a:gd name="T87" fmla="*/ 34 h 678"/>
                    <a:gd name="T88" fmla="*/ 225 w 373"/>
                    <a:gd name="T89" fmla="*/ 55 h 6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73" h="678">
                      <a:moveTo>
                        <a:pt x="225" y="55"/>
                      </a:moveTo>
                      <a:lnTo>
                        <a:pt x="208" y="57"/>
                      </a:lnTo>
                      <a:lnTo>
                        <a:pt x="170" y="72"/>
                      </a:lnTo>
                      <a:lnTo>
                        <a:pt x="162" y="103"/>
                      </a:lnTo>
                      <a:lnTo>
                        <a:pt x="143" y="91"/>
                      </a:lnTo>
                      <a:lnTo>
                        <a:pt x="154" y="114"/>
                      </a:lnTo>
                      <a:lnTo>
                        <a:pt x="175" y="135"/>
                      </a:lnTo>
                      <a:lnTo>
                        <a:pt x="151" y="152"/>
                      </a:lnTo>
                      <a:lnTo>
                        <a:pt x="107" y="175"/>
                      </a:lnTo>
                      <a:lnTo>
                        <a:pt x="114" y="158"/>
                      </a:lnTo>
                      <a:lnTo>
                        <a:pt x="103" y="165"/>
                      </a:lnTo>
                      <a:lnTo>
                        <a:pt x="118" y="142"/>
                      </a:lnTo>
                      <a:lnTo>
                        <a:pt x="145" y="118"/>
                      </a:lnTo>
                      <a:lnTo>
                        <a:pt x="145" y="104"/>
                      </a:lnTo>
                      <a:lnTo>
                        <a:pt x="113" y="135"/>
                      </a:lnTo>
                      <a:lnTo>
                        <a:pt x="71" y="148"/>
                      </a:lnTo>
                      <a:lnTo>
                        <a:pt x="109" y="144"/>
                      </a:lnTo>
                      <a:lnTo>
                        <a:pt x="92" y="177"/>
                      </a:lnTo>
                      <a:lnTo>
                        <a:pt x="63" y="215"/>
                      </a:lnTo>
                      <a:lnTo>
                        <a:pt x="86" y="198"/>
                      </a:lnTo>
                      <a:lnTo>
                        <a:pt x="114" y="182"/>
                      </a:lnTo>
                      <a:lnTo>
                        <a:pt x="154" y="156"/>
                      </a:lnTo>
                      <a:lnTo>
                        <a:pt x="143" y="175"/>
                      </a:lnTo>
                      <a:lnTo>
                        <a:pt x="156" y="167"/>
                      </a:lnTo>
                      <a:lnTo>
                        <a:pt x="143" y="186"/>
                      </a:lnTo>
                      <a:lnTo>
                        <a:pt x="154" y="182"/>
                      </a:lnTo>
                      <a:lnTo>
                        <a:pt x="145" y="199"/>
                      </a:lnTo>
                      <a:lnTo>
                        <a:pt x="145" y="220"/>
                      </a:lnTo>
                      <a:lnTo>
                        <a:pt x="147" y="228"/>
                      </a:lnTo>
                      <a:lnTo>
                        <a:pt x="126" y="266"/>
                      </a:lnTo>
                      <a:lnTo>
                        <a:pt x="120" y="317"/>
                      </a:lnTo>
                      <a:lnTo>
                        <a:pt x="120" y="363"/>
                      </a:lnTo>
                      <a:lnTo>
                        <a:pt x="103" y="338"/>
                      </a:lnTo>
                      <a:lnTo>
                        <a:pt x="88" y="334"/>
                      </a:lnTo>
                      <a:lnTo>
                        <a:pt x="94" y="327"/>
                      </a:lnTo>
                      <a:lnTo>
                        <a:pt x="82" y="321"/>
                      </a:lnTo>
                      <a:lnTo>
                        <a:pt x="101" y="302"/>
                      </a:lnTo>
                      <a:lnTo>
                        <a:pt x="80" y="306"/>
                      </a:lnTo>
                      <a:lnTo>
                        <a:pt x="92" y="287"/>
                      </a:lnTo>
                      <a:lnTo>
                        <a:pt x="63" y="300"/>
                      </a:lnTo>
                      <a:lnTo>
                        <a:pt x="29" y="306"/>
                      </a:lnTo>
                      <a:lnTo>
                        <a:pt x="57" y="312"/>
                      </a:lnTo>
                      <a:lnTo>
                        <a:pt x="33" y="325"/>
                      </a:lnTo>
                      <a:lnTo>
                        <a:pt x="10" y="331"/>
                      </a:lnTo>
                      <a:lnTo>
                        <a:pt x="36" y="329"/>
                      </a:lnTo>
                      <a:lnTo>
                        <a:pt x="59" y="319"/>
                      </a:lnTo>
                      <a:lnTo>
                        <a:pt x="54" y="336"/>
                      </a:lnTo>
                      <a:lnTo>
                        <a:pt x="54" y="369"/>
                      </a:lnTo>
                      <a:lnTo>
                        <a:pt x="67" y="334"/>
                      </a:lnTo>
                      <a:lnTo>
                        <a:pt x="74" y="327"/>
                      </a:lnTo>
                      <a:lnTo>
                        <a:pt x="74" y="353"/>
                      </a:lnTo>
                      <a:lnTo>
                        <a:pt x="80" y="386"/>
                      </a:lnTo>
                      <a:lnTo>
                        <a:pt x="92" y="374"/>
                      </a:lnTo>
                      <a:lnTo>
                        <a:pt x="78" y="391"/>
                      </a:lnTo>
                      <a:lnTo>
                        <a:pt x="78" y="401"/>
                      </a:lnTo>
                      <a:lnTo>
                        <a:pt x="84" y="405"/>
                      </a:lnTo>
                      <a:lnTo>
                        <a:pt x="82" y="414"/>
                      </a:lnTo>
                      <a:lnTo>
                        <a:pt x="90" y="422"/>
                      </a:lnTo>
                      <a:lnTo>
                        <a:pt x="101" y="422"/>
                      </a:lnTo>
                      <a:lnTo>
                        <a:pt x="105" y="429"/>
                      </a:lnTo>
                      <a:lnTo>
                        <a:pt x="116" y="426"/>
                      </a:lnTo>
                      <a:lnTo>
                        <a:pt x="118" y="414"/>
                      </a:lnTo>
                      <a:lnTo>
                        <a:pt x="126" y="422"/>
                      </a:lnTo>
                      <a:lnTo>
                        <a:pt x="145" y="475"/>
                      </a:lnTo>
                      <a:lnTo>
                        <a:pt x="170" y="511"/>
                      </a:lnTo>
                      <a:lnTo>
                        <a:pt x="230" y="563"/>
                      </a:lnTo>
                      <a:lnTo>
                        <a:pt x="278" y="580"/>
                      </a:lnTo>
                      <a:lnTo>
                        <a:pt x="341" y="580"/>
                      </a:lnTo>
                      <a:lnTo>
                        <a:pt x="373" y="561"/>
                      </a:lnTo>
                      <a:lnTo>
                        <a:pt x="331" y="591"/>
                      </a:lnTo>
                      <a:lnTo>
                        <a:pt x="249" y="585"/>
                      </a:lnTo>
                      <a:lnTo>
                        <a:pt x="196" y="545"/>
                      </a:lnTo>
                      <a:lnTo>
                        <a:pt x="160" y="507"/>
                      </a:lnTo>
                      <a:lnTo>
                        <a:pt x="166" y="561"/>
                      </a:lnTo>
                      <a:lnTo>
                        <a:pt x="154" y="544"/>
                      </a:lnTo>
                      <a:lnTo>
                        <a:pt x="149" y="549"/>
                      </a:lnTo>
                      <a:lnTo>
                        <a:pt x="147" y="585"/>
                      </a:lnTo>
                      <a:lnTo>
                        <a:pt x="158" y="608"/>
                      </a:lnTo>
                      <a:lnTo>
                        <a:pt x="179" y="625"/>
                      </a:lnTo>
                      <a:lnTo>
                        <a:pt x="149" y="608"/>
                      </a:lnTo>
                      <a:lnTo>
                        <a:pt x="143" y="635"/>
                      </a:lnTo>
                      <a:lnTo>
                        <a:pt x="113" y="677"/>
                      </a:lnTo>
                      <a:lnTo>
                        <a:pt x="92" y="678"/>
                      </a:lnTo>
                      <a:lnTo>
                        <a:pt x="92" y="659"/>
                      </a:lnTo>
                      <a:lnTo>
                        <a:pt x="76" y="659"/>
                      </a:lnTo>
                      <a:lnTo>
                        <a:pt x="82" y="642"/>
                      </a:lnTo>
                      <a:lnTo>
                        <a:pt x="97" y="612"/>
                      </a:lnTo>
                      <a:lnTo>
                        <a:pt x="78" y="627"/>
                      </a:lnTo>
                      <a:lnTo>
                        <a:pt x="61" y="654"/>
                      </a:lnTo>
                      <a:lnTo>
                        <a:pt x="61" y="640"/>
                      </a:lnTo>
                      <a:lnTo>
                        <a:pt x="46" y="618"/>
                      </a:lnTo>
                      <a:lnTo>
                        <a:pt x="42" y="574"/>
                      </a:lnTo>
                      <a:lnTo>
                        <a:pt x="55" y="549"/>
                      </a:lnTo>
                      <a:lnTo>
                        <a:pt x="67" y="572"/>
                      </a:lnTo>
                      <a:lnTo>
                        <a:pt x="73" y="523"/>
                      </a:lnTo>
                      <a:lnTo>
                        <a:pt x="57" y="534"/>
                      </a:lnTo>
                      <a:lnTo>
                        <a:pt x="59" y="498"/>
                      </a:lnTo>
                      <a:lnTo>
                        <a:pt x="44" y="530"/>
                      </a:lnTo>
                      <a:lnTo>
                        <a:pt x="40" y="559"/>
                      </a:lnTo>
                      <a:lnTo>
                        <a:pt x="38" y="530"/>
                      </a:lnTo>
                      <a:lnTo>
                        <a:pt x="23" y="506"/>
                      </a:lnTo>
                      <a:lnTo>
                        <a:pt x="23" y="477"/>
                      </a:lnTo>
                      <a:lnTo>
                        <a:pt x="29" y="441"/>
                      </a:lnTo>
                      <a:lnTo>
                        <a:pt x="35" y="424"/>
                      </a:lnTo>
                      <a:lnTo>
                        <a:pt x="35" y="443"/>
                      </a:lnTo>
                      <a:lnTo>
                        <a:pt x="46" y="433"/>
                      </a:lnTo>
                      <a:lnTo>
                        <a:pt x="59" y="443"/>
                      </a:lnTo>
                      <a:lnTo>
                        <a:pt x="59" y="424"/>
                      </a:lnTo>
                      <a:lnTo>
                        <a:pt x="57" y="409"/>
                      </a:lnTo>
                      <a:lnTo>
                        <a:pt x="48" y="424"/>
                      </a:lnTo>
                      <a:lnTo>
                        <a:pt x="40" y="407"/>
                      </a:lnTo>
                      <a:lnTo>
                        <a:pt x="35" y="416"/>
                      </a:lnTo>
                      <a:lnTo>
                        <a:pt x="27" y="391"/>
                      </a:lnTo>
                      <a:lnTo>
                        <a:pt x="6" y="357"/>
                      </a:lnTo>
                      <a:lnTo>
                        <a:pt x="0" y="321"/>
                      </a:lnTo>
                      <a:lnTo>
                        <a:pt x="16" y="236"/>
                      </a:lnTo>
                      <a:lnTo>
                        <a:pt x="46" y="152"/>
                      </a:lnTo>
                      <a:lnTo>
                        <a:pt x="82" y="82"/>
                      </a:lnTo>
                      <a:lnTo>
                        <a:pt x="124" y="32"/>
                      </a:lnTo>
                      <a:lnTo>
                        <a:pt x="173" y="0"/>
                      </a:lnTo>
                      <a:lnTo>
                        <a:pt x="124" y="47"/>
                      </a:lnTo>
                      <a:lnTo>
                        <a:pt x="156" y="44"/>
                      </a:lnTo>
                      <a:lnTo>
                        <a:pt x="114" y="74"/>
                      </a:lnTo>
                      <a:lnTo>
                        <a:pt x="71" y="120"/>
                      </a:lnTo>
                      <a:lnTo>
                        <a:pt x="118" y="82"/>
                      </a:lnTo>
                      <a:lnTo>
                        <a:pt x="171" y="49"/>
                      </a:lnTo>
                      <a:lnTo>
                        <a:pt x="208" y="46"/>
                      </a:lnTo>
                      <a:lnTo>
                        <a:pt x="230" y="53"/>
                      </a:lnTo>
                      <a:lnTo>
                        <a:pt x="206" y="30"/>
                      </a:lnTo>
                      <a:lnTo>
                        <a:pt x="230" y="36"/>
                      </a:lnTo>
                      <a:lnTo>
                        <a:pt x="230" y="15"/>
                      </a:lnTo>
                      <a:lnTo>
                        <a:pt x="236" y="34"/>
                      </a:lnTo>
                      <a:lnTo>
                        <a:pt x="242" y="61"/>
                      </a:lnTo>
                      <a:lnTo>
                        <a:pt x="225" y="55"/>
                      </a:lnTo>
                      <a:lnTo>
                        <a:pt x="225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7" name="Freeform 159">
                  <a:extLst>
                    <a:ext uri="{FF2B5EF4-FFF2-40B4-BE49-F238E27FC236}">
                      <a16:creationId xmlns:a16="http://schemas.microsoft.com/office/drawing/2014/main" id="{C439399C-4C24-4D6B-BEEF-92576FFF7D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0" y="2435"/>
                  <a:ext cx="173" cy="133"/>
                </a:xfrm>
                <a:custGeom>
                  <a:avLst/>
                  <a:gdLst>
                    <a:gd name="T0" fmla="*/ 0 w 346"/>
                    <a:gd name="T1" fmla="*/ 25 h 265"/>
                    <a:gd name="T2" fmla="*/ 36 w 346"/>
                    <a:gd name="T3" fmla="*/ 23 h 265"/>
                    <a:gd name="T4" fmla="*/ 78 w 346"/>
                    <a:gd name="T5" fmla="*/ 0 h 265"/>
                    <a:gd name="T6" fmla="*/ 165 w 346"/>
                    <a:gd name="T7" fmla="*/ 10 h 265"/>
                    <a:gd name="T8" fmla="*/ 245 w 346"/>
                    <a:gd name="T9" fmla="*/ 63 h 265"/>
                    <a:gd name="T10" fmla="*/ 298 w 346"/>
                    <a:gd name="T11" fmla="*/ 134 h 265"/>
                    <a:gd name="T12" fmla="*/ 304 w 346"/>
                    <a:gd name="T13" fmla="*/ 170 h 265"/>
                    <a:gd name="T14" fmla="*/ 312 w 346"/>
                    <a:gd name="T15" fmla="*/ 230 h 265"/>
                    <a:gd name="T16" fmla="*/ 327 w 346"/>
                    <a:gd name="T17" fmla="*/ 255 h 265"/>
                    <a:gd name="T18" fmla="*/ 346 w 346"/>
                    <a:gd name="T19" fmla="*/ 265 h 265"/>
                    <a:gd name="T20" fmla="*/ 321 w 346"/>
                    <a:gd name="T21" fmla="*/ 261 h 265"/>
                    <a:gd name="T22" fmla="*/ 298 w 346"/>
                    <a:gd name="T23" fmla="*/ 238 h 265"/>
                    <a:gd name="T24" fmla="*/ 306 w 346"/>
                    <a:gd name="T25" fmla="*/ 223 h 265"/>
                    <a:gd name="T26" fmla="*/ 285 w 346"/>
                    <a:gd name="T27" fmla="*/ 208 h 265"/>
                    <a:gd name="T28" fmla="*/ 241 w 346"/>
                    <a:gd name="T29" fmla="*/ 172 h 265"/>
                    <a:gd name="T30" fmla="*/ 224 w 346"/>
                    <a:gd name="T31" fmla="*/ 153 h 265"/>
                    <a:gd name="T32" fmla="*/ 228 w 346"/>
                    <a:gd name="T33" fmla="*/ 175 h 265"/>
                    <a:gd name="T34" fmla="*/ 203 w 346"/>
                    <a:gd name="T35" fmla="*/ 135 h 265"/>
                    <a:gd name="T36" fmla="*/ 167 w 346"/>
                    <a:gd name="T37" fmla="*/ 111 h 265"/>
                    <a:gd name="T38" fmla="*/ 139 w 346"/>
                    <a:gd name="T39" fmla="*/ 97 h 265"/>
                    <a:gd name="T40" fmla="*/ 199 w 346"/>
                    <a:gd name="T41" fmla="*/ 113 h 265"/>
                    <a:gd name="T42" fmla="*/ 293 w 346"/>
                    <a:gd name="T43" fmla="*/ 158 h 265"/>
                    <a:gd name="T44" fmla="*/ 247 w 346"/>
                    <a:gd name="T45" fmla="*/ 128 h 265"/>
                    <a:gd name="T46" fmla="*/ 190 w 346"/>
                    <a:gd name="T47" fmla="*/ 101 h 265"/>
                    <a:gd name="T48" fmla="*/ 264 w 346"/>
                    <a:gd name="T49" fmla="*/ 118 h 265"/>
                    <a:gd name="T50" fmla="*/ 235 w 346"/>
                    <a:gd name="T51" fmla="*/ 94 h 265"/>
                    <a:gd name="T52" fmla="*/ 205 w 346"/>
                    <a:gd name="T53" fmla="*/ 75 h 265"/>
                    <a:gd name="T54" fmla="*/ 255 w 346"/>
                    <a:gd name="T55" fmla="*/ 92 h 265"/>
                    <a:gd name="T56" fmla="*/ 226 w 346"/>
                    <a:gd name="T57" fmla="*/ 56 h 265"/>
                    <a:gd name="T58" fmla="*/ 169 w 346"/>
                    <a:gd name="T59" fmla="*/ 25 h 265"/>
                    <a:gd name="T60" fmla="*/ 91 w 346"/>
                    <a:gd name="T61" fmla="*/ 8 h 265"/>
                    <a:gd name="T62" fmla="*/ 62 w 346"/>
                    <a:gd name="T63" fmla="*/ 16 h 265"/>
                    <a:gd name="T64" fmla="*/ 40 w 346"/>
                    <a:gd name="T65" fmla="*/ 29 h 265"/>
                    <a:gd name="T66" fmla="*/ 0 w 346"/>
                    <a:gd name="T67" fmla="*/ 25 h 265"/>
                    <a:gd name="T68" fmla="*/ 0 w 346"/>
                    <a:gd name="T69" fmla="*/ 25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46" h="265">
                      <a:moveTo>
                        <a:pt x="0" y="25"/>
                      </a:moveTo>
                      <a:lnTo>
                        <a:pt x="36" y="23"/>
                      </a:lnTo>
                      <a:lnTo>
                        <a:pt x="78" y="0"/>
                      </a:lnTo>
                      <a:lnTo>
                        <a:pt x="165" y="10"/>
                      </a:lnTo>
                      <a:lnTo>
                        <a:pt x="245" y="63"/>
                      </a:lnTo>
                      <a:lnTo>
                        <a:pt x="298" y="134"/>
                      </a:lnTo>
                      <a:lnTo>
                        <a:pt x="304" y="170"/>
                      </a:lnTo>
                      <a:lnTo>
                        <a:pt x="312" y="230"/>
                      </a:lnTo>
                      <a:lnTo>
                        <a:pt x="327" y="255"/>
                      </a:lnTo>
                      <a:lnTo>
                        <a:pt x="346" y="265"/>
                      </a:lnTo>
                      <a:lnTo>
                        <a:pt x="321" y="261"/>
                      </a:lnTo>
                      <a:lnTo>
                        <a:pt x="298" y="238"/>
                      </a:lnTo>
                      <a:lnTo>
                        <a:pt x="306" y="223"/>
                      </a:lnTo>
                      <a:lnTo>
                        <a:pt x="285" y="208"/>
                      </a:lnTo>
                      <a:lnTo>
                        <a:pt x="241" y="172"/>
                      </a:lnTo>
                      <a:lnTo>
                        <a:pt x="224" y="153"/>
                      </a:lnTo>
                      <a:lnTo>
                        <a:pt x="228" y="175"/>
                      </a:lnTo>
                      <a:lnTo>
                        <a:pt x="203" y="135"/>
                      </a:lnTo>
                      <a:lnTo>
                        <a:pt x="167" y="111"/>
                      </a:lnTo>
                      <a:lnTo>
                        <a:pt x="139" y="97"/>
                      </a:lnTo>
                      <a:lnTo>
                        <a:pt x="199" y="113"/>
                      </a:lnTo>
                      <a:lnTo>
                        <a:pt x="293" y="158"/>
                      </a:lnTo>
                      <a:lnTo>
                        <a:pt x="247" y="128"/>
                      </a:lnTo>
                      <a:lnTo>
                        <a:pt x="190" y="101"/>
                      </a:lnTo>
                      <a:lnTo>
                        <a:pt x="264" y="118"/>
                      </a:lnTo>
                      <a:lnTo>
                        <a:pt x="235" y="94"/>
                      </a:lnTo>
                      <a:lnTo>
                        <a:pt x="205" y="75"/>
                      </a:lnTo>
                      <a:lnTo>
                        <a:pt x="255" y="92"/>
                      </a:lnTo>
                      <a:lnTo>
                        <a:pt x="226" y="56"/>
                      </a:lnTo>
                      <a:lnTo>
                        <a:pt x="169" y="25"/>
                      </a:lnTo>
                      <a:lnTo>
                        <a:pt x="91" y="8"/>
                      </a:lnTo>
                      <a:lnTo>
                        <a:pt x="62" y="16"/>
                      </a:lnTo>
                      <a:lnTo>
                        <a:pt x="40" y="29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8" name="Freeform 160">
                  <a:extLst>
                    <a:ext uri="{FF2B5EF4-FFF2-40B4-BE49-F238E27FC236}">
                      <a16:creationId xmlns:a16="http://schemas.microsoft.com/office/drawing/2014/main" id="{FFDE7C75-35A1-4191-AD50-0343026EB2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3" y="2781"/>
                  <a:ext cx="55" cy="75"/>
                </a:xfrm>
                <a:custGeom>
                  <a:avLst/>
                  <a:gdLst>
                    <a:gd name="T0" fmla="*/ 7 w 108"/>
                    <a:gd name="T1" fmla="*/ 0 h 152"/>
                    <a:gd name="T2" fmla="*/ 15 w 108"/>
                    <a:gd name="T3" fmla="*/ 29 h 152"/>
                    <a:gd name="T4" fmla="*/ 0 w 108"/>
                    <a:gd name="T5" fmla="*/ 88 h 152"/>
                    <a:gd name="T6" fmla="*/ 3 w 108"/>
                    <a:gd name="T7" fmla="*/ 149 h 152"/>
                    <a:gd name="T8" fmla="*/ 7 w 108"/>
                    <a:gd name="T9" fmla="*/ 84 h 152"/>
                    <a:gd name="T10" fmla="*/ 24 w 108"/>
                    <a:gd name="T11" fmla="*/ 152 h 152"/>
                    <a:gd name="T12" fmla="*/ 24 w 108"/>
                    <a:gd name="T13" fmla="*/ 82 h 152"/>
                    <a:gd name="T14" fmla="*/ 43 w 108"/>
                    <a:gd name="T15" fmla="*/ 128 h 152"/>
                    <a:gd name="T16" fmla="*/ 32 w 108"/>
                    <a:gd name="T17" fmla="*/ 27 h 152"/>
                    <a:gd name="T18" fmla="*/ 108 w 108"/>
                    <a:gd name="T19" fmla="*/ 116 h 152"/>
                    <a:gd name="T20" fmla="*/ 59 w 108"/>
                    <a:gd name="T21" fmla="*/ 25 h 152"/>
                    <a:gd name="T22" fmla="*/ 34 w 108"/>
                    <a:gd name="T23" fmla="*/ 16 h 152"/>
                    <a:gd name="T24" fmla="*/ 7 w 108"/>
                    <a:gd name="T25" fmla="*/ 0 h 152"/>
                    <a:gd name="T26" fmla="*/ 7 w 108"/>
                    <a:gd name="T27" fmla="*/ 0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8" h="152">
                      <a:moveTo>
                        <a:pt x="7" y="0"/>
                      </a:moveTo>
                      <a:lnTo>
                        <a:pt x="15" y="29"/>
                      </a:lnTo>
                      <a:lnTo>
                        <a:pt x="0" y="88"/>
                      </a:lnTo>
                      <a:lnTo>
                        <a:pt x="3" y="149"/>
                      </a:lnTo>
                      <a:lnTo>
                        <a:pt x="7" y="84"/>
                      </a:lnTo>
                      <a:lnTo>
                        <a:pt x="24" y="152"/>
                      </a:lnTo>
                      <a:lnTo>
                        <a:pt x="24" y="82"/>
                      </a:lnTo>
                      <a:lnTo>
                        <a:pt x="43" y="128"/>
                      </a:lnTo>
                      <a:lnTo>
                        <a:pt x="32" y="27"/>
                      </a:lnTo>
                      <a:lnTo>
                        <a:pt x="108" y="116"/>
                      </a:lnTo>
                      <a:lnTo>
                        <a:pt x="59" y="25"/>
                      </a:lnTo>
                      <a:lnTo>
                        <a:pt x="34" y="16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89" name="Freeform 161">
                  <a:extLst>
                    <a:ext uri="{FF2B5EF4-FFF2-40B4-BE49-F238E27FC236}">
                      <a16:creationId xmlns:a16="http://schemas.microsoft.com/office/drawing/2014/main" id="{0FA49849-746F-407D-AB50-3EEAFE1385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5" y="2831"/>
                  <a:ext cx="73" cy="79"/>
                </a:xfrm>
                <a:custGeom>
                  <a:avLst/>
                  <a:gdLst>
                    <a:gd name="T0" fmla="*/ 97 w 145"/>
                    <a:gd name="T1" fmla="*/ 34 h 160"/>
                    <a:gd name="T2" fmla="*/ 145 w 145"/>
                    <a:gd name="T3" fmla="*/ 118 h 160"/>
                    <a:gd name="T4" fmla="*/ 109 w 145"/>
                    <a:gd name="T5" fmla="*/ 95 h 160"/>
                    <a:gd name="T6" fmla="*/ 114 w 145"/>
                    <a:gd name="T7" fmla="*/ 148 h 160"/>
                    <a:gd name="T8" fmla="*/ 90 w 145"/>
                    <a:gd name="T9" fmla="*/ 129 h 160"/>
                    <a:gd name="T10" fmla="*/ 84 w 145"/>
                    <a:gd name="T11" fmla="*/ 160 h 160"/>
                    <a:gd name="T12" fmla="*/ 40 w 145"/>
                    <a:gd name="T13" fmla="*/ 141 h 160"/>
                    <a:gd name="T14" fmla="*/ 0 w 145"/>
                    <a:gd name="T15" fmla="*/ 97 h 160"/>
                    <a:gd name="T16" fmla="*/ 31 w 145"/>
                    <a:gd name="T17" fmla="*/ 114 h 160"/>
                    <a:gd name="T18" fmla="*/ 12 w 145"/>
                    <a:gd name="T19" fmla="*/ 63 h 160"/>
                    <a:gd name="T20" fmla="*/ 54 w 145"/>
                    <a:gd name="T21" fmla="*/ 112 h 160"/>
                    <a:gd name="T22" fmla="*/ 44 w 145"/>
                    <a:gd name="T23" fmla="*/ 69 h 160"/>
                    <a:gd name="T24" fmla="*/ 67 w 145"/>
                    <a:gd name="T25" fmla="*/ 76 h 160"/>
                    <a:gd name="T26" fmla="*/ 42 w 145"/>
                    <a:gd name="T27" fmla="*/ 0 h 160"/>
                    <a:gd name="T28" fmla="*/ 97 w 145"/>
                    <a:gd name="T29" fmla="*/ 65 h 160"/>
                    <a:gd name="T30" fmla="*/ 97 w 145"/>
                    <a:gd name="T31" fmla="*/ 34 h 160"/>
                    <a:gd name="T32" fmla="*/ 97 w 145"/>
                    <a:gd name="T33" fmla="*/ 34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45" h="160">
                      <a:moveTo>
                        <a:pt x="97" y="34"/>
                      </a:moveTo>
                      <a:lnTo>
                        <a:pt x="145" y="118"/>
                      </a:lnTo>
                      <a:lnTo>
                        <a:pt x="109" y="95"/>
                      </a:lnTo>
                      <a:lnTo>
                        <a:pt x="114" y="148"/>
                      </a:lnTo>
                      <a:lnTo>
                        <a:pt x="90" y="129"/>
                      </a:lnTo>
                      <a:lnTo>
                        <a:pt x="84" y="160"/>
                      </a:lnTo>
                      <a:lnTo>
                        <a:pt x="40" y="141"/>
                      </a:lnTo>
                      <a:lnTo>
                        <a:pt x="0" y="97"/>
                      </a:lnTo>
                      <a:lnTo>
                        <a:pt x="31" y="114"/>
                      </a:lnTo>
                      <a:lnTo>
                        <a:pt x="12" y="63"/>
                      </a:lnTo>
                      <a:lnTo>
                        <a:pt x="54" y="112"/>
                      </a:lnTo>
                      <a:lnTo>
                        <a:pt x="44" y="69"/>
                      </a:lnTo>
                      <a:lnTo>
                        <a:pt x="67" y="76"/>
                      </a:lnTo>
                      <a:lnTo>
                        <a:pt x="42" y="0"/>
                      </a:lnTo>
                      <a:lnTo>
                        <a:pt x="97" y="65"/>
                      </a:lnTo>
                      <a:lnTo>
                        <a:pt x="97" y="34"/>
                      </a:lnTo>
                      <a:lnTo>
                        <a:pt x="97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0" name="Freeform 162">
                  <a:extLst>
                    <a:ext uri="{FF2B5EF4-FFF2-40B4-BE49-F238E27FC236}">
                      <a16:creationId xmlns:a16="http://schemas.microsoft.com/office/drawing/2014/main" id="{E9E44208-C872-4CC0-8EA6-DC9BF9B7A0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4" y="2728"/>
                  <a:ext cx="126" cy="291"/>
                </a:xfrm>
                <a:custGeom>
                  <a:avLst/>
                  <a:gdLst>
                    <a:gd name="T0" fmla="*/ 0 w 255"/>
                    <a:gd name="T1" fmla="*/ 25 h 580"/>
                    <a:gd name="T2" fmla="*/ 67 w 255"/>
                    <a:gd name="T3" fmla="*/ 140 h 580"/>
                    <a:gd name="T4" fmla="*/ 200 w 255"/>
                    <a:gd name="T5" fmla="*/ 319 h 580"/>
                    <a:gd name="T6" fmla="*/ 238 w 255"/>
                    <a:gd name="T7" fmla="*/ 462 h 580"/>
                    <a:gd name="T8" fmla="*/ 255 w 255"/>
                    <a:gd name="T9" fmla="*/ 580 h 580"/>
                    <a:gd name="T10" fmla="*/ 242 w 255"/>
                    <a:gd name="T11" fmla="*/ 452 h 580"/>
                    <a:gd name="T12" fmla="*/ 194 w 255"/>
                    <a:gd name="T13" fmla="*/ 285 h 580"/>
                    <a:gd name="T14" fmla="*/ 211 w 255"/>
                    <a:gd name="T15" fmla="*/ 167 h 580"/>
                    <a:gd name="T16" fmla="*/ 234 w 255"/>
                    <a:gd name="T17" fmla="*/ 68 h 580"/>
                    <a:gd name="T18" fmla="*/ 221 w 255"/>
                    <a:gd name="T19" fmla="*/ 0 h 580"/>
                    <a:gd name="T20" fmla="*/ 221 w 255"/>
                    <a:gd name="T21" fmla="*/ 80 h 580"/>
                    <a:gd name="T22" fmla="*/ 200 w 255"/>
                    <a:gd name="T23" fmla="*/ 146 h 580"/>
                    <a:gd name="T24" fmla="*/ 188 w 255"/>
                    <a:gd name="T25" fmla="*/ 279 h 580"/>
                    <a:gd name="T26" fmla="*/ 97 w 255"/>
                    <a:gd name="T27" fmla="*/ 167 h 580"/>
                    <a:gd name="T28" fmla="*/ 0 w 255"/>
                    <a:gd name="T29" fmla="*/ 25 h 580"/>
                    <a:gd name="T30" fmla="*/ 0 w 255"/>
                    <a:gd name="T31" fmla="*/ 25 h 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5" h="580">
                      <a:moveTo>
                        <a:pt x="0" y="25"/>
                      </a:moveTo>
                      <a:lnTo>
                        <a:pt x="67" y="140"/>
                      </a:lnTo>
                      <a:lnTo>
                        <a:pt x="200" y="319"/>
                      </a:lnTo>
                      <a:lnTo>
                        <a:pt x="238" y="462"/>
                      </a:lnTo>
                      <a:lnTo>
                        <a:pt x="255" y="580"/>
                      </a:lnTo>
                      <a:lnTo>
                        <a:pt x="242" y="452"/>
                      </a:lnTo>
                      <a:lnTo>
                        <a:pt x="194" y="285"/>
                      </a:lnTo>
                      <a:lnTo>
                        <a:pt x="211" y="167"/>
                      </a:lnTo>
                      <a:lnTo>
                        <a:pt x="234" y="68"/>
                      </a:lnTo>
                      <a:lnTo>
                        <a:pt x="221" y="0"/>
                      </a:lnTo>
                      <a:lnTo>
                        <a:pt x="221" y="80"/>
                      </a:lnTo>
                      <a:lnTo>
                        <a:pt x="200" y="146"/>
                      </a:lnTo>
                      <a:lnTo>
                        <a:pt x="188" y="279"/>
                      </a:lnTo>
                      <a:lnTo>
                        <a:pt x="97" y="167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1" name="Freeform 163">
                  <a:extLst>
                    <a:ext uri="{FF2B5EF4-FFF2-40B4-BE49-F238E27FC236}">
                      <a16:creationId xmlns:a16="http://schemas.microsoft.com/office/drawing/2014/main" id="{2043E9EE-892A-4BAE-B81D-045C7F24C9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8" y="2941"/>
                  <a:ext cx="47" cy="154"/>
                </a:xfrm>
                <a:custGeom>
                  <a:avLst/>
                  <a:gdLst>
                    <a:gd name="T0" fmla="*/ 0 w 91"/>
                    <a:gd name="T1" fmla="*/ 0 h 309"/>
                    <a:gd name="T2" fmla="*/ 64 w 91"/>
                    <a:gd name="T3" fmla="*/ 138 h 309"/>
                    <a:gd name="T4" fmla="*/ 91 w 91"/>
                    <a:gd name="T5" fmla="*/ 309 h 309"/>
                    <a:gd name="T6" fmla="*/ 47 w 91"/>
                    <a:gd name="T7" fmla="*/ 140 h 309"/>
                    <a:gd name="T8" fmla="*/ 0 w 91"/>
                    <a:gd name="T9" fmla="*/ 0 h 309"/>
                    <a:gd name="T10" fmla="*/ 0 w 91"/>
                    <a:gd name="T11" fmla="*/ 0 h 3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1" h="309">
                      <a:moveTo>
                        <a:pt x="0" y="0"/>
                      </a:moveTo>
                      <a:lnTo>
                        <a:pt x="64" y="138"/>
                      </a:lnTo>
                      <a:lnTo>
                        <a:pt x="91" y="309"/>
                      </a:lnTo>
                      <a:lnTo>
                        <a:pt x="47" y="14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2" name="Freeform 164">
                  <a:extLst>
                    <a:ext uri="{FF2B5EF4-FFF2-40B4-BE49-F238E27FC236}">
                      <a16:creationId xmlns:a16="http://schemas.microsoft.com/office/drawing/2014/main" id="{F4C110D7-1408-4ABB-A01B-B11FB0CBA5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3" y="3074"/>
                  <a:ext cx="69" cy="137"/>
                </a:xfrm>
                <a:custGeom>
                  <a:avLst/>
                  <a:gdLst>
                    <a:gd name="T0" fmla="*/ 0 w 135"/>
                    <a:gd name="T1" fmla="*/ 123 h 272"/>
                    <a:gd name="T2" fmla="*/ 55 w 135"/>
                    <a:gd name="T3" fmla="*/ 215 h 272"/>
                    <a:gd name="T4" fmla="*/ 74 w 135"/>
                    <a:gd name="T5" fmla="*/ 272 h 272"/>
                    <a:gd name="T6" fmla="*/ 64 w 135"/>
                    <a:gd name="T7" fmla="*/ 199 h 272"/>
                    <a:gd name="T8" fmla="*/ 101 w 135"/>
                    <a:gd name="T9" fmla="*/ 199 h 272"/>
                    <a:gd name="T10" fmla="*/ 89 w 135"/>
                    <a:gd name="T11" fmla="*/ 245 h 272"/>
                    <a:gd name="T12" fmla="*/ 112 w 135"/>
                    <a:gd name="T13" fmla="*/ 196 h 272"/>
                    <a:gd name="T14" fmla="*/ 135 w 135"/>
                    <a:gd name="T15" fmla="*/ 59 h 272"/>
                    <a:gd name="T16" fmla="*/ 110 w 135"/>
                    <a:gd name="T17" fmla="*/ 104 h 272"/>
                    <a:gd name="T18" fmla="*/ 89 w 135"/>
                    <a:gd name="T19" fmla="*/ 0 h 272"/>
                    <a:gd name="T20" fmla="*/ 101 w 135"/>
                    <a:gd name="T21" fmla="*/ 110 h 272"/>
                    <a:gd name="T22" fmla="*/ 108 w 135"/>
                    <a:gd name="T23" fmla="*/ 173 h 272"/>
                    <a:gd name="T24" fmla="*/ 89 w 135"/>
                    <a:gd name="T25" fmla="*/ 182 h 272"/>
                    <a:gd name="T26" fmla="*/ 74 w 135"/>
                    <a:gd name="T27" fmla="*/ 131 h 272"/>
                    <a:gd name="T28" fmla="*/ 70 w 135"/>
                    <a:gd name="T29" fmla="*/ 180 h 272"/>
                    <a:gd name="T30" fmla="*/ 53 w 135"/>
                    <a:gd name="T31" fmla="*/ 180 h 272"/>
                    <a:gd name="T32" fmla="*/ 40 w 135"/>
                    <a:gd name="T33" fmla="*/ 150 h 272"/>
                    <a:gd name="T34" fmla="*/ 0 w 135"/>
                    <a:gd name="T35" fmla="*/ 123 h 272"/>
                    <a:gd name="T36" fmla="*/ 0 w 135"/>
                    <a:gd name="T37" fmla="*/ 123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5" h="272">
                      <a:moveTo>
                        <a:pt x="0" y="123"/>
                      </a:moveTo>
                      <a:lnTo>
                        <a:pt x="55" y="215"/>
                      </a:lnTo>
                      <a:lnTo>
                        <a:pt x="74" y="272"/>
                      </a:lnTo>
                      <a:lnTo>
                        <a:pt x="64" y="199"/>
                      </a:lnTo>
                      <a:lnTo>
                        <a:pt x="101" y="199"/>
                      </a:lnTo>
                      <a:lnTo>
                        <a:pt x="89" y="245"/>
                      </a:lnTo>
                      <a:lnTo>
                        <a:pt x="112" y="196"/>
                      </a:lnTo>
                      <a:lnTo>
                        <a:pt x="135" y="59"/>
                      </a:lnTo>
                      <a:lnTo>
                        <a:pt x="110" y="104"/>
                      </a:lnTo>
                      <a:lnTo>
                        <a:pt x="89" y="0"/>
                      </a:lnTo>
                      <a:lnTo>
                        <a:pt x="101" y="110"/>
                      </a:lnTo>
                      <a:lnTo>
                        <a:pt x="108" y="173"/>
                      </a:lnTo>
                      <a:lnTo>
                        <a:pt x="89" y="182"/>
                      </a:lnTo>
                      <a:lnTo>
                        <a:pt x="74" y="131"/>
                      </a:lnTo>
                      <a:lnTo>
                        <a:pt x="70" y="180"/>
                      </a:lnTo>
                      <a:lnTo>
                        <a:pt x="53" y="180"/>
                      </a:lnTo>
                      <a:lnTo>
                        <a:pt x="40" y="150"/>
                      </a:lnTo>
                      <a:lnTo>
                        <a:pt x="0" y="123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3" name="Freeform 165">
                  <a:extLst>
                    <a:ext uri="{FF2B5EF4-FFF2-40B4-BE49-F238E27FC236}">
                      <a16:creationId xmlns:a16="http://schemas.microsoft.com/office/drawing/2014/main" id="{5ACE29AD-D81B-4119-9DFD-FC49C838C9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4" y="2655"/>
                  <a:ext cx="49" cy="129"/>
                </a:xfrm>
                <a:custGeom>
                  <a:avLst/>
                  <a:gdLst>
                    <a:gd name="T0" fmla="*/ 70 w 97"/>
                    <a:gd name="T1" fmla="*/ 0 h 260"/>
                    <a:gd name="T2" fmla="*/ 76 w 97"/>
                    <a:gd name="T3" fmla="*/ 38 h 260"/>
                    <a:gd name="T4" fmla="*/ 78 w 97"/>
                    <a:gd name="T5" fmla="*/ 58 h 260"/>
                    <a:gd name="T6" fmla="*/ 85 w 97"/>
                    <a:gd name="T7" fmla="*/ 77 h 260"/>
                    <a:gd name="T8" fmla="*/ 59 w 97"/>
                    <a:gd name="T9" fmla="*/ 55 h 260"/>
                    <a:gd name="T10" fmla="*/ 76 w 97"/>
                    <a:gd name="T11" fmla="*/ 87 h 260"/>
                    <a:gd name="T12" fmla="*/ 68 w 97"/>
                    <a:gd name="T13" fmla="*/ 110 h 260"/>
                    <a:gd name="T14" fmla="*/ 85 w 97"/>
                    <a:gd name="T15" fmla="*/ 148 h 260"/>
                    <a:gd name="T16" fmla="*/ 70 w 97"/>
                    <a:gd name="T17" fmla="*/ 144 h 260"/>
                    <a:gd name="T18" fmla="*/ 85 w 97"/>
                    <a:gd name="T19" fmla="*/ 167 h 260"/>
                    <a:gd name="T20" fmla="*/ 70 w 97"/>
                    <a:gd name="T21" fmla="*/ 165 h 260"/>
                    <a:gd name="T22" fmla="*/ 89 w 97"/>
                    <a:gd name="T23" fmla="*/ 186 h 260"/>
                    <a:gd name="T24" fmla="*/ 97 w 97"/>
                    <a:gd name="T25" fmla="*/ 218 h 260"/>
                    <a:gd name="T26" fmla="*/ 51 w 97"/>
                    <a:gd name="T27" fmla="*/ 212 h 260"/>
                    <a:gd name="T28" fmla="*/ 61 w 97"/>
                    <a:gd name="T29" fmla="*/ 260 h 260"/>
                    <a:gd name="T30" fmla="*/ 38 w 97"/>
                    <a:gd name="T31" fmla="*/ 192 h 260"/>
                    <a:gd name="T32" fmla="*/ 11 w 97"/>
                    <a:gd name="T33" fmla="*/ 144 h 260"/>
                    <a:gd name="T34" fmla="*/ 0 w 97"/>
                    <a:gd name="T35" fmla="*/ 138 h 260"/>
                    <a:gd name="T36" fmla="*/ 0 w 97"/>
                    <a:gd name="T37" fmla="*/ 127 h 260"/>
                    <a:gd name="T38" fmla="*/ 36 w 97"/>
                    <a:gd name="T39" fmla="*/ 72 h 260"/>
                    <a:gd name="T40" fmla="*/ 53 w 97"/>
                    <a:gd name="T41" fmla="*/ 38 h 260"/>
                    <a:gd name="T42" fmla="*/ 63 w 97"/>
                    <a:gd name="T43" fmla="*/ 1 h 260"/>
                    <a:gd name="T44" fmla="*/ 70 w 97"/>
                    <a:gd name="T45" fmla="*/ 0 h 260"/>
                    <a:gd name="T46" fmla="*/ 70 w 97"/>
                    <a:gd name="T47" fmla="*/ 0 h 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97" h="260">
                      <a:moveTo>
                        <a:pt x="70" y="0"/>
                      </a:moveTo>
                      <a:lnTo>
                        <a:pt x="76" y="38"/>
                      </a:lnTo>
                      <a:lnTo>
                        <a:pt x="78" y="58"/>
                      </a:lnTo>
                      <a:lnTo>
                        <a:pt x="85" y="77"/>
                      </a:lnTo>
                      <a:lnTo>
                        <a:pt x="59" y="55"/>
                      </a:lnTo>
                      <a:lnTo>
                        <a:pt x="76" y="87"/>
                      </a:lnTo>
                      <a:lnTo>
                        <a:pt x="68" y="110"/>
                      </a:lnTo>
                      <a:lnTo>
                        <a:pt x="85" y="148"/>
                      </a:lnTo>
                      <a:lnTo>
                        <a:pt x="70" y="144"/>
                      </a:lnTo>
                      <a:lnTo>
                        <a:pt x="85" y="167"/>
                      </a:lnTo>
                      <a:lnTo>
                        <a:pt x="70" y="165"/>
                      </a:lnTo>
                      <a:lnTo>
                        <a:pt x="89" y="186"/>
                      </a:lnTo>
                      <a:lnTo>
                        <a:pt x="97" y="218"/>
                      </a:lnTo>
                      <a:lnTo>
                        <a:pt x="51" y="212"/>
                      </a:lnTo>
                      <a:lnTo>
                        <a:pt x="61" y="260"/>
                      </a:lnTo>
                      <a:lnTo>
                        <a:pt x="38" y="192"/>
                      </a:lnTo>
                      <a:lnTo>
                        <a:pt x="11" y="144"/>
                      </a:lnTo>
                      <a:lnTo>
                        <a:pt x="0" y="138"/>
                      </a:lnTo>
                      <a:lnTo>
                        <a:pt x="0" y="127"/>
                      </a:lnTo>
                      <a:lnTo>
                        <a:pt x="36" y="72"/>
                      </a:lnTo>
                      <a:lnTo>
                        <a:pt x="53" y="38"/>
                      </a:lnTo>
                      <a:lnTo>
                        <a:pt x="63" y="1"/>
                      </a:lnTo>
                      <a:lnTo>
                        <a:pt x="70" y="0"/>
                      </a:lnTo>
                      <a:lnTo>
                        <a:pt x="7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4" name="Freeform 166">
                  <a:extLst>
                    <a:ext uri="{FF2B5EF4-FFF2-40B4-BE49-F238E27FC236}">
                      <a16:creationId xmlns:a16="http://schemas.microsoft.com/office/drawing/2014/main" id="{E8915B79-C813-40AA-86C1-15F2D8FCE5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6" y="2757"/>
                  <a:ext cx="169" cy="146"/>
                </a:xfrm>
                <a:custGeom>
                  <a:avLst/>
                  <a:gdLst>
                    <a:gd name="T0" fmla="*/ 327 w 338"/>
                    <a:gd name="T1" fmla="*/ 0 h 296"/>
                    <a:gd name="T2" fmla="*/ 278 w 338"/>
                    <a:gd name="T3" fmla="*/ 23 h 296"/>
                    <a:gd name="T4" fmla="*/ 196 w 338"/>
                    <a:gd name="T5" fmla="*/ 45 h 296"/>
                    <a:gd name="T6" fmla="*/ 118 w 338"/>
                    <a:gd name="T7" fmla="*/ 87 h 296"/>
                    <a:gd name="T8" fmla="*/ 32 w 338"/>
                    <a:gd name="T9" fmla="*/ 146 h 296"/>
                    <a:gd name="T10" fmla="*/ 4 w 338"/>
                    <a:gd name="T11" fmla="*/ 188 h 296"/>
                    <a:gd name="T12" fmla="*/ 0 w 338"/>
                    <a:gd name="T13" fmla="*/ 296 h 296"/>
                    <a:gd name="T14" fmla="*/ 11 w 338"/>
                    <a:gd name="T15" fmla="*/ 188 h 296"/>
                    <a:gd name="T16" fmla="*/ 32 w 338"/>
                    <a:gd name="T17" fmla="*/ 158 h 296"/>
                    <a:gd name="T18" fmla="*/ 95 w 338"/>
                    <a:gd name="T19" fmla="*/ 108 h 296"/>
                    <a:gd name="T20" fmla="*/ 179 w 338"/>
                    <a:gd name="T21" fmla="*/ 61 h 296"/>
                    <a:gd name="T22" fmla="*/ 260 w 338"/>
                    <a:gd name="T23" fmla="*/ 34 h 296"/>
                    <a:gd name="T24" fmla="*/ 306 w 338"/>
                    <a:gd name="T25" fmla="*/ 19 h 296"/>
                    <a:gd name="T26" fmla="*/ 338 w 338"/>
                    <a:gd name="T27" fmla="*/ 0 h 296"/>
                    <a:gd name="T28" fmla="*/ 327 w 338"/>
                    <a:gd name="T29" fmla="*/ 0 h 296"/>
                    <a:gd name="T30" fmla="*/ 327 w 338"/>
                    <a:gd name="T31" fmla="*/ 0 h 2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38" h="296">
                      <a:moveTo>
                        <a:pt x="327" y="0"/>
                      </a:moveTo>
                      <a:lnTo>
                        <a:pt x="278" y="23"/>
                      </a:lnTo>
                      <a:lnTo>
                        <a:pt x="196" y="45"/>
                      </a:lnTo>
                      <a:lnTo>
                        <a:pt x="118" y="87"/>
                      </a:lnTo>
                      <a:lnTo>
                        <a:pt x="32" y="146"/>
                      </a:lnTo>
                      <a:lnTo>
                        <a:pt x="4" y="188"/>
                      </a:lnTo>
                      <a:lnTo>
                        <a:pt x="0" y="296"/>
                      </a:lnTo>
                      <a:lnTo>
                        <a:pt x="11" y="188"/>
                      </a:lnTo>
                      <a:lnTo>
                        <a:pt x="32" y="158"/>
                      </a:lnTo>
                      <a:lnTo>
                        <a:pt x="95" y="108"/>
                      </a:lnTo>
                      <a:lnTo>
                        <a:pt x="179" y="61"/>
                      </a:lnTo>
                      <a:lnTo>
                        <a:pt x="260" y="34"/>
                      </a:lnTo>
                      <a:lnTo>
                        <a:pt x="306" y="19"/>
                      </a:lnTo>
                      <a:lnTo>
                        <a:pt x="338" y="0"/>
                      </a:lnTo>
                      <a:lnTo>
                        <a:pt x="327" y="0"/>
                      </a:lnTo>
                      <a:lnTo>
                        <a:pt x="32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5" name="Freeform 167">
                  <a:extLst>
                    <a:ext uri="{FF2B5EF4-FFF2-40B4-BE49-F238E27FC236}">
                      <a16:creationId xmlns:a16="http://schemas.microsoft.com/office/drawing/2014/main" id="{61E19AF5-3D26-4BE4-9218-4BDDBABF2C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9" y="2765"/>
                  <a:ext cx="138" cy="46"/>
                </a:xfrm>
                <a:custGeom>
                  <a:avLst/>
                  <a:gdLst>
                    <a:gd name="T0" fmla="*/ 0 w 280"/>
                    <a:gd name="T1" fmla="*/ 0 h 93"/>
                    <a:gd name="T2" fmla="*/ 130 w 280"/>
                    <a:gd name="T3" fmla="*/ 27 h 93"/>
                    <a:gd name="T4" fmla="*/ 198 w 280"/>
                    <a:gd name="T5" fmla="*/ 49 h 93"/>
                    <a:gd name="T6" fmla="*/ 240 w 280"/>
                    <a:gd name="T7" fmla="*/ 82 h 93"/>
                    <a:gd name="T8" fmla="*/ 261 w 280"/>
                    <a:gd name="T9" fmla="*/ 84 h 93"/>
                    <a:gd name="T10" fmla="*/ 268 w 280"/>
                    <a:gd name="T11" fmla="*/ 93 h 93"/>
                    <a:gd name="T12" fmla="*/ 280 w 280"/>
                    <a:gd name="T13" fmla="*/ 82 h 93"/>
                    <a:gd name="T14" fmla="*/ 257 w 280"/>
                    <a:gd name="T15" fmla="*/ 74 h 93"/>
                    <a:gd name="T16" fmla="*/ 236 w 280"/>
                    <a:gd name="T17" fmla="*/ 67 h 93"/>
                    <a:gd name="T18" fmla="*/ 190 w 280"/>
                    <a:gd name="T19" fmla="*/ 34 h 93"/>
                    <a:gd name="T20" fmla="*/ 109 w 280"/>
                    <a:gd name="T21" fmla="*/ 15 h 93"/>
                    <a:gd name="T22" fmla="*/ 0 w 280"/>
                    <a:gd name="T23" fmla="*/ 0 h 93"/>
                    <a:gd name="T24" fmla="*/ 0 w 280"/>
                    <a:gd name="T25" fmla="*/ 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80" h="93">
                      <a:moveTo>
                        <a:pt x="0" y="0"/>
                      </a:moveTo>
                      <a:lnTo>
                        <a:pt x="130" y="27"/>
                      </a:lnTo>
                      <a:lnTo>
                        <a:pt x="198" y="49"/>
                      </a:lnTo>
                      <a:lnTo>
                        <a:pt x="240" y="82"/>
                      </a:lnTo>
                      <a:lnTo>
                        <a:pt x="261" y="84"/>
                      </a:lnTo>
                      <a:lnTo>
                        <a:pt x="268" y="93"/>
                      </a:lnTo>
                      <a:lnTo>
                        <a:pt x="280" y="82"/>
                      </a:lnTo>
                      <a:lnTo>
                        <a:pt x="257" y="74"/>
                      </a:lnTo>
                      <a:lnTo>
                        <a:pt x="236" y="67"/>
                      </a:lnTo>
                      <a:lnTo>
                        <a:pt x="190" y="34"/>
                      </a:lnTo>
                      <a:lnTo>
                        <a:pt x="109" y="1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6" name="Freeform 168">
                  <a:extLst>
                    <a:ext uri="{FF2B5EF4-FFF2-40B4-BE49-F238E27FC236}">
                      <a16:creationId xmlns:a16="http://schemas.microsoft.com/office/drawing/2014/main" id="{358E799B-C796-4EF5-8696-7FFE1C5D7E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7" y="2773"/>
                  <a:ext cx="14" cy="44"/>
                </a:xfrm>
                <a:custGeom>
                  <a:avLst/>
                  <a:gdLst>
                    <a:gd name="T0" fmla="*/ 0 w 31"/>
                    <a:gd name="T1" fmla="*/ 21 h 86"/>
                    <a:gd name="T2" fmla="*/ 31 w 31"/>
                    <a:gd name="T3" fmla="*/ 86 h 86"/>
                    <a:gd name="T4" fmla="*/ 6 w 31"/>
                    <a:gd name="T5" fmla="*/ 0 h 86"/>
                    <a:gd name="T6" fmla="*/ 0 w 31"/>
                    <a:gd name="T7" fmla="*/ 21 h 86"/>
                    <a:gd name="T8" fmla="*/ 0 w 31"/>
                    <a:gd name="T9" fmla="*/ 21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86">
                      <a:moveTo>
                        <a:pt x="0" y="21"/>
                      </a:moveTo>
                      <a:lnTo>
                        <a:pt x="31" y="86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7" name="Freeform 169">
                  <a:extLst>
                    <a:ext uri="{FF2B5EF4-FFF2-40B4-BE49-F238E27FC236}">
                      <a16:creationId xmlns:a16="http://schemas.microsoft.com/office/drawing/2014/main" id="{9614A1B8-4BA3-4EE4-A69D-83400D17AC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8" y="2943"/>
                  <a:ext cx="33" cy="556"/>
                </a:xfrm>
                <a:custGeom>
                  <a:avLst/>
                  <a:gdLst>
                    <a:gd name="T0" fmla="*/ 0 w 64"/>
                    <a:gd name="T1" fmla="*/ 0 h 1112"/>
                    <a:gd name="T2" fmla="*/ 21 w 64"/>
                    <a:gd name="T3" fmla="*/ 173 h 1112"/>
                    <a:gd name="T4" fmla="*/ 21 w 64"/>
                    <a:gd name="T5" fmla="*/ 284 h 1112"/>
                    <a:gd name="T6" fmla="*/ 38 w 64"/>
                    <a:gd name="T7" fmla="*/ 481 h 1112"/>
                    <a:gd name="T8" fmla="*/ 38 w 64"/>
                    <a:gd name="T9" fmla="*/ 624 h 1112"/>
                    <a:gd name="T10" fmla="*/ 44 w 64"/>
                    <a:gd name="T11" fmla="*/ 867 h 1112"/>
                    <a:gd name="T12" fmla="*/ 64 w 64"/>
                    <a:gd name="T13" fmla="*/ 1112 h 1112"/>
                    <a:gd name="T14" fmla="*/ 38 w 64"/>
                    <a:gd name="T15" fmla="*/ 880 h 1112"/>
                    <a:gd name="T16" fmla="*/ 25 w 64"/>
                    <a:gd name="T17" fmla="*/ 648 h 1112"/>
                    <a:gd name="T18" fmla="*/ 25 w 64"/>
                    <a:gd name="T19" fmla="*/ 481 h 1112"/>
                    <a:gd name="T20" fmla="*/ 9 w 64"/>
                    <a:gd name="T21" fmla="*/ 335 h 1112"/>
                    <a:gd name="T22" fmla="*/ 4 w 64"/>
                    <a:gd name="T23" fmla="*/ 112 h 1112"/>
                    <a:gd name="T24" fmla="*/ 0 w 64"/>
                    <a:gd name="T25" fmla="*/ 0 h 1112"/>
                    <a:gd name="T26" fmla="*/ 0 w 64"/>
                    <a:gd name="T27" fmla="*/ 0 h 1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" h="1112">
                      <a:moveTo>
                        <a:pt x="0" y="0"/>
                      </a:moveTo>
                      <a:lnTo>
                        <a:pt x="21" y="173"/>
                      </a:lnTo>
                      <a:lnTo>
                        <a:pt x="21" y="284"/>
                      </a:lnTo>
                      <a:lnTo>
                        <a:pt x="38" y="481"/>
                      </a:lnTo>
                      <a:lnTo>
                        <a:pt x="38" y="624"/>
                      </a:lnTo>
                      <a:lnTo>
                        <a:pt x="44" y="867"/>
                      </a:lnTo>
                      <a:lnTo>
                        <a:pt x="64" y="1112"/>
                      </a:lnTo>
                      <a:lnTo>
                        <a:pt x="38" y="880"/>
                      </a:lnTo>
                      <a:lnTo>
                        <a:pt x="25" y="648"/>
                      </a:lnTo>
                      <a:lnTo>
                        <a:pt x="25" y="481"/>
                      </a:lnTo>
                      <a:lnTo>
                        <a:pt x="9" y="335"/>
                      </a:lnTo>
                      <a:lnTo>
                        <a:pt x="4" y="11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8" name="Freeform 170">
                  <a:extLst>
                    <a:ext uri="{FF2B5EF4-FFF2-40B4-BE49-F238E27FC236}">
                      <a16:creationId xmlns:a16="http://schemas.microsoft.com/office/drawing/2014/main" id="{3035D852-912B-4048-947C-56A54079B4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1" y="2918"/>
                  <a:ext cx="41" cy="115"/>
                </a:xfrm>
                <a:custGeom>
                  <a:avLst/>
                  <a:gdLst>
                    <a:gd name="T0" fmla="*/ 0 w 82"/>
                    <a:gd name="T1" fmla="*/ 0 h 234"/>
                    <a:gd name="T2" fmla="*/ 51 w 82"/>
                    <a:gd name="T3" fmla="*/ 150 h 234"/>
                    <a:gd name="T4" fmla="*/ 53 w 82"/>
                    <a:gd name="T5" fmla="*/ 234 h 234"/>
                    <a:gd name="T6" fmla="*/ 80 w 82"/>
                    <a:gd name="T7" fmla="*/ 126 h 234"/>
                    <a:gd name="T8" fmla="*/ 82 w 82"/>
                    <a:gd name="T9" fmla="*/ 65 h 234"/>
                    <a:gd name="T10" fmla="*/ 63 w 82"/>
                    <a:gd name="T11" fmla="*/ 131 h 234"/>
                    <a:gd name="T12" fmla="*/ 0 w 82"/>
                    <a:gd name="T13" fmla="*/ 0 h 234"/>
                    <a:gd name="T14" fmla="*/ 0 w 82"/>
                    <a:gd name="T15" fmla="*/ 0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2" h="234">
                      <a:moveTo>
                        <a:pt x="0" y="0"/>
                      </a:moveTo>
                      <a:lnTo>
                        <a:pt x="51" y="150"/>
                      </a:lnTo>
                      <a:lnTo>
                        <a:pt x="53" y="234"/>
                      </a:lnTo>
                      <a:lnTo>
                        <a:pt x="80" y="126"/>
                      </a:lnTo>
                      <a:lnTo>
                        <a:pt x="82" y="65"/>
                      </a:lnTo>
                      <a:lnTo>
                        <a:pt x="63" y="131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699" name="Freeform 171">
                  <a:extLst>
                    <a:ext uri="{FF2B5EF4-FFF2-40B4-BE49-F238E27FC236}">
                      <a16:creationId xmlns:a16="http://schemas.microsoft.com/office/drawing/2014/main" id="{00837BFD-C515-49D4-B5CA-7652E1329C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6" y="3048"/>
                  <a:ext cx="43" cy="344"/>
                </a:xfrm>
                <a:custGeom>
                  <a:avLst/>
                  <a:gdLst>
                    <a:gd name="T0" fmla="*/ 1 w 85"/>
                    <a:gd name="T1" fmla="*/ 0 h 690"/>
                    <a:gd name="T2" fmla="*/ 7 w 85"/>
                    <a:gd name="T3" fmla="*/ 77 h 690"/>
                    <a:gd name="T4" fmla="*/ 66 w 85"/>
                    <a:gd name="T5" fmla="*/ 254 h 690"/>
                    <a:gd name="T6" fmla="*/ 85 w 85"/>
                    <a:gd name="T7" fmla="*/ 342 h 690"/>
                    <a:gd name="T8" fmla="*/ 49 w 85"/>
                    <a:gd name="T9" fmla="*/ 247 h 690"/>
                    <a:gd name="T10" fmla="*/ 62 w 85"/>
                    <a:gd name="T11" fmla="*/ 391 h 690"/>
                    <a:gd name="T12" fmla="*/ 38 w 85"/>
                    <a:gd name="T13" fmla="*/ 524 h 690"/>
                    <a:gd name="T14" fmla="*/ 32 w 85"/>
                    <a:gd name="T15" fmla="*/ 690 h 690"/>
                    <a:gd name="T16" fmla="*/ 30 w 85"/>
                    <a:gd name="T17" fmla="*/ 492 h 690"/>
                    <a:gd name="T18" fmla="*/ 28 w 85"/>
                    <a:gd name="T19" fmla="*/ 285 h 690"/>
                    <a:gd name="T20" fmla="*/ 28 w 85"/>
                    <a:gd name="T21" fmla="*/ 174 h 690"/>
                    <a:gd name="T22" fmla="*/ 0 w 85"/>
                    <a:gd name="T23" fmla="*/ 66 h 690"/>
                    <a:gd name="T24" fmla="*/ 1 w 85"/>
                    <a:gd name="T25" fmla="*/ 0 h 690"/>
                    <a:gd name="T26" fmla="*/ 1 w 85"/>
                    <a:gd name="T27" fmla="*/ 0 h 6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5" h="690">
                      <a:moveTo>
                        <a:pt x="1" y="0"/>
                      </a:moveTo>
                      <a:lnTo>
                        <a:pt x="7" y="77"/>
                      </a:lnTo>
                      <a:lnTo>
                        <a:pt x="66" y="254"/>
                      </a:lnTo>
                      <a:lnTo>
                        <a:pt x="85" y="342"/>
                      </a:lnTo>
                      <a:lnTo>
                        <a:pt x="49" y="247"/>
                      </a:lnTo>
                      <a:lnTo>
                        <a:pt x="62" y="391"/>
                      </a:lnTo>
                      <a:lnTo>
                        <a:pt x="38" y="524"/>
                      </a:lnTo>
                      <a:lnTo>
                        <a:pt x="32" y="690"/>
                      </a:lnTo>
                      <a:lnTo>
                        <a:pt x="30" y="492"/>
                      </a:lnTo>
                      <a:lnTo>
                        <a:pt x="28" y="285"/>
                      </a:lnTo>
                      <a:lnTo>
                        <a:pt x="28" y="174"/>
                      </a:lnTo>
                      <a:lnTo>
                        <a:pt x="0" y="66"/>
                      </a:lnTo>
                      <a:lnTo>
                        <a:pt x="1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0" name="Freeform 172">
                  <a:extLst>
                    <a:ext uri="{FF2B5EF4-FFF2-40B4-BE49-F238E27FC236}">
                      <a16:creationId xmlns:a16="http://schemas.microsoft.com/office/drawing/2014/main" id="{69573997-3499-4857-B788-98B82666BA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7" y="3135"/>
                  <a:ext cx="18" cy="65"/>
                </a:xfrm>
                <a:custGeom>
                  <a:avLst/>
                  <a:gdLst>
                    <a:gd name="T0" fmla="*/ 0 w 36"/>
                    <a:gd name="T1" fmla="*/ 0 h 130"/>
                    <a:gd name="T2" fmla="*/ 8 w 36"/>
                    <a:gd name="T3" fmla="*/ 61 h 130"/>
                    <a:gd name="T4" fmla="*/ 36 w 36"/>
                    <a:gd name="T5" fmla="*/ 130 h 130"/>
                    <a:gd name="T6" fmla="*/ 21 w 36"/>
                    <a:gd name="T7" fmla="*/ 54 h 130"/>
                    <a:gd name="T8" fmla="*/ 0 w 36"/>
                    <a:gd name="T9" fmla="*/ 0 h 130"/>
                    <a:gd name="T10" fmla="*/ 0 w 36"/>
                    <a:gd name="T11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" h="130">
                      <a:moveTo>
                        <a:pt x="0" y="0"/>
                      </a:moveTo>
                      <a:lnTo>
                        <a:pt x="8" y="61"/>
                      </a:lnTo>
                      <a:lnTo>
                        <a:pt x="36" y="130"/>
                      </a:lnTo>
                      <a:lnTo>
                        <a:pt x="21" y="54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1" name="Freeform 173">
                  <a:extLst>
                    <a:ext uri="{FF2B5EF4-FFF2-40B4-BE49-F238E27FC236}">
                      <a16:creationId xmlns:a16="http://schemas.microsoft.com/office/drawing/2014/main" id="{39A95869-6D0A-44B6-B53D-5E4EBF49E8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5" y="3104"/>
                  <a:ext cx="18" cy="121"/>
                </a:xfrm>
                <a:custGeom>
                  <a:avLst/>
                  <a:gdLst>
                    <a:gd name="T0" fmla="*/ 0 w 39"/>
                    <a:gd name="T1" fmla="*/ 0 h 245"/>
                    <a:gd name="T2" fmla="*/ 4 w 39"/>
                    <a:gd name="T3" fmla="*/ 57 h 245"/>
                    <a:gd name="T4" fmla="*/ 31 w 39"/>
                    <a:gd name="T5" fmla="*/ 159 h 245"/>
                    <a:gd name="T6" fmla="*/ 37 w 39"/>
                    <a:gd name="T7" fmla="*/ 245 h 245"/>
                    <a:gd name="T8" fmla="*/ 39 w 39"/>
                    <a:gd name="T9" fmla="*/ 167 h 245"/>
                    <a:gd name="T10" fmla="*/ 21 w 39"/>
                    <a:gd name="T11" fmla="*/ 38 h 245"/>
                    <a:gd name="T12" fmla="*/ 0 w 39"/>
                    <a:gd name="T13" fmla="*/ 0 h 245"/>
                    <a:gd name="T14" fmla="*/ 0 w 39"/>
                    <a:gd name="T15" fmla="*/ 0 h 2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" h="245">
                      <a:moveTo>
                        <a:pt x="0" y="0"/>
                      </a:moveTo>
                      <a:lnTo>
                        <a:pt x="4" y="57"/>
                      </a:lnTo>
                      <a:lnTo>
                        <a:pt x="31" y="159"/>
                      </a:lnTo>
                      <a:lnTo>
                        <a:pt x="37" y="245"/>
                      </a:lnTo>
                      <a:lnTo>
                        <a:pt x="39" y="167"/>
                      </a:lnTo>
                      <a:lnTo>
                        <a:pt x="21" y="38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2" name="Freeform 174">
                  <a:extLst>
                    <a:ext uri="{FF2B5EF4-FFF2-40B4-BE49-F238E27FC236}">
                      <a16:creationId xmlns:a16="http://schemas.microsoft.com/office/drawing/2014/main" id="{FF918B6E-699F-42E7-9B22-5C8ED41051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2" y="3400"/>
                  <a:ext cx="53" cy="220"/>
                </a:xfrm>
                <a:custGeom>
                  <a:avLst/>
                  <a:gdLst>
                    <a:gd name="T0" fmla="*/ 44 w 104"/>
                    <a:gd name="T1" fmla="*/ 0 h 437"/>
                    <a:gd name="T2" fmla="*/ 44 w 104"/>
                    <a:gd name="T3" fmla="*/ 60 h 437"/>
                    <a:gd name="T4" fmla="*/ 66 w 104"/>
                    <a:gd name="T5" fmla="*/ 180 h 437"/>
                    <a:gd name="T6" fmla="*/ 70 w 104"/>
                    <a:gd name="T7" fmla="*/ 230 h 437"/>
                    <a:gd name="T8" fmla="*/ 104 w 104"/>
                    <a:gd name="T9" fmla="*/ 346 h 437"/>
                    <a:gd name="T10" fmla="*/ 97 w 104"/>
                    <a:gd name="T11" fmla="*/ 437 h 437"/>
                    <a:gd name="T12" fmla="*/ 101 w 104"/>
                    <a:gd name="T13" fmla="*/ 347 h 437"/>
                    <a:gd name="T14" fmla="*/ 85 w 104"/>
                    <a:gd name="T15" fmla="*/ 300 h 437"/>
                    <a:gd name="T16" fmla="*/ 68 w 104"/>
                    <a:gd name="T17" fmla="*/ 290 h 437"/>
                    <a:gd name="T18" fmla="*/ 68 w 104"/>
                    <a:gd name="T19" fmla="*/ 315 h 437"/>
                    <a:gd name="T20" fmla="*/ 65 w 104"/>
                    <a:gd name="T21" fmla="*/ 359 h 437"/>
                    <a:gd name="T22" fmla="*/ 55 w 104"/>
                    <a:gd name="T23" fmla="*/ 387 h 437"/>
                    <a:gd name="T24" fmla="*/ 59 w 104"/>
                    <a:gd name="T25" fmla="*/ 355 h 437"/>
                    <a:gd name="T26" fmla="*/ 65 w 104"/>
                    <a:gd name="T27" fmla="*/ 323 h 437"/>
                    <a:gd name="T28" fmla="*/ 63 w 104"/>
                    <a:gd name="T29" fmla="*/ 271 h 437"/>
                    <a:gd name="T30" fmla="*/ 63 w 104"/>
                    <a:gd name="T31" fmla="*/ 245 h 437"/>
                    <a:gd name="T32" fmla="*/ 51 w 104"/>
                    <a:gd name="T33" fmla="*/ 218 h 437"/>
                    <a:gd name="T34" fmla="*/ 0 w 104"/>
                    <a:gd name="T35" fmla="*/ 222 h 437"/>
                    <a:gd name="T36" fmla="*/ 59 w 104"/>
                    <a:gd name="T37" fmla="*/ 213 h 437"/>
                    <a:gd name="T38" fmla="*/ 59 w 104"/>
                    <a:gd name="T39" fmla="*/ 199 h 437"/>
                    <a:gd name="T40" fmla="*/ 44 w 104"/>
                    <a:gd name="T41" fmla="*/ 85 h 437"/>
                    <a:gd name="T42" fmla="*/ 40 w 104"/>
                    <a:gd name="T43" fmla="*/ 43 h 437"/>
                    <a:gd name="T44" fmla="*/ 44 w 104"/>
                    <a:gd name="T45" fmla="*/ 0 h 437"/>
                    <a:gd name="T46" fmla="*/ 44 w 104"/>
                    <a:gd name="T47" fmla="*/ 0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04" h="437">
                      <a:moveTo>
                        <a:pt x="44" y="0"/>
                      </a:moveTo>
                      <a:lnTo>
                        <a:pt x="44" y="60"/>
                      </a:lnTo>
                      <a:lnTo>
                        <a:pt x="66" y="180"/>
                      </a:lnTo>
                      <a:lnTo>
                        <a:pt x="70" y="230"/>
                      </a:lnTo>
                      <a:lnTo>
                        <a:pt x="104" y="346"/>
                      </a:lnTo>
                      <a:lnTo>
                        <a:pt x="97" y="437"/>
                      </a:lnTo>
                      <a:lnTo>
                        <a:pt x="101" y="347"/>
                      </a:lnTo>
                      <a:lnTo>
                        <a:pt x="85" y="300"/>
                      </a:lnTo>
                      <a:lnTo>
                        <a:pt x="68" y="290"/>
                      </a:lnTo>
                      <a:lnTo>
                        <a:pt x="68" y="315"/>
                      </a:lnTo>
                      <a:lnTo>
                        <a:pt x="65" y="359"/>
                      </a:lnTo>
                      <a:lnTo>
                        <a:pt x="55" y="387"/>
                      </a:lnTo>
                      <a:lnTo>
                        <a:pt x="59" y="355"/>
                      </a:lnTo>
                      <a:lnTo>
                        <a:pt x="65" y="323"/>
                      </a:lnTo>
                      <a:lnTo>
                        <a:pt x="63" y="271"/>
                      </a:lnTo>
                      <a:lnTo>
                        <a:pt x="63" y="245"/>
                      </a:lnTo>
                      <a:lnTo>
                        <a:pt x="51" y="218"/>
                      </a:lnTo>
                      <a:lnTo>
                        <a:pt x="0" y="222"/>
                      </a:lnTo>
                      <a:lnTo>
                        <a:pt x="59" y="213"/>
                      </a:lnTo>
                      <a:lnTo>
                        <a:pt x="59" y="199"/>
                      </a:lnTo>
                      <a:lnTo>
                        <a:pt x="44" y="85"/>
                      </a:lnTo>
                      <a:lnTo>
                        <a:pt x="40" y="43"/>
                      </a:lnTo>
                      <a:lnTo>
                        <a:pt x="44" y="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3" name="Freeform 175">
                  <a:extLst>
                    <a:ext uri="{FF2B5EF4-FFF2-40B4-BE49-F238E27FC236}">
                      <a16:creationId xmlns:a16="http://schemas.microsoft.com/office/drawing/2014/main" id="{63909FA6-DC69-4F8C-9B01-C7C8CD2763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9" y="3509"/>
                  <a:ext cx="90" cy="129"/>
                </a:xfrm>
                <a:custGeom>
                  <a:avLst/>
                  <a:gdLst>
                    <a:gd name="T0" fmla="*/ 137 w 180"/>
                    <a:gd name="T1" fmla="*/ 8 h 261"/>
                    <a:gd name="T2" fmla="*/ 47 w 180"/>
                    <a:gd name="T3" fmla="*/ 19 h 261"/>
                    <a:gd name="T4" fmla="*/ 17 w 180"/>
                    <a:gd name="T5" fmla="*/ 27 h 261"/>
                    <a:gd name="T6" fmla="*/ 28 w 180"/>
                    <a:gd name="T7" fmla="*/ 31 h 261"/>
                    <a:gd name="T8" fmla="*/ 3 w 180"/>
                    <a:gd name="T9" fmla="*/ 33 h 261"/>
                    <a:gd name="T10" fmla="*/ 0 w 180"/>
                    <a:gd name="T11" fmla="*/ 0 h 261"/>
                    <a:gd name="T12" fmla="*/ 0 w 180"/>
                    <a:gd name="T13" fmla="*/ 37 h 261"/>
                    <a:gd name="T14" fmla="*/ 28 w 180"/>
                    <a:gd name="T15" fmla="*/ 40 h 261"/>
                    <a:gd name="T16" fmla="*/ 28 w 180"/>
                    <a:gd name="T17" fmla="*/ 61 h 261"/>
                    <a:gd name="T18" fmla="*/ 41 w 180"/>
                    <a:gd name="T19" fmla="*/ 86 h 261"/>
                    <a:gd name="T20" fmla="*/ 64 w 180"/>
                    <a:gd name="T21" fmla="*/ 173 h 261"/>
                    <a:gd name="T22" fmla="*/ 91 w 180"/>
                    <a:gd name="T23" fmla="*/ 202 h 261"/>
                    <a:gd name="T24" fmla="*/ 123 w 180"/>
                    <a:gd name="T25" fmla="*/ 230 h 261"/>
                    <a:gd name="T26" fmla="*/ 150 w 180"/>
                    <a:gd name="T27" fmla="*/ 238 h 261"/>
                    <a:gd name="T28" fmla="*/ 165 w 180"/>
                    <a:gd name="T29" fmla="*/ 242 h 261"/>
                    <a:gd name="T30" fmla="*/ 180 w 180"/>
                    <a:gd name="T31" fmla="*/ 261 h 261"/>
                    <a:gd name="T32" fmla="*/ 167 w 180"/>
                    <a:gd name="T33" fmla="*/ 238 h 261"/>
                    <a:gd name="T34" fmla="*/ 144 w 180"/>
                    <a:gd name="T35" fmla="*/ 215 h 261"/>
                    <a:gd name="T36" fmla="*/ 118 w 180"/>
                    <a:gd name="T37" fmla="*/ 183 h 261"/>
                    <a:gd name="T38" fmla="*/ 95 w 180"/>
                    <a:gd name="T39" fmla="*/ 118 h 261"/>
                    <a:gd name="T40" fmla="*/ 93 w 180"/>
                    <a:gd name="T41" fmla="*/ 86 h 261"/>
                    <a:gd name="T42" fmla="*/ 81 w 180"/>
                    <a:gd name="T43" fmla="*/ 78 h 261"/>
                    <a:gd name="T44" fmla="*/ 74 w 180"/>
                    <a:gd name="T45" fmla="*/ 65 h 261"/>
                    <a:gd name="T46" fmla="*/ 76 w 180"/>
                    <a:gd name="T47" fmla="*/ 84 h 261"/>
                    <a:gd name="T48" fmla="*/ 91 w 180"/>
                    <a:gd name="T49" fmla="*/ 118 h 261"/>
                    <a:gd name="T50" fmla="*/ 118 w 180"/>
                    <a:gd name="T51" fmla="*/ 192 h 261"/>
                    <a:gd name="T52" fmla="*/ 148 w 180"/>
                    <a:gd name="T53" fmla="*/ 230 h 261"/>
                    <a:gd name="T54" fmla="*/ 123 w 180"/>
                    <a:gd name="T55" fmla="*/ 225 h 261"/>
                    <a:gd name="T56" fmla="*/ 89 w 180"/>
                    <a:gd name="T57" fmla="*/ 194 h 261"/>
                    <a:gd name="T58" fmla="*/ 70 w 180"/>
                    <a:gd name="T59" fmla="*/ 170 h 261"/>
                    <a:gd name="T60" fmla="*/ 45 w 180"/>
                    <a:gd name="T61" fmla="*/ 90 h 261"/>
                    <a:gd name="T62" fmla="*/ 59 w 180"/>
                    <a:gd name="T63" fmla="*/ 105 h 261"/>
                    <a:gd name="T64" fmla="*/ 49 w 180"/>
                    <a:gd name="T65" fmla="*/ 82 h 261"/>
                    <a:gd name="T66" fmla="*/ 34 w 180"/>
                    <a:gd name="T67" fmla="*/ 63 h 261"/>
                    <a:gd name="T68" fmla="*/ 40 w 180"/>
                    <a:gd name="T69" fmla="*/ 31 h 261"/>
                    <a:gd name="T70" fmla="*/ 49 w 180"/>
                    <a:gd name="T71" fmla="*/ 54 h 261"/>
                    <a:gd name="T72" fmla="*/ 57 w 180"/>
                    <a:gd name="T73" fmla="*/ 25 h 261"/>
                    <a:gd name="T74" fmla="*/ 137 w 180"/>
                    <a:gd name="T75" fmla="*/ 8 h 261"/>
                    <a:gd name="T76" fmla="*/ 137 w 180"/>
                    <a:gd name="T77" fmla="*/ 8 h 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80" h="261">
                      <a:moveTo>
                        <a:pt x="137" y="8"/>
                      </a:moveTo>
                      <a:lnTo>
                        <a:pt x="47" y="19"/>
                      </a:lnTo>
                      <a:lnTo>
                        <a:pt x="17" y="27"/>
                      </a:lnTo>
                      <a:lnTo>
                        <a:pt x="28" y="31"/>
                      </a:lnTo>
                      <a:lnTo>
                        <a:pt x="3" y="33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28" y="40"/>
                      </a:lnTo>
                      <a:lnTo>
                        <a:pt x="28" y="61"/>
                      </a:lnTo>
                      <a:lnTo>
                        <a:pt x="41" y="86"/>
                      </a:lnTo>
                      <a:lnTo>
                        <a:pt x="64" y="173"/>
                      </a:lnTo>
                      <a:lnTo>
                        <a:pt x="91" y="202"/>
                      </a:lnTo>
                      <a:lnTo>
                        <a:pt x="123" y="230"/>
                      </a:lnTo>
                      <a:lnTo>
                        <a:pt x="150" y="238"/>
                      </a:lnTo>
                      <a:lnTo>
                        <a:pt x="165" y="242"/>
                      </a:lnTo>
                      <a:lnTo>
                        <a:pt x="180" y="261"/>
                      </a:lnTo>
                      <a:lnTo>
                        <a:pt x="167" y="238"/>
                      </a:lnTo>
                      <a:lnTo>
                        <a:pt x="144" y="215"/>
                      </a:lnTo>
                      <a:lnTo>
                        <a:pt x="118" y="183"/>
                      </a:lnTo>
                      <a:lnTo>
                        <a:pt x="95" y="118"/>
                      </a:lnTo>
                      <a:lnTo>
                        <a:pt x="93" y="86"/>
                      </a:lnTo>
                      <a:lnTo>
                        <a:pt x="81" y="78"/>
                      </a:lnTo>
                      <a:lnTo>
                        <a:pt x="74" y="65"/>
                      </a:lnTo>
                      <a:lnTo>
                        <a:pt x="76" y="84"/>
                      </a:lnTo>
                      <a:lnTo>
                        <a:pt x="91" y="118"/>
                      </a:lnTo>
                      <a:lnTo>
                        <a:pt x="118" y="192"/>
                      </a:lnTo>
                      <a:lnTo>
                        <a:pt x="148" y="230"/>
                      </a:lnTo>
                      <a:lnTo>
                        <a:pt x="123" y="225"/>
                      </a:lnTo>
                      <a:lnTo>
                        <a:pt x="89" y="194"/>
                      </a:lnTo>
                      <a:lnTo>
                        <a:pt x="70" y="170"/>
                      </a:lnTo>
                      <a:lnTo>
                        <a:pt x="45" y="90"/>
                      </a:lnTo>
                      <a:lnTo>
                        <a:pt x="59" y="105"/>
                      </a:lnTo>
                      <a:lnTo>
                        <a:pt x="49" y="82"/>
                      </a:lnTo>
                      <a:lnTo>
                        <a:pt x="34" y="63"/>
                      </a:lnTo>
                      <a:lnTo>
                        <a:pt x="40" y="31"/>
                      </a:lnTo>
                      <a:lnTo>
                        <a:pt x="49" y="54"/>
                      </a:lnTo>
                      <a:lnTo>
                        <a:pt x="57" y="25"/>
                      </a:lnTo>
                      <a:lnTo>
                        <a:pt x="137" y="8"/>
                      </a:lnTo>
                      <a:lnTo>
                        <a:pt x="137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4" name="Freeform 176">
                  <a:extLst>
                    <a:ext uri="{FF2B5EF4-FFF2-40B4-BE49-F238E27FC236}">
                      <a16:creationId xmlns:a16="http://schemas.microsoft.com/office/drawing/2014/main" id="{8C87C9AB-D236-4DB4-A387-EC4C6D36A0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0" y="3521"/>
                  <a:ext cx="26" cy="109"/>
                </a:xfrm>
                <a:custGeom>
                  <a:avLst/>
                  <a:gdLst>
                    <a:gd name="T0" fmla="*/ 17 w 55"/>
                    <a:gd name="T1" fmla="*/ 0 h 217"/>
                    <a:gd name="T2" fmla="*/ 14 w 55"/>
                    <a:gd name="T3" fmla="*/ 21 h 217"/>
                    <a:gd name="T4" fmla="*/ 6 w 55"/>
                    <a:gd name="T5" fmla="*/ 34 h 217"/>
                    <a:gd name="T6" fmla="*/ 0 w 55"/>
                    <a:gd name="T7" fmla="*/ 49 h 217"/>
                    <a:gd name="T8" fmla="*/ 6 w 55"/>
                    <a:gd name="T9" fmla="*/ 72 h 217"/>
                    <a:gd name="T10" fmla="*/ 4 w 55"/>
                    <a:gd name="T11" fmla="*/ 87 h 217"/>
                    <a:gd name="T12" fmla="*/ 15 w 55"/>
                    <a:gd name="T13" fmla="*/ 118 h 217"/>
                    <a:gd name="T14" fmla="*/ 15 w 55"/>
                    <a:gd name="T15" fmla="*/ 139 h 217"/>
                    <a:gd name="T16" fmla="*/ 29 w 55"/>
                    <a:gd name="T17" fmla="*/ 158 h 217"/>
                    <a:gd name="T18" fmla="*/ 33 w 55"/>
                    <a:gd name="T19" fmla="*/ 169 h 217"/>
                    <a:gd name="T20" fmla="*/ 34 w 55"/>
                    <a:gd name="T21" fmla="*/ 177 h 217"/>
                    <a:gd name="T22" fmla="*/ 48 w 55"/>
                    <a:gd name="T23" fmla="*/ 198 h 217"/>
                    <a:gd name="T24" fmla="*/ 53 w 55"/>
                    <a:gd name="T25" fmla="*/ 217 h 217"/>
                    <a:gd name="T26" fmla="*/ 55 w 55"/>
                    <a:gd name="T27" fmla="*/ 203 h 217"/>
                    <a:gd name="T28" fmla="*/ 44 w 55"/>
                    <a:gd name="T29" fmla="*/ 169 h 217"/>
                    <a:gd name="T30" fmla="*/ 33 w 55"/>
                    <a:gd name="T31" fmla="*/ 148 h 217"/>
                    <a:gd name="T32" fmla="*/ 27 w 55"/>
                    <a:gd name="T33" fmla="*/ 137 h 217"/>
                    <a:gd name="T34" fmla="*/ 44 w 55"/>
                    <a:gd name="T35" fmla="*/ 146 h 217"/>
                    <a:gd name="T36" fmla="*/ 55 w 55"/>
                    <a:gd name="T37" fmla="*/ 148 h 217"/>
                    <a:gd name="T38" fmla="*/ 40 w 55"/>
                    <a:gd name="T39" fmla="*/ 139 h 217"/>
                    <a:gd name="T40" fmla="*/ 31 w 55"/>
                    <a:gd name="T41" fmla="*/ 124 h 217"/>
                    <a:gd name="T42" fmla="*/ 25 w 55"/>
                    <a:gd name="T43" fmla="*/ 101 h 217"/>
                    <a:gd name="T44" fmla="*/ 21 w 55"/>
                    <a:gd name="T45" fmla="*/ 76 h 217"/>
                    <a:gd name="T46" fmla="*/ 25 w 55"/>
                    <a:gd name="T47" fmla="*/ 44 h 217"/>
                    <a:gd name="T48" fmla="*/ 25 w 55"/>
                    <a:gd name="T49" fmla="*/ 27 h 217"/>
                    <a:gd name="T50" fmla="*/ 19 w 55"/>
                    <a:gd name="T51" fmla="*/ 0 h 217"/>
                    <a:gd name="T52" fmla="*/ 17 w 55"/>
                    <a:gd name="T53" fmla="*/ 0 h 217"/>
                    <a:gd name="T54" fmla="*/ 17 w 55"/>
                    <a:gd name="T55" fmla="*/ 0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5" h="217">
                      <a:moveTo>
                        <a:pt x="17" y="0"/>
                      </a:moveTo>
                      <a:lnTo>
                        <a:pt x="14" y="21"/>
                      </a:lnTo>
                      <a:lnTo>
                        <a:pt x="6" y="34"/>
                      </a:lnTo>
                      <a:lnTo>
                        <a:pt x="0" y="49"/>
                      </a:lnTo>
                      <a:lnTo>
                        <a:pt x="6" y="72"/>
                      </a:lnTo>
                      <a:lnTo>
                        <a:pt x="4" y="87"/>
                      </a:lnTo>
                      <a:lnTo>
                        <a:pt x="15" y="118"/>
                      </a:lnTo>
                      <a:lnTo>
                        <a:pt x="15" y="139"/>
                      </a:lnTo>
                      <a:lnTo>
                        <a:pt x="29" y="158"/>
                      </a:lnTo>
                      <a:lnTo>
                        <a:pt x="33" y="169"/>
                      </a:lnTo>
                      <a:lnTo>
                        <a:pt x="34" y="177"/>
                      </a:lnTo>
                      <a:lnTo>
                        <a:pt x="48" y="198"/>
                      </a:lnTo>
                      <a:lnTo>
                        <a:pt x="53" y="217"/>
                      </a:lnTo>
                      <a:lnTo>
                        <a:pt x="55" y="203"/>
                      </a:lnTo>
                      <a:lnTo>
                        <a:pt x="44" y="169"/>
                      </a:lnTo>
                      <a:lnTo>
                        <a:pt x="33" y="148"/>
                      </a:lnTo>
                      <a:lnTo>
                        <a:pt x="27" y="137"/>
                      </a:lnTo>
                      <a:lnTo>
                        <a:pt x="44" y="146"/>
                      </a:lnTo>
                      <a:lnTo>
                        <a:pt x="55" y="148"/>
                      </a:lnTo>
                      <a:lnTo>
                        <a:pt x="40" y="139"/>
                      </a:lnTo>
                      <a:lnTo>
                        <a:pt x="31" y="124"/>
                      </a:lnTo>
                      <a:lnTo>
                        <a:pt x="25" y="101"/>
                      </a:lnTo>
                      <a:lnTo>
                        <a:pt x="21" y="76"/>
                      </a:lnTo>
                      <a:lnTo>
                        <a:pt x="25" y="44"/>
                      </a:lnTo>
                      <a:lnTo>
                        <a:pt x="25" y="27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5" name="Freeform 177">
                  <a:extLst>
                    <a:ext uri="{FF2B5EF4-FFF2-40B4-BE49-F238E27FC236}">
                      <a16:creationId xmlns:a16="http://schemas.microsoft.com/office/drawing/2014/main" id="{CC5B30F7-A201-4619-ACB7-CCF85E5B83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0" y="3572"/>
                  <a:ext cx="12" cy="12"/>
                </a:xfrm>
                <a:custGeom>
                  <a:avLst/>
                  <a:gdLst>
                    <a:gd name="T0" fmla="*/ 21 w 27"/>
                    <a:gd name="T1" fmla="*/ 5 h 24"/>
                    <a:gd name="T2" fmla="*/ 8 w 27"/>
                    <a:gd name="T3" fmla="*/ 5 h 24"/>
                    <a:gd name="T4" fmla="*/ 4 w 27"/>
                    <a:gd name="T5" fmla="*/ 11 h 24"/>
                    <a:gd name="T6" fmla="*/ 0 w 27"/>
                    <a:gd name="T7" fmla="*/ 24 h 24"/>
                    <a:gd name="T8" fmla="*/ 2 w 27"/>
                    <a:gd name="T9" fmla="*/ 9 h 24"/>
                    <a:gd name="T10" fmla="*/ 6 w 27"/>
                    <a:gd name="T11" fmla="*/ 4 h 24"/>
                    <a:gd name="T12" fmla="*/ 13 w 27"/>
                    <a:gd name="T13" fmla="*/ 0 h 24"/>
                    <a:gd name="T14" fmla="*/ 23 w 27"/>
                    <a:gd name="T15" fmla="*/ 0 h 24"/>
                    <a:gd name="T16" fmla="*/ 27 w 27"/>
                    <a:gd name="T17" fmla="*/ 4 h 24"/>
                    <a:gd name="T18" fmla="*/ 27 w 27"/>
                    <a:gd name="T19" fmla="*/ 9 h 24"/>
                    <a:gd name="T20" fmla="*/ 25 w 27"/>
                    <a:gd name="T21" fmla="*/ 5 h 24"/>
                    <a:gd name="T22" fmla="*/ 21 w 27"/>
                    <a:gd name="T23" fmla="*/ 5 h 24"/>
                    <a:gd name="T24" fmla="*/ 21 w 27"/>
                    <a:gd name="T25" fmla="*/ 5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7" h="24">
                      <a:moveTo>
                        <a:pt x="21" y="5"/>
                      </a:moveTo>
                      <a:lnTo>
                        <a:pt x="8" y="5"/>
                      </a:lnTo>
                      <a:lnTo>
                        <a:pt x="4" y="11"/>
                      </a:lnTo>
                      <a:lnTo>
                        <a:pt x="0" y="24"/>
                      </a:lnTo>
                      <a:lnTo>
                        <a:pt x="2" y="9"/>
                      </a:lnTo>
                      <a:lnTo>
                        <a:pt x="6" y="4"/>
                      </a:lnTo>
                      <a:lnTo>
                        <a:pt x="13" y="0"/>
                      </a:lnTo>
                      <a:lnTo>
                        <a:pt x="23" y="0"/>
                      </a:lnTo>
                      <a:lnTo>
                        <a:pt x="27" y="4"/>
                      </a:lnTo>
                      <a:lnTo>
                        <a:pt x="27" y="9"/>
                      </a:lnTo>
                      <a:lnTo>
                        <a:pt x="25" y="5"/>
                      </a:lnTo>
                      <a:lnTo>
                        <a:pt x="21" y="5"/>
                      </a:lnTo>
                      <a:lnTo>
                        <a:pt x="21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6" name="Freeform 178">
                  <a:extLst>
                    <a:ext uri="{FF2B5EF4-FFF2-40B4-BE49-F238E27FC236}">
                      <a16:creationId xmlns:a16="http://schemas.microsoft.com/office/drawing/2014/main" id="{15AFA76D-3FA5-42E5-8CB3-18D63DD656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0" y="3630"/>
                  <a:ext cx="8" cy="22"/>
                </a:xfrm>
                <a:custGeom>
                  <a:avLst/>
                  <a:gdLst>
                    <a:gd name="T0" fmla="*/ 0 w 17"/>
                    <a:gd name="T1" fmla="*/ 17 h 41"/>
                    <a:gd name="T2" fmla="*/ 12 w 17"/>
                    <a:gd name="T3" fmla="*/ 15 h 41"/>
                    <a:gd name="T4" fmla="*/ 17 w 17"/>
                    <a:gd name="T5" fmla="*/ 0 h 41"/>
                    <a:gd name="T6" fmla="*/ 12 w 17"/>
                    <a:gd name="T7" fmla="*/ 41 h 41"/>
                    <a:gd name="T8" fmla="*/ 10 w 17"/>
                    <a:gd name="T9" fmla="*/ 21 h 41"/>
                    <a:gd name="T10" fmla="*/ 0 w 17"/>
                    <a:gd name="T11" fmla="*/ 17 h 41"/>
                    <a:gd name="T12" fmla="*/ 0 w 17"/>
                    <a:gd name="T13" fmla="*/ 17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41">
                      <a:moveTo>
                        <a:pt x="0" y="17"/>
                      </a:moveTo>
                      <a:lnTo>
                        <a:pt x="12" y="15"/>
                      </a:lnTo>
                      <a:lnTo>
                        <a:pt x="17" y="0"/>
                      </a:lnTo>
                      <a:lnTo>
                        <a:pt x="12" y="41"/>
                      </a:lnTo>
                      <a:lnTo>
                        <a:pt x="10" y="21"/>
                      </a:lnTo>
                      <a:lnTo>
                        <a:pt x="0" y="17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7" name="Freeform 179">
                  <a:extLst>
                    <a:ext uri="{FF2B5EF4-FFF2-40B4-BE49-F238E27FC236}">
                      <a16:creationId xmlns:a16="http://schemas.microsoft.com/office/drawing/2014/main" id="{3D4AE2DE-5E62-4CB9-9DCA-1FD99934B1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4" y="3254"/>
                  <a:ext cx="20" cy="140"/>
                </a:xfrm>
                <a:custGeom>
                  <a:avLst/>
                  <a:gdLst>
                    <a:gd name="T0" fmla="*/ 39 w 39"/>
                    <a:gd name="T1" fmla="*/ 0 h 281"/>
                    <a:gd name="T2" fmla="*/ 7 w 39"/>
                    <a:gd name="T3" fmla="*/ 116 h 281"/>
                    <a:gd name="T4" fmla="*/ 0 w 39"/>
                    <a:gd name="T5" fmla="*/ 281 h 281"/>
                    <a:gd name="T6" fmla="*/ 26 w 39"/>
                    <a:gd name="T7" fmla="*/ 72 h 281"/>
                    <a:gd name="T8" fmla="*/ 39 w 39"/>
                    <a:gd name="T9" fmla="*/ 0 h 281"/>
                    <a:gd name="T10" fmla="*/ 39 w 39"/>
                    <a:gd name="T11" fmla="*/ 0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281">
                      <a:moveTo>
                        <a:pt x="39" y="0"/>
                      </a:moveTo>
                      <a:lnTo>
                        <a:pt x="7" y="116"/>
                      </a:lnTo>
                      <a:lnTo>
                        <a:pt x="0" y="281"/>
                      </a:lnTo>
                      <a:lnTo>
                        <a:pt x="26" y="72"/>
                      </a:lnTo>
                      <a:lnTo>
                        <a:pt x="39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8" name="Freeform 180">
                  <a:extLst>
                    <a:ext uri="{FF2B5EF4-FFF2-40B4-BE49-F238E27FC236}">
                      <a16:creationId xmlns:a16="http://schemas.microsoft.com/office/drawing/2014/main" id="{E0254632-B603-459A-BDD5-0BF8263F56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8" y="3254"/>
                  <a:ext cx="232" cy="421"/>
                </a:xfrm>
                <a:custGeom>
                  <a:avLst/>
                  <a:gdLst>
                    <a:gd name="T0" fmla="*/ 441 w 466"/>
                    <a:gd name="T1" fmla="*/ 0 h 842"/>
                    <a:gd name="T2" fmla="*/ 458 w 466"/>
                    <a:gd name="T3" fmla="*/ 420 h 842"/>
                    <a:gd name="T4" fmla="*/ 455 w 466"/>
                    <a:gd name="T5" fmla="*/ 656 h 842"/>
                    <a:gd name="T6" fmla="*/ 443 w 466"/>
                    <a:gd name="T7" fmla="*/ 722 h 842"/>
                    <a:gd name="T8" fmla="*/ 415 w 466"/>
                    <a:gd name="T9" fmla="*/ 758 h 842"/>
                    <a:gd name="T10" fmla="*/ 375 w 466"/>
                    <a:gd name="T11" fmla="*/ 779 h 842"/>
                    <a:gd name="T12" fmla="*/ 285 w 466"/>
                    <a:gd name="T13" fmla="*/ 785 h 842"/>
                    <a:gd name="T14" fmla="*/ 0 w 466"/>
                    <a:gd name="T15" fmla="*/ 798 h 842"/>
                    <a:gd name="T16" fmla="*/ 97 w 466"/>
                    <a:gd name="T17" fmla="*/ 842 h 842"/>
                    <a:gd name="T18" fmla="*/ 150 w 466"/>
                    <a:gd name="T19" fmla="*/ 838 h 842"/>
                    <a:gd name="T20" fmla="*/ 268 w 466"/>
                    <a:gd name="T21" fmla="*/ 798 h 842"/>
                    <a:gd name="T22" fmla="*/ 390 w 466"/>
                    <a:gd name="T23" fmla="*/ 783 h 842"/>
                    <a:gd name="T24" fmla="*/ 439 w 466"/>
                    <a:gd name="T25" fmla="*/ 751 h 842"/>
                    <a:gd name="T26" fmla="*/ 460 w 466"/>
                    <a:gd name="T27" fmla="*/ 701 h 842"/>
                    <a:gd name="T28" fmla="*/ 466 w 466"/>
                    <a:gd name="T29" fmla="*/ 618 h 842"/>
                    <a:gd name="T30" fmla="*/ 466 w 466"/>
                    <a:gd name="T31" fmla="*/ 390 h 842"/>
                    <a:gd name="T32" fmla="*/ 441 w 466"/>
                    <a:gd name="T33" fmla="*/ 0 h 842"/>
                    <a:gd name="T34" fmla="*/ 441 w 466"/>
                    <a:gd name="T35" fmla="*/ 0 h 8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466" h="842">
                      <a:moveTo>
                        <a:pt x="441" y="0"/>
                      </a:moveTo>
                      <a:lnTo>
                        <a:pt x="458" y="420"/>
                      </a:lnTo>
                      <a:lnTo>
                        <a:pt x="455" y="656"/>
                      </a:lnTo>
                      <a:lnTo>
                        <a:pt x="443" y="722"/>
                      </a:lnTo>
                      <a:lnTo>
                        <a:pt x="415" y="758"/>
                      </a:lnTo>
                      <a:lnTo>
                        <a:pt x="375" y="779"/>
                      </a:lnTo>
                      <a:lnTo>
                        <a:pt x="285" y="785"/>
                      </a:lnTo>
                      <a:lnTo>
                        <a:pt x="0" y="798"/>
                      </a:lnTo>
                      <a:lnTo>
                        <a:pt x="97" y="842"/>
                      </a:lnTo>
                      <a:lnTo>
                        <a:pt x="150" y="838"/>
                      </a:lnTo>
                      <a:lnTo>
                        <a:pt x="268" y="798"/>
                      </a:lnTo>
                      <a:lnTo>
                        <a:pt x="390" y="783"/>
                      </a:lnTo>
                      <a:lnTo>
                        <a:pt x="439" y="751"/>
                      </a:lnTo>
                      <a:lnTo>
                        <a:pt x="460" y="701"/>
                      </a:lnTo>
                      <a:lnTo>
                        <a:pt x="466" y="618"/>
                      </a:lnTo>
                      <a:lnTo>
                        <a:pt x="466" y="390"/>
                      </a:lnTo>
                      <a:lnTo>
                        <a:pt x="441" y="0"/>
                      </a:lnTo>
                      <a:lnTo>
                        <a:pt x="4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09" name="Freeform 181">
                  <a:extLst>
                    <a:ext uri="{FF2B5EF4-FFF2-40B4-BE49-F238E27FC236}">
                      <a16:creationId xmlns:a16="http://schemas.microsoft.com/office/drawing/2014/main" id="{8206ED52-AFD0-4C8F-AF0D-305CA4EAD1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3" y="3260"/>
                  <a:ext cx="273" cy="502"/>
                </a:xfrm>
                <a:custGeom>
                  <a:avLst/>
                  <a:gdLst>
                    <a:gd name="T0" fmla="*/ 388 w 544"/>
                    <a:gd name="T1" fmla="*/ 0 h 1002"/>
                    <a:gd name="T2" fmla="*/ 417 w 544"/>
                    <a:gd name="T3" fmla="*/ 84 h 1002"/>
                    <a:gd name="T4" fmla="*/ 459 w 544"/>
                    <a:gd name="T5" fmla="*/ 380 h 1002"/>
                    <a:gd name="T6" fmla="*/ 495 w 544"/>
                    <a:gd name="T7" fmla="*/ 624 h 1002"/>
                    <a:gd name="T8" fmla="*/ 516 w 544"/>
                    <a:gd name="T9" fmla="*/ 692 h 1002"/>
                    <a:gd name="T10" fmla="*/ 540 w 544"/>
                    <a:gd name="T11" fmla="*/ 715 h 1002"/>
                    <a:gd name="T12" fmla="*/ 542 w 544"/>
                    <a:gd name="T13" fmla="*/ 789 h 1002"/>
                    <a:gd name="T14" fmla="*/ 544 w 544"/>
                    <a:gd name="T15" fmla="*/ 871 h 1002"/>
                    <a:gd name="T16" fmla="*/ 538 w 544"/>
                    <a:gd name="T17" fmla="*/ 926 h 1002"/>
                    <a:gd name="T18" fmla="*/ 542 w 544"/>
                    <a:gd name="T19" fmla="*/ 991 h 1002"/>
                    <a:gd name="T20" fmla="*/ 516 w 544"/>
                    <a:gd name="T21" fmla="*/ 1000 h 1002"/>
                    <a:gd name="T22" fmla="*/ 447 w 544"/>
                    <a:gd name="T23" fmla="*/ 1002 h 1002"/>
                    <a:gd name="T24" fmla="*/ 491 w 544"/>
                    <a:gd name="T25" fmla="*/ 968 h 1002"/>
                    <a:gd name="T26" fmla="*/ 476 w 544"/>
                    <a:gd name="T27" fmla="*/ 918 h 1002"/>
                    <a:gd name="T28" fmla="*/ 502 w 544"/>
                    <a:gd name="T29" fmla="*/ 842 h 1002"/>
                    <a:gd name="T30" fmla="*/ 396 w 544"/>
                    <a:gd name="T31" fmla="*/ 782 h 1002"/>
                    <a:gd name="T32" fmla="*/ 504 w 544"/>
                    <a:gd name="T33" fmla="*/ 831 h 1002"/>
                    <a:gd name="T34" fmla="*/ 519 w 544"/>
                    <a:gd name="T35" fmla="*/ 728 h 1002"/>
                    <a:gd name="T36" fmla="*/ 497 w 544"/>
                    <a:gd name="T37" fmla="*/ 694 h 1002"/>
                    <a:gd name="T38" fmla="*/ 459 w 544"/>
                    <a:gd name="T39" fmla="*/ 725 h 1002"/>
                    <a:gd name="T40" fmla="*/ 375 w 544"/>
                    <a:gd name="T41" fmla="*/ 764 h 1002"/>
                    <a:gd name="T42" fmla="*/ 280 w 544"/>
                    <a:gd name="T43" fmla="*/ 810 h 1002"/>
                    <a:gd name="T44" fmla="*/ 141 w 544"/>
                    <a:gd name="T45" fmla="*/ 865 h 1002"/>
                    <a:gd name="T46" fmla="*/ 0 w 544"/>
                    <a:gd name="T47" fmla="*/ 905 h 1002"/>
                    <a:gd name="T48" fmla="*/ 166 w 544"/>
                    <a:gd name="T49" fmla="*/ 852 h 1002"/>
                    <a:gd name="T50" fmla="*/ 320 w 544"/>
                    <a:gd name="T51" fmla="*/ 783 h 1002"/>
                    <a:gd name="T52" fmla="*/ 434 w 544"/>
                    <a:gd name="T53" fmla="*/ 726 h 1002"/>
                    <a:gd name="T54" fmla="*/ 489 w 544"/>
                    <a:gd name="T55" fmla="*/ 685 h 1002"/>
                    <a:gd name="T56" fmla="*/ 459 w 544"/>
                    <a:gd name="T57" fmla="*/ 679 h 1002"/>
                    <a:gd name="T58" fmla="*/ 487 w 544"/>
                    <a:gd name="T59" fmla="*/ 647 h 1002"/>
                    <a:gd name="T60" fmla="*/ 472 w 544"/>
                    <a:gd name="T61" fmla="*/ 620 h 1002"/>
                    <a:gd name="T62" fmla="*/ 476 w 544"/>
                    <a:gd name="T63" fmla="*/ 572 h 1002"/>
                    <a:gd name="T64" fmla="*/ 445 w 544"/>
                    <a:gd name="T65" fmla="*/ 342 h 1002"/>
                    <a:gd name="T66" fmla="*/ 415 w 544"/>
                    <a:gd name="T67" fmla="*/ 109 h 1002"/>
                    <a:gd name="T68" fmla="*/ 388 w 544"/>
                    <a:gd name="T69" fmla="*/ 0 h 1002"/>
                    <a:gd name="T70" fmla="*/ 388 w 544"/>
                    <a:gd name="T71" fmla="*/ 0 h 1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544" h="1002">
                      <a:moveTo>
                        <a:pt x="388" y="0"/>
                      </a:moveTo>
                      <a:lnTo>
                        <a:pt x="417" y="84"/>
                      </a:lnTo>
                      <a:lnTo>
                        <a:pt x="459" y="380"/>
                      </a:lnTo>
                      <a:lnTo>
                        <a:pt x="495" y="624"/>
                      </a:lnTo>
                      <a:lnTo>
                        <a:pt x="516" y="692"/>
                      </a:lnTo>
                      <a:lnTo>
                        <a:pt x="540" y="715"/>
                      </a:lnTo>
                      <a:lnTo>
                        <a:pt x="542" y="789"/>
                      </a:lnTo>
                      <a:lnTo>
                        <a:pt x="544" y="871"/>
                      </a:lnTo>
                      <a:lnTo>
                        <a:pt x="538" y="926"/>
                      </a:lnTo>
                      <a:lnTo>
                        <a:pt x="542" y="991"/>
                      </a:lnTo>
                      <a:lnTo>
                        <a:pt x="516" y="1000"/>
                      </a:lnTo>
                      <a:lnTo>
                        <a:pt x="447" y="1002"/>
                      </a:lnTo>
                      <a:lnTo>
                        <a:pt x="491" y="968"/>
                      </a:lnTo>
                      <a:lnTo>
                        <a:pt x="476" y="918"/>
                      </a:lnTo>
                      <a:lnTo>
                        <a:pt x="502" y="842"/>
                      </a:lnTo>
                      <a:lnTo>
                        <a:pt x="396" y="782"/>
                      </a:lnTo>
                      <a:lnTo>
                        <a:pt x="504" y="831"/>
                      </a:lnTo>
                      <a:lnTo>
                        <a:pt x="519" y="728"/>
                      </a:lnTo>
                      <a:lnTo>
                        <a:pt x="497" y="694"/>
                      </a:lnTo>
                      <a:lnTo>
                        <a:pt x="459" y="725"/>
                      </a:lnTo>
                      <a:lnTo>
                        <a:pt x="375" y="764"/>
                      </a:lnTo>
                      <a:lnTo>
                        <a:pt x="280" y="810"/>
                      </a:lnTo>
                      <a:lnTo>
                        <a:pt x="141" y="865"/>
                      </a:lnTo>
                      <a:lnTo>
                        <a:pt x="0" y="905"/>
                      </a:lnTo>
                      <a:lnTo>
                        <a:pt x="166" y="852"/>
                      </a:lnTo>
                      <a:lnTo>
                        <a:pt x="320" y="783"/>
                      </a:lnTo>
                      <a:lnTo>
                        <a:pt x="434" y="726"/>
                      </a:lnTo>
                      <a:lnTo>
                        <a:pt x="489" y="685"/>
                      </a:lnTo>
                      <a:lnTo>
                        <a:pt x="459" y="679"/>
                      </a:lnTo>
                      <a:lnTo>
                        <a:pt x="487" y="647"/>
                      </a:lnTo>
                      <a:lnTo>
                        <a:pt x="472" y="620"/>
                      </a:lnTo>
                      <a:lnTo>
                        <a:pt x="476" y="572"/>
                      </a:lnTo>
                      <a:lnTo>
                        <a:pt x="445" y="342"/>
                      </a:lnTo>
                      <a:lnTo>
                        <a:pt x="415" y="109"/>
                      </a:lnTo>
                      <a:lnTo>
                        <a:pt x="388" y="0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0" name="Freeform 182">
                  <a:extLst>
                    <a:ext uri="{FF2B5EF4-FFF2-40B4-BE49-F238E27FC236}">
                      <a16:creationId xmlns:a16="http://schemas.microsoft.com/office/drawing/2014/main" id="{13E62CE2-F54C-41EE-8A2F-1AF69A763F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2" y="3622"/>
                  <a:ext cx="287" cy="766"/>
                </a:xfrm>
                <a:custGeom>
                  <a:avLst/>
                  <a:gdLst>
                    <a:gd name="T0" fmla="*/ 19 w 574"/>
                    <a:gd name="T1" fmla="*/ 72 h 1534"/>
                    <a:gd name="T2" fmla="*/ 65 w 574"/>
                    <a:gd name="T3" fmla="*/ 176 h 1534"/>
                    <a:gd name="T4" fmla="*/ 105 w 574"/>
                    <a:gd name="T5" fmla="*/ 197 h 1534"/>
                    <a:gd name="T6" fmla="*/ 105 w 574"/>
                    <a:gd name="T7" fmla="*/ 211 h 1534"/>
                    <a:gd name="T8" fmla="*/ 86 w 574"/>
                    <a:gd name="T9" fmla="*/ 258 h 1534"/>
                    <a:gd name="T10" fmla="*/ 183 w 574"/>
                    <a:gd name="T11" fmla="*/ 273 h 1534"/>
                    <a:gd name="T12" fmla="*/ 487 w 574"/>
                    <a:gd name="T13" fmla="*/ 283 h 1534"/>
                    <a:gd name="T14" fmla="*/ 492 w 574"/>
                    <a:gd name="T15" fmla="*/ 294 h 1534"/>
                    <a:gd name="T16" fmla="*/ 416 w 574"/>
                    <a:gd name="T17" fmla="*/ 467 h 1534"/>
                    <a:gd name="T18" fmla="*/ 397 w 574"/>
                    <a:gd name="T19" fmla="*/ 300 h 1534"/>
                    <a:gd name="T20" fmla="*/ 183 w 574"/>
                    <a:gd name="T21" fmla="*/ 287 h 1534"/>
                    <a:gd name="T22" fmla="*/ 139 w 574"/>
                    <a:gd name="T23" fmla="*/ 289 h 1534"/>
                    <a:gd name="T24" fmla="*/ 158 w 574"/>
                    <a:gd name="T25" fmla="*/ 509 h 1534"/>
                    <a:gd name="T26" fmla="*/ 148 w 574"/>
                    <a:gd name="T27" fmla="*/ 629 h 1534"/>
                    <a:gd name="T28" fmla="*/ 145 w 574"/>
                    <a:gd name="T29" fmla="*/ 749 h 1534"/>
                    <a:gd name="T30" fmla="*/ 165 w 574"/>
                    <a:gd name="T31" fmla="*/ 952 h 1534"/>
                    <a:gd name="T32" fmla="*/ 255 w 574"/>
                    <a:gd name="T33" fmla="*/ 1324 h 1534"/>
                    <a:gd name="T34" fmla="*/ 264 w 574"/>
                    <a:gd name="T35" fmla="*/ 1448 h 1534"/>
                    <a:gd name="T36" fmla="*/ 251 w 574"/>
                    <a:gd name="T37" fmla="*/ 1534 h 1534"/>
                    <a:gd name="T38" fmla="*/ 257 w 574"/>
                    <a:gd name="T39" fmla="*/ 1450 h 1534"/>
                    <a:gd name="T40" fmla="*/ 249 w 574"/>
                    <a:gd name="T41" fmla="*/ 1336 h 1534"/>
                    <a:gd name="T42" fmla="*/ 200 w 574"/>
                    <a:gd name="T43" fmla="*/ 1142 h 1534"/>
                    <a:gd name="T44" fmla="*/ 150 w 574"/>
                    <a:gd name="T45" fmla="*/ 912 h 1534"/>
                    <a:gd name="T46" fmla="*/ 137 w 574"/>
                    <a:gd name="T47" fmla="*/ 711 h 1534"/>
                    <a:gd name="T48" fmla="*/ 150 w 574"/>
                    <a:gd name="T49" fmla="*/ 558 h 1534"/>
                    <a:gd name="T50" fmla="*/ 139 w 574"/>
                    <a:gd name="T51" fmla="*/ 401 h 1534"/>
                    <a:gd name="T52" fmla="*/ 88 w 574"/>
                    <a:gd name="T53" fmla="*/ 277 h 1534"/>
                    <a:gd name="T54" fmla="*/ 76 w 574"/>
                    <a:gd name="T55" fmla="*/ 207 h 1534"/>
                    <a:gd name="T56" fmla="*/ 57 w 574"/>
                    <a:gd name="T57" fmla="*/ 174 h 1534"/>
                    <a:gd name="T58" fmla="*/ 12 w 574"/>
                    <a:gd name="T59" fmla="*/ 81 h 1534"/>
                    <a:gd name="T60" fmla="*/ 0 w 574"/>
                    <a:gd name="T61" fmla="*/ 0 h 1534"/>
                    <a:gd name="T62" fmla="*/ 12 w 574"/>
                    <a:gd name="T63" fmla="*/ 7 h 15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74" h="1534">
                      <a:moveTo>
                        <a:pt x="12" y="7"/>
                      </a:moveTo>
                      <a:lnTo>
                        <a:pt x="19" y="72"/>
                      </a:lnTo>
                      <a:lnTo>
                        <a:pt x="78" y="66"/>
                      </a:lnTo>
                      <a:lnTo>
                        <a:pt x="65" y="176"/>
                      </a:lnTo>
                      <a:lnTo>
                        <a:pt x="72" y="190"/>
                      </a:lnTo>
                      <a:lnTo>
                        <a:pt x="105" y="197"/>
                      </a:lnTo>
                      <a:lnTo>
                        <a:pt x="145" y="188"/>
                      </a:lnTo>
                      <a:lnTo>
                        <a:pt x="105" y="211"/>
                      </a:lnTo>
                      <a:lnTo>
                        <a:pt x="86" y="230"/>
                      </a:lnTo>
                      <a:lnTo>
                        <a:pt x="86" y="258"/>
                      </a:lnTo>
                      <a:lnTo>
                        <a:pt x="112" y="273"/>
                      </a:lnTo>
                      <a:lnTo>
                        <a:pt x="183" y="273"/>
                      </a:lnTo>
                      <a:lnTo>
                        <a:pt x="304" y="287"/>
                      </a:lnTo>
                      <a:lnTo>
                        <a:pt x="487" y="283"/>
                      </a:lnTo>
                      <a:lnTo>
                        <a:pt x="574" y="279"/>
                      </a:lnTo>
                      <a:lnTo>
                        <a:pt x="492" y="294"/>
                      </a:lnTo>
                      <a:lnTo>
                        <a:pt x="458" y="366"/>
                      </a:lnTo>
                      <a:lnTo>
                        <a:pt x="416" y="467"/>
                      </a:lnTo>
                      <a:lnTo>
                        <a:pt x="413" y="380"/>
                      </a:lnTo>
                      <a:lnTo>
                        <a:pt x="397" y="300"/>
                      </a:lnTo>
                      <a:lnTo>
                        <a:pt x="280" y="300"/>
                      </a:lnTo>
                      <a:lnTo>
                        <a:pt x="183" y="287"/>
                      </a:lnTo>
                      <a:lnTo>
                        <a:pt x="154" y="338"/>
                      </a:lnTo>
                      <a:lnTo>
                        <a:pt x="139" y="289"/>
                      </a:lnTo>
                      <a:lnTo>
                        <a:pt x="145" y="365"/>
                      </a:lnTo>
                      <a:lnTo>
                        <a:pt x="158" y="509"/>
                      </a:lnTo>
                      <a:lnTo>
                        <a:pt x="158" y="566"/>
                      </a:lnTo>
                      <a:lnTo>
                        <a:pt x="148" y="629"/>
                      </a:lnTo>
                      <a:lnTo>
                        <a:pt x="145" y="686"/>
                      </a:lnTo>
                      <a:lnTo>
                        <a:pt x="145" y="749"/>
                      </a:lnTo>
                      <a:lnTo>
                        <a:pt x="150" y="836"/>
                      </a:lnTo>
                      <a:lnTo>
                        <a:pt x="165" y="952"/>
                      </a:lnTo>
                      <a:lnTo>
                        <a:pt x="207" y="1142"/>
                      </a:lnTo>
                      <a:lnTo>
                        <a:pt x="255" y="1324"/>
                      </a:lnTo>
                      <a:lnTo>
                        <a:pt x="264" y="1414"/>
                      </a:lnTo>
                      <a:lnTo>
                        <a:pt x="264" y="1448"/>
                      </a:lnTo>
                      <a:lnTo>
                        <a:pt x="266" y="1492"/>
                      </a:lnTo>
                      <a:lnTo>
                        <a:pt x="251" y="1534"/>
                      </a:lnTo>
                      <a:lnTo>
                        <a:pt x="257" y="1486"/>
                      </a:lnTo>
                      <a:lnTo>
                        <a:pt x="257" y="1450"/>
                      </a:lnTo>
                      <a:lnTo>
                        <a:pt x="257" y="1412"/>
                      </a:lnTo>
                      <a:lnTo>
                        <a:pt x="249" y="1336"/>
                      </a:lnTo>
                      <a:lnTo>
                        <a:pt x="234" y="1269"/>
                      </a:lnTo>
                      <a:lnTo>
                        <a:pt x="200" y="1142"/>
                      </a:lnTo>
                      <a:lnTo>
                        <a:pt x="171" y="1009"/>
                      </a:lnTo>
                      <a:lnTo>
                        <a:pt x="150" y="912"/>
                      </a:lnTo>
                      <a:lnTo>
                        <a:pt x="139" y="796"/>
                      </a:lnTo>
                      <a:lnTo>
                        <a:pt x="137" y="711"/>
                      </a:lnTo>
                      <a:lnTo>
                        <a:pt x="139" y="644"/>
                      </a:lnTo>
                      <a:lnTo>
                        <a:pt x="150" y="558"/>
                      </a:lnTo>
                      <a:lnTo>
                        <a:pt x="150" y="500"/>
                      </a:lnTo>
                      <a:lnTo>
                        <a:pt x="139" y="401"/>
                      </a:lnTo>
                      <a:lnTo>
                        <a:pt x="126" y="289"/>
                      </a:lnTo>
                      <a:lnTo>
                        <a:pt x="88" y="277"/>
                      </a:lnTo>
                      <a:lnTo>
                        <a:pt x="74" y="264"/>
                      </a:lnTo>
                      <a:lnTo>
                        <a:pt x="76" y="207"/>
                      </a:lnTo>
                      <a:lnTo>
                        <a:pt x="63" y="195"/>
                      </a:lnTo>
                      <a:lnTo>
                        <a:pt x="57" y="174"/>
                      </a:lnTo>
                      <a:lnTo>
                        <a:pt x="63" y="78"/>
                      </a:lnTo>
                      <a:lnTo>
                        <a:pt x="12" y="81"/>
                      </a:lnTo>
                      <a:lnTo>
                        <a:pt x="6" y="72"/>
                      </a:lnTo>
                      <a:lnTo>
                        <a:pt x="0" y="0"/>
                      </a:lnTo>
                      <a:lnTo>
                        <a:pt x="12" y="7"/>
                      </a:lnTo>
                      <a:lnTo>
                        <a:pt x="12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1" name="Freeform 183">
                  <a:extLst>
                    <a:ext uri="{FF2B5EF4-FFF2-40B4-BE49-F238E27FC236}">
                      <a16:creationId xmlns:a16="http://schemas.microsoft.com/office/drawing/2014/main" id="{19A4E83B-DC4C-4AF6-A9F3-F135D8DFD9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2" y="3834"/>
                  <a:ext cx="57" cy="99"/>
                </a:xfrm>
                <a:custGeom>
                  <a:avLst/>
                  <a:gdLst>
                    <a:gd name="T0" fmla="*/ 101 w 115"/>
                    <a:gd name="T1" fmla="*/ 14 h 200"/>
                    <a:gd name="T2" fmla="*/ 78 w 115"/>
                    <a:gd name="T3" fmla="*/ 57 h 200"/>
                    <a:gd name="T4" fmla="*/ 42 w 115"/>
                    <a:gd name="T5" fmla="*/ 97 h 200"/>
                    <a:gd name="T6" fmla="*/ 92 w 115"/>
                    <a:gd name="T7" fmla="*/ 80 h 200"/>
                    <a:gd name="T8" fmla="*/ 82 w 115"/>
                    <a:gd name="T9" fmla="*/ 133 h 200"/>
                    <a:gd name="T10" fmla="*/ 0 w 115"/>
                    <a:gd name="T11" fmla="*/ 200 h 200"/>
                    <a:gd name="T12" fmla="*/ 54 w 115"/>
                    <a:gd name="T13" fmla="*/ 200 h 200"/>
                    <a:gd name="T14" fmla="*/ 97 w 115"/>
                    <a:gd name="T15" fmla="*/ 158 h 200"/>
                    <a:gd name="T16" fmla="*/ 105 w 115"/>
                    <a:gd name="T17" fmla="*/ 105 h 200"/>
                    <a:gd name="T18" fmla="*/ 115 w 115"/>
                    <a:gd name="T19" fmla="*/ 50 h 200"/>
                    <a:gd name="T20" fmla="*/ 115 w 115"/>
                    <a:gd name="T21" fmla="*/ 0 h 200"/>
                    <a:gd name="T22" fmla="*/ 101 w 115"/>
                    <a:gd name="T23" fmla="*/ 14 h 200"/>
                    <a:gd name="T24" fmla="*/ 101 w 115"/>
                    <a:gd name="T25" fmla="*/ 14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15" h="200">
                      <a:moveTo>
                        <a:pt x="101" y="14"/>
                      </a:moveTo>
                      <a:lnTo>
                        <a:pt x="78" y="57"/>
                      </a:lnTo>
                      <a:lnTo>
                        <a:pt x="42" y="97"/>
                      </a:lnTo>
                      <a:lnTo>
                        <a:pt x="92" y="80"/>
                      </a:lnTo>
                      <a:lnTo>
                        <a:pt x="82" y="133"/>
                      </a:lnTo>
                      <a:lnTo>
                        <a:pt x="0" y="200"/>
                      </a:lnTo>
                      <a:lnTo>
                        <a:pt x="54" y="200"/>
                      </a:lnTo>
                      <a:lnTo>
                        <a:pt x="97" y="158"/>
                      </a:lnTo>
                      <a:lnTo>
                        <a:pt x="105" y="105"/>
                      </a:lnTo>
                      <a:lnTo>
                        <a:pt x="115" y="50"/>
                      </a:lnTo>
                      <a:lnTo>
                        <a:pt x="115" y="0"/>
                      </a:lnTo>
                      <a:lnTo>
                        <a:pt x="101" y="14"/>
                      </a:lnTo>
                      <a:lnTo>
                        <a:pt x="101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2" name="Freeform 184">
                  <a:extLst>
                    <a:ext uri="{FF2B5EF4-FFF2-40B4-BE49-F238E27FC236}">
                      <a16:creationId xmlns:a16="http://schemas.microsoft.com/office/drawing/2014/main" id="{6A96BE6B-37B5-41AC-AD02-1E09D76AD6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9" y="3877"/>
                  <a:ext cx="26" cy="459"/>
                </a:xfrm>
                <a:custGeom>
                  <a:avLst/>
                  <a:gdLst>
                    <a:gd name="T0" fmla="*/ 45 w 55"/>
                    <a:gd name="T1" fmla="*/ 0 h 918"/>
                    <a:gd name="T2" fmla="*/ 24 w 55"/>
                    <a:gd name="T3" fmla="*/ 106 h 918"/>
                    <a:gd name="T4" fmla="*/ 11 w 55"/>
                    <a:gd name="T5" fmla="*/ 203 h 918"/>
                    <a:gd name="T6" fmla="*/ 24 w 55"/>
                    <a:gd name="T7" fmla="*/ 338 h 918"/>
                    <a:gd name="T8" fmla="*/ 21 w 55"/>
                    <a:gd name="T9" fmla="*/ 471 h 918"/>
                    <a:gd name="T10" fmla="*/ 0 w 55"/>
                    <a:gd name="T11" fmla="*/ 673 h 918"/>
                    <a:gd name="T12" fmla="*/ 0 w 55"/>
                    <a:gd name="T13" fmla="*/ 749 h 918"/>
                    <a:gd name="T14" fmla="*/ 11 w 55"/>
                    <a:gd name="T15" fmla="*/ 800 h 918"/>
                    <a:gd name="T16" fmla="*/ 36 w 55"/>
                    <a:gd name="T17" fmla="*/ 857 h 918"/>
                    <a:gd name="T18" fmla="*/ 55 w 55"/>
                    <a:gd name="T19" fmla="*/ 918 h 918"/>
                    <a:gd name="T20" fmla="*/ 40 w 55"/>
                    <a:gd name="T21" fmla="*/ 840 h 918"/>
                    <a:gd name="T22" fmla="*/ 19 w 55"/>
                    <a:gd name="T23" fmla="*/ 777 h 918"/>
                    <a:gd name="T24" fmla="*/ 17 w 55"/>
                    <a:gd name="T25" fmla="*/ 663 h 918"/>
                    <a:gd name="T26" fmla="*/ 28 w 55"/>
                    <a:gd name="T27" fmla="*/ 528 h 918"/>
                    <a:gd name="T28" fmla="*/ 32 w 55"/>
                    <a:gd name="T29" fmla="*/ 430 h 918"/>
                    <a:gd name="T30" fmla="*/ 32 w 55"/>
                    <a:gd name="T31" fmla="*/ 336 h 918"/>
                    <a:gd name="T32" fmla="*/ 26 w 55"/>
                    <a:gd name="T33" fmla="*/ 198 h 918"/>
                    <a:gd name="T34" fmla="*/ 28 w 55"/>
                    <a:gd name="T35" fmla="*/ 133 h 918"/>
                    <a:gd name="T36" fmla="*/ 45 w 55"/>
                    <a:gd name="T37" fmla="*/ 0 h 918"/>
                    <a:gd name="T38" fmla="*/ 45 w 55"/>
                    <a:gd name="T39" fmla="*/ 0 h 9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5" h="918">
                      <a:moveTo>
                        <a:pt x="45" y="0"/>
                      </a:moveTo>
                      <a:lnTo>
                        <a:pt x="24" y="106"/>
                      </a:lnTo>
                      <a:lnTo>
                        <a:pt x="11" y="203"/>
                      </a:lnTo>
                      <a:lnTo>
                        <a:pt x="24" y="338"/>
                      </a:lnTo>
                      <a:lnTo>
                        <a:pt x="21" y="471"/>
                      </a:lnTo>
                      <a:lnTo>
                        <a:pt x="0" y="673"/>
                      </a:lnTo>
                      <a:lnTo>
                        <a:pt x="0" y="749"/>
                      </a:lnTo>
                      <a:lnTo>
                        <a:pt x="11" y="800"/>
                      </a:lnTo>
                      <a:lnTo>
                        <a:pt x="36" y="857"/>
                      </a:lnTo>
                      <a:lnTo>
                        <a:pt x="55" y="918"/>
                      </a:lnTo>
                      <a:lnTo>
                        <a:pt x="40" y="840"/>
                      </a:lnTo>
                      <a:lnTo>
                        <a:pt x="19" y="777"/>
                      </a:lnTo>
                      <a:lnTo>
                        <a:pt x="17" y="663"/>
                      </a:lnTo>
                      <a:lnTo>
                        <a:pt x="28" y="528"/>
                      </a:lnTo>
                      <a:lnTo>
                        <a:pt x="32" y="430"/>
                      </a:lnTo>
                      <a:lnTo>
                        <a:pt x="32" y="336"/>
                      </a:lnTo>
                      <a:lnTo>
                        <a:pt x="26" y="198"/>
                      </a:lnTo>
                      <a:lnTo>
                        <a:pt x="28" y="133"/>
                      </a:lnTo>
                      <a:lnTo>
                        <a:pt x="45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3" name="Freeform 185">
                  <a:extLst>
                    <a:ext uri="{FF2B5EF4-FFF2-40B4-BE49-F238E27FC236}">
                      <a16:creationId xmlns:a16="http://schemas.microsoft.com/office/drawing/2014/main" id="{D1995CB2-12E5-45C9-A755-790A2C6972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8" y="3752"/>
                  <a:ext cx="90" cy="635"/>
                </a:xfrm>
                <a:custGeom>
                  <a:avLst/>
                  <a:gdLst>
                    <a:gd name="T0" fmla="*/ 122 w 181"/>
                    <a:gd name="T1" fmla="*/ 249 h 1272"/>
                    <a:gd name="T2" fmla="*/ 122 w 181"/>
                    <a:gd name="T3" fmla="*/ 289 h 1272"/>
                    <a:gd name="T4" fmla="*/ 94 w 181"/>
                    <a:gd name="T5" fmla="*/ 353 h 1272"/>
                    <a:gd name="T6" fmla="*/ 107 w 181"/>
                    <a:gd name="T7" fmla="*/ 378 h 1272"/>
                    <a:gd name="T8" fmla="*/ 101 w 181"/>
                    <a:gd name="T9" fmla="*/ 504 h 1272"/>
                    <a:gd name="T10" fmla="*/ 86 w 181"/>
                    <a:gd name="T11" fmla="*/ 646 h 1272"/>
                    <a:gd name="T12" fmla="*/ 54 w 181"/>
                    <a:gd name="T13" fmla="*/ 806 h 1272"/>
                    <a:gd name="T14" fmla="*/ 16 w 181"/>
                    <a:gd name="T15" fmla="*/ 948 h 1272"/>
                    <a:gd name="T16" fmla="*/ 2 w 181"/>
                    <a:gd name="T17" fmla="*/ 1059 h 1272"/>
                    <a:gd name="T18" fmla="*/ 0 w 181"/>
                    <a:gd name="T19" fmla="*/ 1131 h 1272"/>
                    <a:gd name="T20" fmla="*/ 4 w 181"/>
                    <a:gd name="T21" fmla="*/ 1196 h 1272"/>
                    <a:gd name="T22" fmla="*/ 23 w 181"/>
                    <a:gd name="T23" fmla="*/ 1272 h 1272"/>
                    <a:gd name="T24" fmla="*/ 8 w 181"/>
                    <a:gd name="T25" fmla="*/ 1182 h 1272"/>
                    <a:gd name="T26" fmla="*/ 14 w 181"/>
                    <a:gd name="T27" fmla="*/ 1074 h 1272"/>
                    <a:gd name="T28" fmla="*/ 25 w 181"/>
                    <a:gd name="T29" fmla="*/ 956 h 1272"/>
                    <a:gd name="T30" fmla="*/ 54 w 181"/>
                    <a:gd name="T31" fmla="*/ 842 h 1272"/>
                    <a:gd name="T32" fmla="*/ 86 w 181"/>
                    <a:gd name="T33" fmla="*/ 701 h 1272"/>
                    <a:gd name="T34" fmla="*/ 103 w 181"/>
                    <a:gd name="T35" fmla="*/ 601 h 1272"/>
                    <a:gd name="T36" fmla="*/ 114 w 181"/>
                    <a:gd name="T37" fmla="*/ 490 h 1272"/>
                    <a:gd name="T38" fmla="*/ 116 w 181"/>
                    <a:gd name="T39" fmla="*/ 359 h 1272"/>
                    <a:gd name="T40" fmla="*/ 128 w 181"/>
                    <a:gd name="T41" fmla="*/ 300 h 1272"/>
                    <a:gd name="T42" fmla="*/ 143 w 181"/>
                    <a:gd name="T43" fmla="*/ 186 h 1272"/>
                    <a:gd name="T44" fmla="*/ 156 w 181"/>
                    <a:gd name="T45" fmla="*/ 101 h 1272"/>
                    <a:gd name="T46" fmla="*/ 181 w 181"/>
                    <a:gd name="T47" fmla="*/ 15 h 1272"/>
                    <a:gd name="T48" fmla="*/ 170 w 181"/>
                    <a:gd name="T49" fmla="*/ 0 h 1272"/>
                    <a:gd name="T50" fmla="*/ 149 w 181"/>
                    <a:gd name="T51" fmla="*/ 87 h 1272"/>
                    <a:gd name="T52" fmla="*/ 132 w 181"/>
                    <a:gd name="T53" fmla="*/ 179 h 1272"/>
                    <a:gd name="T54" fmla="*/ 122 w 181"/>
                    <a:gd name="T55" fmla="*/ 249 h 1272"/>
                    <a:gd name="T56" fmla="*/ 122 w 181"/>
                    <a:gd name="T57" fmla="*/ 249 h 1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81" h="1272">
                      <a:moveTo>
                        <a:pt x="122" y="249"/>
                      </a:moveTo>
                      <a:lnTo>
                        <a:pt x="122" y="289"/>
                      </a:lnTo>
                      <a:lnTo>
                        <a:pt x="94" y="353"/>
                      </a:lnTo>
                      <a:lnTo>
                        <a:pt x="107" y="378"/>
                      </a:lnTo>
                      <a:lnTo>
                        <a:pt x="101" y="504"/>
                      </a:lnTo>
                      <a:lnTo>
                        <a:pt x="86" y="646"/>
                      </a:lnTo>
                      <a:lnTo>
                        <a:pt x="54" y="806"/>
                      </a:lnTo>
                      <a:lnTo>
                        <a:pt x="16" y="948"/>
                      </a:lnTo>
                      <a:lnTo>
                        <a:pt x="2" y="1059"/>
                      </a:lnTo>
                      <a:lnTo>
                        <a:pt x="0" y="1131"/>
                      </a:lnTo>
                      <a:lnTo>
                        <a:pt x="4" y="1196"/>
                      </a:lnTo>
                      <a:lnTo>
                        <a:pt x="23" y="1272"/>
                      </a:lnTo>
                      <a:lnTo>
                        <a:pt x="8" y="1182"/>
                      </a:lnTo>
                      <a:lnTo>
                        <a:pt x="14" y="1074"/>
                      </a:lnTo>
                      <a:lnTo>
                        <a:pt x="25" y="956"/>
                      </a:lnTo>
                      <a:lnTo>
                        <a:pt x="54" y="842"/>
                      </a:lnTo>
                      <a:lnTo>
                        <a:pt x="86" y="701"/>
                      </a:lnTo>
                      <a:lnTo>
                        <a:pt x="103" y="601"/>
                      </a:lnTo>
                      <a:lnTo>
                        <a:pt x="114" y="490"/>
                      </a:lnTo>
                      <a:lnTo>
                        <a:pt x="116" y="359"/>
                      </a:lnTo>
                      <a:lnTo>
                        <a:pt x="128" y="300"/>
                      </a:lnTo>
                      <a:lnTo>
                        <a:pt x="143" y="186"/>
                      </a:lnTo>
                      <a:lnTo>
                        <a:pt x="156" y="101"/>
                      </a:lnTo>
                      <a:lnTo>
                        <a:pt x="181" y="15"/>
                      </a:lnTo>
                      <a:lnTo>
                        <a:pt x="170" y="0"/>
                      </a:lnTo>
                      <a:lnTo>
                        <a:pt x="149" y="87"/>
                      </a:lnTo>
                      <a:lnTo>
                        <a:pt x="132" y="179"/>
                      </a:lnTo>
                      <a:lnTo>
                        <a:pt x="122" y="249"/>
                      </a:lnTo>
                      <a:lnTo>
                        <a:pt x="122" y="2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4" name="Freeform 186">
                  <a:extLst>
                    <a:ext uri="{FF2B5EF4-FFF2-40B4-BE49-F238E27FC236}">
                      <a16:creationId xmlns:a16="http://schemas.microsoft.com/office/drawing/2014/main" id="{5CECAFF7-D0A1-40C8-99A5-59738DE561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9" y="4389"/>
                  <a:ext cx="16" cy="57"/>
                </a:xfrm>
                <a:custGeom>
                  <a:avLst/>
                  <a:gdLst>
                    <a:gd name="T0" fmla="*/ 30 w 30"/>
                    <a:gd name="T1" fmla="*/ 0 h 113"/>
                    <a:gd name="T2" fmla="*/ 11 w 30"/>
                    <a:gd name="T3" fmla="*/ 54 h 113"/>
                    <a:gd name="T4" fmla="*/ 0 w 30"/>
                    <a:gd name="T5" fmla="*/ 103 h 113"/>
                    <a:gd name="T6" fmla="*/ 11 w 30"/>
                    <a:gd name="T7" fmla="*/ 113 h 113"/>
                    <a:gd name="T8" fmla="*/ 6 w 30"/>
                    <a:gd name="T9" fmla="*/ 105 h 113"/>
                    <a:gd name="T10" fmla="*/ 21 w 30"/>
                    <a:gd name="T11" fmla="*/ 46 h 113"/>
                    <a:gd name="T12" fmla="*/ 30 w 30"/>
                    <a:gd name="T13" fmla="*/ 0 h 113"/>
                    <a:gd name="T14" fmla="*/ 30 w 30"/>
                    <a:gd name="T15" fmla="*/ 0 h 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" h="113">
                      <a:moveTo>
                        <a:pt x="30" y="0"/>
                      </a:moveTo>
                      <a:lnTo>
                        <a:pt x="11" y="54"/>
                      </a:lnTo>
                      <a:lnTo>
                        <a:pt x="0" y="103"/>
                      </a:lnTo>
                      <a:lnTo>
                        <a:pt x="11" y="113"/>
                      </a:lnTo>
                      <a:lnTo>
                        <a:pt x="6" y="105"/>
                      </a:lnTo>
                      <a:lnTo>
                        <a:pt x="21" y="46"/>
                      </a:lnTo>
                      <a:lnTo>
                        <a:pt x="30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5" name="Freeform 187">
                  <a:extLst>
                    <a:ext uri="{FF2B5EF4-FFF2-40B4-BE49-F238E27FC236}">
                      <a16:creationId xmlns:a16="http://schemas.microsoft.com/office/drawing/2014/main" id="{2EDDD7F1-77F2-4813-9FDE-B732F5F365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5" y="4356"/>
                  <a:ext cx="212" cy="156"/>
                </a:xfrm>
                <a:custGeom>
                  <a:avLst/>
                  <a:gdLst>
                    <a:gd name="T0" fmla="*/ 230 w 424"/>
                    <a:gd name="T1" fmla="*/ 0 h 312"/>
                    <a:gd name="T2" fmla="*/ 230 w 424"/>
                    <a:gd name="T3" fmla="*/ 61 h 312"/>
                    <a:gd name="T4" fmla="*/ 219 w 424"/>
                    <a:gd name="T5" fmla="*/ 110 h 312"/>
                    <a:gd name="T6" fmla="*/ 202 w 424"/>
                    <a:gd name="T7" fmla="*/ 173 h 312"/>
                    <a:gd name="T8" fmla="*/ 181 w 424"/>
                    <a:gd name="T9" fmla="*/ 188 h 312"/>
                    <a:gd name="T10" fmla="*/ 152 w 424"/>
                    <a:gd name="T11" fmla="*/ 198 h 312"/>
                    <a:gd name="T12" fmla="*/ 192 w 424"/>
                    <a:gd name="T13" fmla="*/ 192 h 312"/>
                    <a:gd name="T14" fmla="*/ 202 w 424"/>
                    <a:gd name="T15" fmla="*/ 190 h 312"/>
                    <a:gd name="T16" fmla="*/ 206 w 424"/>
                    <a:gd name="T17" fmla="*/ 241 h 312"/>
                    <a:gd name="T18" fmla="*/ 196 w 424"/>
                    <a:gd name="T19" fmla="*/ 275 h 312"/>
                    <a:gd name="T20" fmla="*/ 175 w 424"/>
                    <a:gd name="T21" fmla="*/ 291 h 312"/>
                    <a:gd name="T22" fmla="*/ 120 w 424"/>
                    <a:gd name="T23" fmla="*/ 296 h 312"/>
                    <a:gd name="T24" fmla="*/ 36 w 424"/>
                    <a:gd name="T25" fmla="*/ 283 h 312"/>
                    <a:gd name="T26" fmla="*/ 10 w 424"/>
                    <a:gd name="T27" fmla="*/ 266 h 312"/>
                    <a:gd name="T28" fmla="*/ 10 w 424"/>
                    <a:gd name="T29" fmla="*/ 249 h 312"/>
                    <a:gd name="T30" fmla="*/ 10 w 424"/>
                    <a:gd name="T31" fmla="*/ 218 h 312"/>
                    <a:gd name="T32" fmla="*/ 0 w 424"/>
                    <a:gd name="T33" fmla="*/ 262 h 312"/>
                    <a:gd name="T34" fmla="*/ 12 w 424"/>
                    <a:gd name="T35" fmla="*/ 281 h 312"/>
                    <a:gd name="T36" fmla="*/ 63 w 424"/>
                    <a:gd name="T37" fmla="*/ 300 h 312"/>
                    <a:gd name="T38" fmla="*/ 139 w 424"/>
                    <a:gd name="T39" fmla="*/ 312 h 312"/>
                    <a:gd name="T40" fmla="*/ 181 w 424"/>
                    <a:gd name="T41" fmla="*/ 302 h 312"/>
                    <a:gd name="T42" fmla="*/ 204 w 424"/>
                    <a:gd name="T43" fmla="*/ 277 h 312"/>
                    <a:gd name="T44" fmla="*/ 209 w 424"/>
                    <a:gd name="T45" fmla="*/ 243 h 312"/>
                    <a:gd name="T46" fmla="*/ 211 w 424"/>
                    <a:gd name="T47" fmla="*/ 192 h 312"/>
                    <a:gd name="T48" fmla="*/ 225 w 424"/>
                    <a:gd name="T49" fmla="*/ 230 h 312"/>
                    <a:gd name="T50" fmla="*/ 238 w 424"/>
                    <a:gd name="T51" fmla="*/ 247 h 312"/>
                    <a:gd name="T52" fmla="*/ 261 w 424"/>
                    <a:gd name="T53" fmla="*/ 247 h 312"/>
                    <a:gd name="T54" fmla="*/ 316 w 424"/>
                    <a:gd name="T55" fmla="*/ 251 h 312"/>
                    <a:gd name="T56" fmla="*/ 390 w 424"/>
                    <a:gd name="T57" fmla="*/ 249 h 312"/>
                    <a:gd name="T58" fmla="*/ 424 w 424"/>
                    <a:gd name="T59" fmla="*/ 236 h 312"/>
                    <a:gd name="T60" fmla="*/ 379 w 424"/>
                    <a:gd name="T61" fmla="*/ 243 h 312"/>
                    <a:gd name="T62" fmla="*/ 314 w 424"/>
                    <a:gd name="T63" fmla="*/ 239 h 312"/>
                    <a:gd name="T64" fmla="*/ 246 w 424"/>
                    <a:gd name="T65" fmla="*/ 222 h 312"/>
                    <a:gd name="T66" fmla="*/ 221 w 424"/>
                    <a:gd name="T67" fmla="*/ 188 h 312"/>
                    <a:gd name="T68" fmla="*/ 219 w 424"/>
                    <a:gd name="T69" fmla="*/ 141 h 312"/>
                    <a:gd name="T70" fmla="*/ 238 w 424"/>
                    <a:gd name="T71" fmla="*/ 137 h 312"/>
                    <a:gd name="T72" fmla="*/ 285 w 424"/>
                    <a:gd name="T73" fmla="*/ 144 h 312"/>
                    <a:gd name="T74" fmla="*/ 323 w 424"/>
                    <a:gd name="T75" fmla="*/ 156 h 312"/>
                    <a:gd name="T76" fmla="*/ 284 w 424"/>
                    <a:gd name="T77" fmla="*/ 137 h 312"/>
                    <a:gd name="T78" fmla="*/ 234 w 424"/>
                    <a:gd name="T79" fmla="*/ 129 h 312"/>
                    <a:gd name="T80" fmla="*/ 230 w 424"/>
                    <a:gd name="T81" fmla="*/ 116 h 312"/>
                    <a:gd name="T82" fmla="*/ 236 w 424"/>
                    <a:gd name="T83" fmla="*/ 80 h 312"/>
                    <a:gd name="T84" fmla="*/ 236 w 424"/>
                    <a:gd name="T85" fmla="*/ 45 h 312"/>
                    <a:gd name="T86" fmla="*/ 230 w 424"/>
                    <a:gd name="T87" fmla="*/ 0 h 312"/>
                    <a:gd name="T88" fmla="*/ 230 w 424"/>
                    <a:gd name="T8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424" h="312">
                      <a:moveTo>
                        <a:pt x="230" y="0"/>
                      </a:moveTo>
                      <a:lnTo>
                        <a:pt x="230" y="61"/>
                      </a:lnTo>
                      <a:lnTo>
                        <a:pt x="219" y="110"/>
                      </a:lnTo>
                      <a:lnTo>
                        <a:pt x="202" y="173"/>
                      </a:lnTo>
                      <a:lnTo>
                        <a:pt x="181" y="188"/>
                      </a:lnTo>
                      <a:lnTo>
                        <a:pt x="152" y="198"/>
                      </a:lnTo>
                      <a:lnTo>
                        <a:pt x="192" y="192"/>
                      </a:lnTo>
                      <a:lnTo>
                        <a:pt x="202" y="190"/>
                      </a:lnTo>
                      <a:lnTo>
                        <a:pt x="206" y="241"/>
                      </a:lnTo>
                      <a:lnTo>
                        <a:pt x="196" y="275"/>
                      </a:lnTo>
                      <a:lnTo>
                        <a:pt x="175" y="291"/>
                      </a:lnTo>
                      <a:lnTo>
                        <a:pt x="120" y="296"/>
                      </a:lnTo>
                      <a:lnTo>
                        <a:pt x="36" y="283"/>
                      </a:lnTo>
                      <a:lnTo>
                        <a:pt x="10" y="266"/>
                      </a:lnTo>
                      <a:lnTo>
                        <a:pt x="10" y="249"/>
                      </a:lnTo>
                      <a:lnTo>
                        <a:pt x="10" y="218"/>
                      </a:lnTo>
                      <a:lnTo>
                        <a:pt x="0" y="262"/>
                      </a:lnTo>
                      <a:lnTo>
                        <a:pt x="12" y="281"/>
                      </a:lnTo>
                      <a:lnTo>
                        <a:pt x="63" y="300"/>
                      </a:lnTo>
                      <a:lnTo>
                        <a:pt x="139" y="312"/>
                      </a:lnTo>
                      <a:lnTo>
                        <a:pt x="181" y="302"/>
                      </a:lnTo>
                      <a:lnTo>
                        <a:pt x="204" y="277"/>
                      </a:lnTo>
                      <a:lnTo>
                        <a:pt x="209" y="243"/>
                      </a:lnTo>
                      <a:lnTo>
                        <a:pt x="211" y="192"/>
                      </a:lnTo>
                      <a:lnTo>
                        <a:pt x="225" y="230"/>
                      </a:lnTo>
                      <a:lnTo>
                        <a:pt x="238" y="247"/>
                      </a:lnTo>
                      <a:lnTo>
                        <a:pt x="261" y="247"/>
                      </a:lnTo>
                      <a:lnTo>
                        <a:pt x="316" y="251"/>
                      </a:lnTo>
                      <a:lnTo>
                        <a:pt x="390" y="249"/>
                      </a:lnTo>
                      <a:lnTo>
                        <a:pt x="424" y="236"/>
                      </a:lnTo>
                      <a:lnTo>
                        <a:pt x="379" y="243"/>
                      </a:lnTo>
                      <a:lnTo>
                        <a:pt x="314" y="239"/>
                      </a:lnTo>
                      <a:lnTo>
                        <a:pt x="246" y="222"/>
                      </a:lnTo>
                      <a:lnTo>
                        <a:pt x="221" y="188"/>
                      </a:lnTo>
                      <a:lnTo>
                        <a:pt x="219" y="141"/>
                      </a:lnTo>
                      <a:lnTo>
                        <a:pt x="238" y="137"/>
                      </a:lnTo>
                      <a:lnTo>
                        <a:pt x="285" y="144"/>
                      </a:lnTo>
                      <a:lnTo>
                        <a:pt x="323" y="156"/>
                      </a:lnTo>
                      <a:lnTo>
                        <a:pt x="284" y="137"/>
                      </a:lnTo>
                      <a:lnTo>
                        <a:pt x="234" y="129"/>
                      </a:lnTo>
                      <a:lnTo>
                        <a:pt x="230" y="116"/>
                      </a:lnTo>
                      <a:lnTo>
                        <a:pt x="236" y="80"/>
                      </a:lnTo>
                      <a:lnTo>
                        <a:pt x="236" y="45"/>
                      </a:lnTo>
                      <a:lnTo>
                        <a:pt x="230" y="0"/>
                      </a:lnTo>
                      <a:lnTo>
                        <a:pt x="23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6" name="Freeform 188">
                  <a:extLst>
                    <a:ext uri="{FF2B5EF4-FFF2-40B4-BE49-F238E27FC236}">
                      <a16:creationId xmlns:a16="http://schemas.microsoft.com/office/drawing/2014/main" id="{A202C43F-B925-46DA-A2B2-B83947FDB1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0" y="4393"/>
                  <a:ext cx="14" cy="40"/>
                </a:xfrm>
                <a:custGeom>
                  <a:avLst/>
                  <a:gdLst>
                    <a:gd name="T0" fmla="*/ 0 w 29"/>
                    <a:gd name="T1" fmla="*/ 0 h 80"/>
                    <a:gd name="T2" fmla="*/ 21 w 29"/>
                    <a:gd name="T3" fmla="*/ 63 h 80"/>
                    <a:gd name="T4" fmla="*/ 23 w 29"/>
                    <a:gd name="T5" fmla="*/ 80 h 80"/>
                    <a:gd name="T6" fmla="*/ 29 w 29"/>
                    <a:gd name="T7" fmla="*/ 70 h 80"/>
                    <a:gd name="T8" fmla="*/ 29 w 29"/>
                    <a:gd name="T9" fmla="*/ 59 h 80"/>
                    <a:gd name="T10" fmla="*/ 23 w 29"/>
                    <a:gd name="T11" fmla="*/ 53 h 80"/>
                    <a:gd name="T12" fmla="*/ 0 w 29"/>
                    <a:gd name="T13" fmla="*/ 0 h 80"/>
                    <a:gd name="T14" fmla="*/ 0 w 29"/>
                    <a:gd name="T15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" h="80">
                      <a:moveTo>
                        <a:pt x="0" y="0"/>
                      </a:moveTo>
                      <a:lnTo>
                        <a:pt x="21" y="63"/>
                      </a:lnTo>
                      <a:lnTo>
                        <a:pt x="23" y="80"/>
                      </a:lnTo>
                      <a:lnTo>
                        <a:pt x="29" y="70"/>
                      </a:lnTo>
                      <a:lnTo>
                        <a:pt x="29" y="59"/>
                      </a:lnTo>
                      <a:lnTo>
                        <a:pt x="23" y="53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7" name="Freeform 189">
                  <a:extLst>
                    <a:ext uri="{FF2B5EF4-FFF2-40B4-BE49-F238E27FC236}">
                      <a16:creationId xmlns:a16="http://schemas.microsoft.com/office/drawing/2014/main" id="{0472ED49-26F1-43EA-8409-A0172BE5F8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0" y="4431"/>
                  <a:ext cx="26" cy="36"/>
                </a:xfrm>
                <a:custGeom>
                  <a:avLst/>
                  <a:gdLst>
                    <a:gd name="T0" fmla="*/ 0 w 53"/>
                    <a:gd name="T1" fmla="*/ 0 h 72"/>
                    <a:gd name="T2" fmla="*/ 25 w 53"/>
                    <a:gd name="T3" fmla="*/ 31 h 72"/>
                    <a:gd name="T4" fmla="*/ 50 w 53"/>
                    <a:gd name="T5" fmla="*/ 53 h 72"/>
                    <a:gd name="T6" fmla="*/ 53 w 53"/>
                    <a:gd name="T7" fmla="*/ 72 h 72"/>
                    <a:gd name="T8" fmla="*/ 53 w 53"/>
                    <a:gd name="T9" fmla="*/ 48 h 72"/>
                    <a:gd name="T10" fmla="*/ 21 w 53"/>
                    <a:gd name="T11" fmla="*/ 19 h 72"/>
                    <a:gd name="T12" fmla="*/ 0 w 53"/>
                    <a:gd name="T13" fmla="*/ 0 h 72"/>
                    <a:gd name="T14" fmla="*/ 0 w 53"/>
                    <a:gd name="T15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3" h="72">
                      <a:moveTo>
                        <a:pt x="0" y="0"/>
                      </a:moveTo>
                      <a:lnTo>
                        <a:pt x="25" y="31"/>
                      </a:lnTo>
                      <a:lnTo>
                        <a:pt x="50" y="53"/>
                      </a:lnTo>
                      <a:lnTo>
                        <a:pt x="53" y="72"/>
                      </a:lnTo>
                      <a:lnTo>
                        <a:pt x="53" y="48"/>
                      </a:lnTo>
                      <a:lnTo>
                        <a:pt x="21" y="1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8" name="Freeform 190">
                  <a:extLst>
                    <a:ext uri="{FF2B5EF4-FFF2-40B4-BE49-F238E27FC236}">
                      <a16:creationId xmlns:a16="http://schemas.microsoft.com/office/drawing/2014/main" id="{EB0FCE3D-2FC0-48A4-BF17-09F690B3F2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2" y="3173"/>
                  <a:ext cx="41" cy="479"/>
                </a:xfrm>
                <a:custGeom>
                  <a:avLst/>
                  <a:gdLst>
                    <a:gd name="T0" fmla="*/ 81 w 81"/>
                    <a:gd name="T1" fmla="*/ 25 h 958"/>
                    <a:gd name="T2" fmla="*/ 51 w 81"/>
                    <a:gd name="T3" fmla="*/ 265 h 958"/>
                    <a:gd name="T4" fmla="*/ 59 w 81"/>
                    <a:gd name="T5" fmla="*/ 576 h 958"/>
                    <a:gd name="T6" fmla="*/ 3 w 81"/>
                    <a:gd name="T7" fmla="*/ 958 h 958"/>
                    <a:gd name="T8" fmla="*/ 0 w 81"/>
                    <a:gd name="T9" fmla="*/ 903 h 958"/>
                    <a:gd name="T10" fmla="*/ 38 w 81"/>
                    <a:gd name="T11" fmla="*/ 525 h 958"/>
                    <a:gd name="T12" fmla="*/ 43 w 81"/>
                    <a:gd name="T13" fmla="*/ 202 h 958"/>
                    <a:gd name="T14" fmla="*/ 59 w 81"/>
                    <a:gd name="T15" fmla="*/ 0 h 958"/>
                    <a:gd name="T16" fmla="*/ 81 w 81"/>
                    <a:gd name="T17" fmla="*/ 25 h 958"/>
                    <a:gd name="T18" fmla="*/ 81 w 81"/>
                    <a:gd name="T19" fmla="*/ 25 h 9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1" h="958">
                      <a:moveTo>
                        <a:pt x="81" y="25"/>
                      </a:moveTo>
                      <a:lnTo>
                        <a:pt x="51" y="265"/>
                      </a:lnTo>
                      <a:lnTo>
                        <a:pt x="59" y="576"/>
                      </a:lnTo>
                      <a:lnTo>
                        <a:pt x="3" y="958"/>
                      </a:lnTo>
                      <a:lnTo>
                        <a:pt x="0" y="903"/>
                      </a:lnTo>
                      <a:lnTo>
                        <a:pt x="38" y="525"/>
                      </a:lnTo>
                      <a:lnTo>
                        <a:pt x="43" y="202"/>
                      </a:lnTo>
                      <a:lnTo>
                        <a:pt x="59" y="0"/>
                      </a:lnTo>
                      <a:lnTo>
                        <a:pt x="81" y="25"/>
                      </a:lnTo>
                      <a:lnTo>
                        <a:pt x="81" y="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22719" name="Freeform 191">
                  <a:extLst>
                    <a:ext uri="{FF2B5EF4-FFF2-40B4-BE49-F238E27FC236}">
                      <a16:creationId xmlns:a16="http://schemas.microsoft.com/office/drawing/2014/main" id="{F3968225-789B-460F-869D-976B5CC8A0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8" y="2597"/>
                  <a:ext cx="16" cy="61"/>
                </a:xfrm>
                <a:custGeom>
                  <a:avLst/>
                  <a:gdLst>
                    <a:gd name="T0" fmla="*/ 12 w 31"/>
                    <a:gd name="T1" fmla="*/ 39 h 123"/>
                    <a:gd name="T2" fmla="*/ 12 w 31"/>
                    <a:gd name="T3" fmla="*/ 62 h 123"/>
                    <a:gd name="T4" fmla="*/ 23 w 31"/>
                    <a:gd name="T5" fmla="*/ 70 h 123"/>
                    <a:gd name="T6" fmla="*/ 25 w 31"/>
                    <a:gd name="T7" fmla="*/ 81 h 123"/>
                    <a:gd name="T8" fmla="*/ 17 w 31"/>
                    <a:gd name="T9" fmla="*/ 93 h 123"/>
                    <a:gd name="T10" fmla="*/ 21 w 31"/>
                    <a:gd name="T11" fmla="*/ 106 h 123"/>
                    <a:gd name="T12" fmla="*/ 10 w 31"/>
                    <a:gd name="T13" fmla="*/ 117 h 123"/>
                    <a:gd name="T14" fmla="*/ 0 w 31"/>
                    <a:gd name="T15" fmla="*/ 114 h 123"/>
                    <a:gd name="T16" fmla="*/ 8 w 31"/>
                    <a:gd name="T17" fmla="*/ 123 h 123"/>
                    <a:gd name="T18" fmla="*/ 25 w 31"/>
                    <a:gd name="T19" fmla="*/ 114 h 123"/>
                    <a:gd name="T20" fmla="*/ 25 w 31"/>
                    <a:gd name="T21" fmla="*/ 93 h 123"/>
                    <a:gd name="T22" fmla="*/ 31 w 31"/>
                    <a:gd name="T23" fmla="*/ 77 h 123"/>
                    <a:gd name="T24" fmla="*/ 25 w 31"/>
                    <a:gd name="T25" fmla="*/ 64 h 123"/>
                    <a:gd name="T26" fmla="*/ 19 w 31"/>
                    <a:gd name="T27" fmla="*/ 57 h 123"/>
                    <a:gd name="T28" fmla="*/ 19 w 31"/>
                    <a:gd name="T29" fmla="*/ 0 h 123"/>
                    <a:gd name="T30" fmla="*/ 12 w 31"/>
                    <a:gd name="T31" fmla="*/ 17 h 123"/>
                    <a:gd name="T32" fmla="*/ 12 w 31"/>
                    <a:gd name="T33" fmla="*/ 39 h 123"/>
                    <a:gd name="T34" fmla="*/ 12 w 31"/>
                    <a:gd name="T35" fmla="*/ 39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1" h="123">
                      <a:moveTo>
                        <a:pt x="12" y="39"/>
                      </a:moveTo>
                      <a:lnTo>
                        <a:pt x="12" y="62"/>
                      </a:lnTo>
                      <a:lnTo>
                        <a:pt x="23" y="70"/>
                      </a:lnTo>
                      <a:lnTo>
                        <a:pt x="25" y="81"/>
                      </a:lnTo>
                      <a:lnTo>
                        <a:pt x="17" y="93"/>
                      </a:lnTo>
                      <a:lnTo>
                        <a:pt x="21" y="106"/>
                      </a:lnTo>
                      <a:lnTo>
                        <a:pt x="10" y="117"/>
                      </a:lnTo>
                      <a:lnTo>
                        <a:pt x="0" y="114"/>
                      </a:lnTo>
                      <a:lnTo>
                        <a:pt x="8" y="123"/>
                      </a:lnTo>
                      <a:lnTo>
                        <a:pt x="25" y="114"/>
                      </a:lnTo>
                      <a:lnTo>
                        <a:pt x="25" y="93"/>
                      </a:lnTo>
                      <a:lnTo>
                        <a:pt x="31" y="77"/>
                      </a:lnTo>
                      <a:lnTo>
                        <a:pt x="25" y="64"/>
                      </a:lnTo>
                      <a:lnTo>
                        <a:pt x="19" y="57"/>
                      </a:lnTo>
                      <a:lnTo>
                        <a:pt x="19" y="0"/>
                      </a:lnTo>
                      <a:lnTo>
                        <a:pt x="12" y="17"/>
                      </a:lnTo>
                      <a:lnTo>
                        <a:pt x="12" y="39"/>
                      </a:lnTo>
                      <a:lnTo>
                        <a:pt x="12" y="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</p:grpSp>
          <p:pic>
            <p:nvPicPr>
              <p:cNvPr id="11296" name="Picture 192" descr="PEOP0134">
                <a:extLst>
                  <a:ext uri="{FF2B5EF4-FFF2-40B4-BE49-F238E27FC236}">
                    <a16:creationId xmlns:a16="http://schemas.microsoft.com/office/drawing/2014/main" id="{3EDA6243-1341-4C81-BE61-06BE025663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920"/>
                <a:ext cx="598" cy="2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2721" name="AutoShape 193">
            <a:extLst>
              <a:ext uri="{FF2B5EF4-FFF2-40B4-BE49-F238E27FC236}">
                <a16:creationId xmlns:a16="http://schemas.microsoft.com/office/drawing/2014/main" id="{8A012F9B-0671-404C-AF80-4D602649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1485900"/>
            <a:ext cx="685800" cy="1600200"/>
          </a:xfrm>
          <a:prstGeom prst="rightArrow">
            <a:avLst>
              <a:gd name="adj1" fmla="val 50000"/>
              <a:gd name="adj2" fmla="val 63889"/>
            </a:avLst>
          </a:prstGeom>
          <a:gradFill rotWithShape="0">
            <a:gsLst>
              <a:gs pos="0">
                <a:srgbClr val="FEDDBC"/>
              </a:gs>
              <a:gs pos="100000">
                <a:srgbClr val="FEDDB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2748" name="Group 220">
            <a:extLst>
              <a:ext uri="{FF2B5EF4-FFF2-40B4-BE49-F238E27FC236}">
                <a16:creationId xmlns:a16="http://schemas.microsoft.com/office/drawing/2014/main" id="{2F1E5BA9-366D-458B-A2AC-4CE77D0FB125}"/>
              </a:ext>
            </a:extLst>
          </p:cNvPr>
          <p:cNvGrpSpPr>
            <a:grpSpLocks/>
          </p:cNvGrpSpPr>
          <p:nvPr/>
        </p:nvGrpSpPr>
        <p:grpSpPr bwMode="auto">
          <a:xfrm>
            <a:off x="1811338" y="1557339"/>
            <a:ext cx="1547812" cy="1722437"/>
            <a:chOff x="181" y="844"/>
            <a:chExt cx="975" cy="1085"/>
          </a:xfrm>
        </p:grpSpPr>
        <p:sp>
          <p:nvSpPr>
            <p:cNvPr id="11288" name="AutoShape 195">
              <a:extLst>
                <a:ext uri="{FF2B5EF4-FFF2-40B4-BE49-F238E27FC236}">
                  <a16:creationId xmlns:a16="http://schemas.microsoft.com/office/drawing/2014/main" id="{D9838711-AD91-4705-B900-E695C70BC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844"/>
              <a:ext cx="336" cy="672"/>
            </a:xfrm>
            <a:prstGeom prst="bevel">
              <a:avLst>
                <a:gd name="adj" fmla="val 12500"/>
              </a:avLst>
            </a:prstGeom>
            <a:solidFill>
              <a:srgbClr val="FD810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54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1</a:t>
              </a:r>
              <a:endPara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9" name="Text Box 196">
              <a:extLst>
                <a:ext uri="{FF2B5EF4-FFF2-40B4-BE49-F238E27FC236}">
                  <a16:creationId xmlns:a16="http://schemas.microsoft.com/office/drawing/2014/main" id="{37A573BD-F1D4-4F85-826D-DBB78E277F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" y="1525"/>
              <a:ext cx="97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d-ID" altLang="en-US" sz="18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Identifikasi stakeholders</a:t>
              </a:r>
            </a:p>
          </p:txBody>
        </p:sp>
      </p:grpSp>
      <p:sp>
        <p:nvSpPr>
          <p:cNvPr id="22726" name="Oval 198">
            <a:extLst>
              <a:ext uri="{FF2B5EF4-FFF2-40B4-BE49-F238E27FC236}">
                <a16:creationId xmlns:a16="http://schemas.microsoft.com/office/drawing/2014/main" id="{42D785F7-D2DE-4784-9847-DC3D8C5D5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4365626"/>
            <a:ext cx="2100262" cy="16557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000" i="0">
                <a:solidFill>
                  <a:schemeClr val="bg1"/>
                </a:solidFill>
                <a:latin typeface="Times New Roman" panose="02020603050405020304" pitchFamily="18" charset="0"/>
              </a:rPr>
              <a:t>Sistem Informasi Akuntansi</a:t>
            </a:r>
          </a:p>
        </p:txBody>
      </p:sp>
      <p:sp>
        <p:nvSpPr>
          <p:cNvPr id="22727" name="AutoShape 199">
            <a:extLst>
              <a:ext uri="{FF2B5EF4-FFF2-40B4-BE49-F238E27FC236}">
                <a16:creationId xmlns:a16="http://schemas.microsoft.com/office/drawing/2014/main" id="{73205B40-E64E-4013-8D72-81EECAD69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4662488"/>
            <a:ext cx="685800" cy="1143000"/>
          </a:xfrm>
          <a:prstGeom prst="leftArrow">
            <a:avLst>
              <a:gd name="adj1" fmla="val 50000"/>
              <a:gd name="adj2" fmla="val 47222"/>
            </a:avLst>
          </a:prstGeom>
          <a:gradFill rotWithShape="0">
            <a:gsLst>
              <a:gs pos="0">
                <a:srgbClr val="FFCC99">
                  <a:gamma/>
                  <a:shade val="46275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2750" name="Group 222">
            <a:extLst>
              <a:ext uri="{FF2B5EF4-FFF2-40B4-BE49-F238E27FC236}">
                <a16:creationId xmlns:a16="http://schemas.microsoft.com/office/drawing/2014/main" id="{63B03F21-D228-4394-9C11-FCAC38E2B95B}"/>
              </a:ext>
            </a:extLst>
          </p:cNvPr>
          <p:cNvGrpSpPr>
            <a:grpSpLocks/>
          </p:cNvGrpSpPr>
          <p:nvPr/>
        </p:nvGrpSpPr>
        <p:grpSpPr bwMode="auto">
          <a:xfrm>
            <a:off x="7720013" y="4484688"/>
            <a:ext cx="2743200" cy="1465262"/>
            <a:chOff x="3903" y="2825"/>
            <a:chExt cx="1728" cy="923"/>
          </a:xfrm>
        </p:grpSpPr>
        <p:sp>
          <p:nvSpPr>
            <p:cNvPr id="11286" name="Text Box 201">
              <a:extLst>
                <a:ext uri="{FF2B5EF4-FFF2-40B4-BE49-F238E27FC236}">
                  <a16:creationId xmlns:a16="http://schemas.microsoft.com/office/drawing/2014/main" id="{0FA91183-B8AC-45F1-A9A3-42431D10B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7" y="2825"/>
              <a:ext cx="134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d-ID" altLang="en-US" sz="18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Rancang sistem informasi akuntansi untuk memenuhi kebutuhan stakeholders</a:t>
              </a:r>
            </a:p>
          </p:txBody>
        </p:sp>
        <p:sp>
          <p:nvSpPr>
            <p:cNvPr id="11287" name="AutoShape 202">
              <a:extLst>
                <a:ext uri="{FF2B5EF4-FFF2-40B4-BE49-F238E27FC236}">
                  <a16:creationId xmlns:a16="http://schemas.microsoft.com/office/drawing/2014/main" id="{C91C6FFD-3454-4010-BE68-C20658582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3" y="2959"/>
              <a:ext cx="384" cy="672"/>
            </a:xfrm>
            <a:prstGeom prst="bevel">
              <a:avLst>
                <a:gd name="adj" fmla="val 12500"/>
              </a:avLst>
            </a:prstGeom>
            <a:solidFill>
              <a:srgbClr val="FD810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54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3</a:t>
              </a:r>
              <a:endPara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746" name="Group 218">
            <a:extLst>
              <a:ext uri="{FF2B5EF4-FFF2-40B4-BE49-F238E27FC236}">
                <a16:creationId xmlns:a16="http://schemas.microsoft.com/office/drawing/2014/main" id="{AF013594-3355-40F6-BC57-D2791A211465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4681538"/>
            <a:ext cx="2052637" cy="1066800"/>
            <a:chOff x="295" y="2949"/>
            <a:chExt cx="1293" cy="672"/>
          </a:xfrm>
        </p:grpSpPr>
        <p:sp>
          <p:nvSpPr>
            <p:cNvPr id="11284" name="AutoShape 204">
              <a:extLst>
                <a:ext uri="{FF2B5EF4-FFF2-40B4-BE49-F238E27FC236}">
                  <a16:creationId xmlns:a16="http://schemas.microsoft.com/office/drawing/2014/main" id="{73087A31-4A12-4BCA-BF5B-40225BED1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2949"/>
              <a:ext cx="336" cy="672"/>
            </a:xfrm>
            <a:prstGeom prst="bevel">
              <a:avLst>
                <a:gd name="adj" fmla="val 12500"/>
              </a:avLst>
            </a:prstGeom>
            <a:solidFill>
              <a:srgbClr val="FD810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54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4</a:t>
              </a:r>
              <a:endPara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5" name="Text Box 205">
              <a:extLst>
                <a:ext uri="{FF2B5EF4-FFF2-40B4-BE49-F238E27FC236}">
                  <a16:creationId xmlns:a16="http://schemas.microsoft.com/office/drawing/2014/main" id="{D4975D18-65C6-4EFA-B0D8-5B1962EDD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3015"/>
              <a:ext cx="110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d-ID" altLang="en-US" sz="18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Catat data ekonomik dari aktivitas bisnis</a:t>
              </a:r>
            </a:p>
          </p:txBody>
        </p:sp>
      </p:grpSp>
      <p:sp>
        <p:nvSpPr>
          <p:cNvPr id="22734" name="AutoShape 206">
            <a:extLst>
              <a:ext uri="{FF2B5EF4-FFF2-40B4-BE49-F238E27FC236}">
                <a16:creationId xmlns:a16="http://schemas.microsoft.com/office/drawing/2014/main" id="{1A128A56-1B74-44CC-937B-774BA4CC9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49775"/>
            <a:ext cx="762000" cy="12954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EDDBC">
                  <a:gamma/>
                  <a:shade val="46275"/>
                  <a:invGamma/>
                </a:srgbClr>
              </a:gs>
              <a:gs pos="100000">
                <a:srgbClr val="FEDDB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737" name="AutoShape 209">
            <a:extLst>
              <a:ext uri="{FF2B5EF4-FFF2-40B4-BE49-F238E27FC236}">
                <a16:creationId xmlns:a16="http://schemas.microsoft.com/office/drawing/2014/main" id="{EDEF0F5C-4E5A-40DF-AE83-02E4DE3B165E}"/>
              </a:ext>
            </a:extLst>
          </p:cNvPr>
          <p:cNvSpPr>
            <a:spLocks noChangeArrowheads="1"/>
          </p:cNvSpPr>
          <p:nvPr/>
        </p:nvSpPr>
        <p:spPr bwMode="auto">
          <a:xfrm rot="16200000" flipV="1">
            <a:off x="5488781" y="3204369"/>
            <a:ext cx="846138" cy="1295400"/>
          </a:xfrm>
          <a:prstGeom prst="rightArrow">
            <a:avLst>
              <a:gd name="adj1" fmla="val 56944"/>
              <a:gd name="adj2" fmla="val 40708"/>
            </a:avLst>
          </a:prstGeom>
          <a:gradFill rotWithShape="0">
            <a:gsLst>
              <a:gs pos="0">
                <a:srgbClr val="FFCC99">
                  <a:gamma/>
                  <a:tint val="45490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2747" name="Group 219">
            <a:extLst>
              <a:ext uri="{FF2B5EF4-FFF2-40B4-BE49-F238E27FC236}">
                <a16:creationId xmlns:a16="http://schemas.microsoft.com/office/drawing/2014/main" id="{B808813A-1CED-4B7B-BF5C-E05D560F949C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3149601"/>
            <a:ext cx="1828800" cy="1465263"/>
            <a:chOff x="1157" y="1984"/>
            <a:chExt cx="1152" cy="923"/>
          </a:xfrm>
        </p:grpSpPr>
        <p:sp>
          <p:nvSpPr>
            <p:cNvPr id="11282" name="AutoShape 210">
              <a:extLst>
                <a:ext uri="{FF2B5EF4-FFF2-40B4-BE49-F238E27FC236}">
                  <a16:creationId xmlns:a16="http://schemas.microsoft.com/office/drawing/2014/main" id="{4AF1854E-0195-43F9-B31B-1C7CE1935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114"/>
              <a:ext cx="336" cy="672"/>
            </a:xfrm>
            <a:prstGeom prst="bevel">
              <a:avLst>
                <a:gd name="adj" fmla="val 12500"/>
              </a:avLst>
            </a:prstGeom>
            <a:solidFill>
              <a:srgbClr val="FD810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54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5</a:t>
              </a:r>
              <a:endPara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83" name="Text Box 211">
              <a:extLst>
                <a:ext uri="{FF2B5EF4-FFF2-40B4-BE49-F238E27FC236}">
                  <a16:creationId xmlns:a16="http://schemas.microsoft.com/office/drawing/2014/main" id="{4E127849-BCB0-4225-A51E-2FDA544C2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" y="1984"/>
              <a:ext cx="861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d-ID" altLang="en-US" sz="18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Siapkan laporan akuntansi untuk stakeholders</a:t>
              </a:r>
            </a:p>
          </p:txBody>
        </p:sp>
      </p:grpSp>
      <p:pic>
        <p:nvPicPr>
          <p:cNvPr id="11279" name="Picture 212">
            <a:extLst>
              <a:ext uri="{FF2B5EF4-FFF2-40B4-BE49-F238E27FC236}">
                <a16:creationId xmlns:a16="http://schemas.microsoft.com/office/drawing/2014/main" id="{6CAE47D9-2565-4503-A782-BC03F7207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742" name="AutoShape 214">
            <a:extLst>
              <a:ext uri="{FF2B5EF4-FFF2-40B4-BE49-F238E27FC236}">
                <a16:creationId xmlns:a16="http://schemas.microsoft.com/office/drawing/2014/main" id="{D0756367-A9CD-49A6-8202-FB7DD134492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497888" y="3238500"/>
            <a:ext cx="863600" cy="1676400"/>
          </a:xfrm>
          <a:prstGeom prst="rightArrow">
            <a:avLst>
              <a:gd name="adj1" fmla="val 50000"/>
              <a:gd name="adj2" fmla="val 62745"/>
            </a:avLst>
          </a:prstGeom>
          <a:gradFill rotWithShape="0">
            <a:gsLst>
              <a:gs pos="0">
                <a:srgbClr val="FFCC99">
                  <a:gamma/>
                  <a:shade val="46275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751" name="Rectangle 223">
            <a:extLst>
              <a:ext uri="{FF2B5EF4-FFF2-40B4-BE49-F238E27FC236}">
                <a16:creationId xmlns:a16="http://schemas.microsoft.com/office/drawing/2014/main" id="{072D3E4B-619C-4DDA-8C09-DF9338FC9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864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Proses Penyediaan Informasi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721" grpId="0" animBg="1"/>
      <p:bldP spid="22726" grpId="0" animBg="1"/>
      <p:bldP spid="22727" grpId="0" animBg="1"/>
      <p:bldP spid="22734" grpId="0" animBg="1"/>
      <p:bldP spid="22737" grpId="0" animBg="1"/>
      <p:bldP spid="22742" grpId="0" animBg="1"/>
      <p:bldP spid="227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C3A2A58A-C9BD-4B79-9FCC-394D1C2C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8FD24F-B554-4490-BC1C-5120D719CFA5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pic>
        <p:nvPicPr>
          <p:cNvPr id="12291" name="Picture 5">
            <a:extLst>
              <a:ext uri="{FF2B5EF4-FFF2-40B4-BE49-F238E27FC236}">
                <a16:creationId xmlns:a16="http://schemas.microsoft.com/office/drawing/2014/main" id="{486ACE7D-C51B-43D7-A961-732CBE39A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8" name="Rectangle 6">
            <a:extLst>
              <a:ext uri="{FF2B5EF4-FFF2-40B4-BE49-F238E27FC236}">
                <a16:creationId xmlns:a16="http://schemas.microsoft.com/office/drawing/2014/main" id="{A4FE3399-F6F4-4250-8FD1-0034F19B8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079625"/>
            <a:ext cx="4800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00050" indent="-4000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id-ID" altLang="en-US" sz="2400" b="0" i="0" dirty="0">
                <a:solidFill>
                  <a:srgbClr val="0066FF"/>
                </a:solidFill>
              </a:rPr>
              <a:t>1.	Hindari pelanggaran etika walaupun itu kecil.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id-ID" altLang="en-US" sz="2400" b="0" i="0" dirty="0">
                <a:solidFill>
                  <a:srgbClr val="0066FF"/>
                </a:solidFill>
              </a:rPr>
              <a:t>2.	Pusatkan perhatian pada reputasi jangka panjang.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id-ID" altLang="en-US" sz="2400" b="0" i="0" dirty="0">
                <a:solidFill>
                  <a:srgbClr val="0066FF"/>
                </a:solidFill>
              </a:rPr>
              <a:t>3.	Anda bisa saja dihadapkan pada konsekuensi pribadi yang buruk bila tetap berpegang pada posisi yang etis.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846027D7-4397-4C84-B707-3DDA25E5F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2636838"/>
            <a:ext cx="2819400" cy="1809750"/>
          </a:xfrm>
          <a:prstGeom prst="rect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i="0">
                <a:solidFill>
                  <a:srgbClr val="0066FF"/>
                </a:solidFill>
                <a:latin typeface="Times New Roman" panose="02020603050405020304" pitchFamily="18" charset="0"/>
              </a:rPr>
              <a:t>Prinsip-prinsip yang mendasari perilaku yang etis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83B702D5-6620-4FC3-983A-021F8F258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Etika Bisnis</a:t>
            </a:r>
            <a:endParaRPr lang="en-US" sz="28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 autoUpdateAnimBg="0"/>
      <p:bldP spid="23559" grpId="0" animBg="1"/>
      <p:bldP spid="235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A5F70FEA-DC83-464D-B1D0-2C49D53F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E19DDC-1DC7-4B56-9CAE-28E9F028719B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pic>
        <p:nvPicPr>
          <p:cNvPr id="13315" name="Picture 5">
            <a:extLst>
              <a:ext uri="{FF2B5EF4-FFF2-40B4-BE49-F238E27FC236}">
                <a16:creationId xmlns:a16="http://schemas.microsoft.com/office/drawing/2014/main" id="{588F8DF1-D69B-4049-8F1A-F54279065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Text Box 6">
            <a:extLst>
              <a:ext uri="{FF2B5EF4-FFF2-40B4-BE49-F238E27FC236}">
                <a16:creationId xmlns:a16="http://schemas.microsoft.com/office/drawing/2014/main" id="{F3BECFA9-EB99-4E9C-A8F1-7FE97BB57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649413"/>
            <a:ext cx="7620000" cy="1382712"/>
          </a:xfrm>
          <a:prstGeom prst="rect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Akuntan yang dipekerjakan oleh sebuah perusahaan bisnis atau organisasi nirlaba terikat pada </a:t>
            </a:r>
            <a:r>
              <a:rPr lang="id-ID" altLang="en-US" i="0">
                <a:latin typeface="Times New Roman" panose="02020603050405020304" pitchFamily="18" charset="0"/>
              </a:rPr>
              <a:t>akuntansi privat</a:t>
            </a:r>
            <a:r>
              <a:rPr lang="id-ID" altLang="en-US" b="0">
                <a:solidFill>
                  <a:srgbClr val="0066FF"/>
                </a:solidFill>
                <a:latin typeface="Times New Roman" panose="02020603050405020304" pitchFamily="18" charset="0"/>
              </a:rPr>
              <a:t>.</a:t>
            </a:r>
            <a:endParaRPr lang="id-ID" altLang="en-US" b="0" i="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8758E0C2-17BC-468F-B81E-5CFABD98F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173413"/>
            <a:ext cx="7620000" cy="1382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Akuntan berikut stafnya yang menyediakan jasa berdasarkan imbalan bekerja pada </a:t>
            </a:r>
            <a:r>
              <a:rPr lang="id-ID" altLang="en-US" i="0">
                <a:latin typeface="Times New Roman" panose="02020603050405020304" pitchFamily="18" charset="0"/>
              </a:rPr>
              <a:t>akuntansi publik</a:t>
            </a:r>
            <a:r>
              <a:rPr lang="id-ID" altLang="en-US" b="0">
                <a:solidFill>
                  <a:srgbClr val="0066FF"/>
                </a:solidFill>
                <a:latin typeface="Times New Roman" panose="02020603050405020304" pitchFamily="18" charset="0"/>
              </a:rPr>
              <a:t>.</a:t>
            </a:r>
            <a:endParaRPr lang="id-ID" altLang="en-US" b="0" i="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78C2C434-3347-4E2F-9404-18E3A2AC8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843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Profesi Akuntansi</a:t>
            </a:r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A3297EA9-224B-4897-9563-9437A31B7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4705351"/>
            <a:ext cx="7620000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Bidang akuntansi khusus, yaitu </a:t>
            </a:r>
            <a:r>
              <a:rPr lang="id-ID" altLang="en-US" i="0">
                <a:latin typeface="Times New Roman" panose="02020603050405020304" pitchFamily="18" charset="0"/>
              </a:rPr>
              <a:t>akuntansi keuangan</a:t>
            </a: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 dan </a:t>
            </a:r>
            <a:r>
              <a:rPr lang="id-ID" altLang="en-US" i="0">
                <a:latin typeface="Times New Roman" panose="02020603050405020304" pitchFamily="18" charset="0"/>
              </a:rPr>
              <a:t>akuntansi manajemen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 autoUpdateAnimBg="0"/>
      <p:bldP spid="24583" grpId="0" animBg="1" autoUpdateAnimBg="0"/>
      <p:bldP spid="24584" grpId="0"/>
      <p:bldP spid="2458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76C45C7C-D7C2-48C6-9465-4F2F7E33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413F89-B14A-47DA-AD44-46F652F86F2E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pic>
        <p:nvPicPr>
          <p:cNvPr id="14339" name="Picture 5">
            <a:extLst>
              <a:ext uri="{FF2B5EF4-FFF2-40B4-BE49-F238E27FC236}">
                <a16:creationId xmlns:a16="http://schemas.microsoft.com/office/drawing/2014/main" id="{0BA955E2-3AB8-4E3F-88D7-CD4659301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606" name="Group 6">
            <a:extLst>
              <a:ext uri="{FF2B5EF4-FFF2-40B4-BE49-F238E27FC236}">
                <a16:creationId xmlns:a16="http://schemas.microsoft.com/office/drawing/2014/main" id="{549232CA-3381-4EF4-93FA-16DD30FE89F7}"/>
              </a:ext>
            </a:extLst>
          </p:cNvPr>
          <p:cNvGrpSpPr>
            <a:grpSpLocks/>
          </p:cNvGrpSpPr>
          <p:nvPr/>
        </p:nvGrpSpPr>
        <p:grpSpPr bwMode="auto">
          <a:xfrm>
            <a:off x="1666876" y="1628776"/>
            <a:ext cx="2989263" cy="4202113"/>
            <a:chOff x="1929" y="2515"/>
            <a:chExt cx="1883" cy="1377"/>
          </a:xfrm>
        </p:grpSpPr>
        <p:grpSp>
          <p:nvGrpSpPr>
            <p:cNvPr id="14344" name="Group 7">
              <a:extLst>
                <a:ext uri="{FF2B5EF4-FFF2-40B4-BE49-F238E27FC236}">
                  <a16:creationId xmlns:a16="http://schemas.microsoft.com/office/drawing/2014/main" id="{B5B35C30-A3E5-4417-AD22-D1C7AFB7AC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9" y="2515"/>
              <a:ext cx="1883" cy="1377"/>
              <a:chOff x="1929" y="2515"/>
              <a:chExt cx="1883" cy="1377"/>
            </a:xfrm>
          </p:grpSpPr>
          <p:sp>
            <p:nvSpPr>
              <p:cNvPr id="25608" name="Freeform 8">
                <a:extLst>
                  <a:ext uri="{FF2B5EF4-FFF2-40B4-BE49-F238E27FC236}">
                    <a16:creationId xmlns:a16="http://schemas.microsoft.com/office/drawing/2014/main" id="{6942A71F-E951-4E3A-A930-1FD63A3CEE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" y="2515"/>
                <a:ext cx="1858" cy="1139"/>
              </a:xfrm>
              <a:custGeom>
                <a:avLst/>
                <a:gdLst>
                  <a:gd name="T0" fmla="*/ 3717 w 3717"/>
                  <a:gd name="T1" fmla="*/ 0 h 2279"/>
                  <a:gd name="T2" fmla="*/ 0 w 3717"/>
                  <a:gd name="T3" fmla="*/ 0 h 2279"/>
                  <a:gd name="T4" fmla="*/ 1133 w 3717"/>
                  <a:gd name="T5" fmla="*/ 1840 h 2279"/>
                  <a:gd name="T6" fmla="*/ 3149 w 3717"/>
                  <a:gd name="T7" fmla="*/ 2273 h 2279"/>
                  <a:gd name="T8" fmla="*/ 3717 w 3717"/>
                  <a:gd name="T9" fmla="*/ 2279 h 2279"/>
                  <a:gd name="T10" fmla="*/ 3717 w 3717"/>
                  <a:gd name="T11" fmla="*/ 0 h 2279"/>
                  <a:gd name="T12" fmla="*/ 3717 w 3717"/>
                  <a:gd name="T13" fmla="*/ 0 h 2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17" h="2279">
                    <a:moveTo>
                      <a:pt x="3717" y="0"/>
                    </a:moveTo>
                    <a:lnTo>
                      <a:pt x="0" y="0"/>
                    </a:lnTo>
                    <a:lnTo>
                      <a:pt x="1133" y="1840"/>
                    </a:lnTo>
                    <a:lnTo>
                      <a:pt x="3149" y="2273"/>
                    </a:lnTo>
                    <a:lnTo>
                      <a:pt x="3717" y="2279"/>
                    </a:lnTo>
                    <a:lnTo>
                      <a:pt x="3717" y="0"/>
                    </a:lnTo>
                    <a:lnTo>
                      <a:pt x="3717" y="0"/>
                    </a:lnTo>
                    <a:close/>
                  </a:path>
                </a:pathLst>
              </a:custGeom>
              <a:solidFill>
                <a:srgbClr val="A67A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09" name="Freeform 9">
                <a:extLst>
                  <a:ext uri="{FF2B5EF4-FFF2-40B4-BE49-F238E27FC236}">
                    <a16:creationId xmlns:a16="http://schemas.microsoft.com/office/drawing/2014/main" id="{0EED9690-BFD6-4A9E-A4E0-E04B7E780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3512"/>
                <a:ext cx="1883" cy="350"/>
              </a:xfrm>
              <a:custGeom>
                <a:avLst/>
                <a:gdLst>
                  <a:gd name="T0" fmla="*/ 0 w 3766"/>
                  <a:gd name="T1" fmla="*/ 0 h 699"/>
                  <a:gd name="T2" fmla="*/ 2369 w 3766"/>
                  <a:gd name="T3" fmla="*/ 62 h 699"/>
                  <a:gd name="T4" fmla="*/ 3766 w 3766"/>
                  <a:gd name="T5" fmla="*/ 123 h 699"/>
                  <a:gd name="T6" fmla="*/ 3766 w 3766"/>
                  <a:gd name="T7" fmla="*/ 699 h 699"/>
                  <a:gd name="T8" fmla="*/ 0 w 3766"/>
                  <a:gd name="T9" fmla="*/ 564 h 699"/>
                  <a:gd name="T10" fmla="*/ 0 w 3766"/>
                  <a:gd name="T11" fmla="*/ 0 h 699"/>
                  <a:gd name="T12" fmla="*/ 0 w 3766"/>
                  <a:gd name="T13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6" h="699">
                    <a:moveTo>
                      <a:pt x="0" y="0"/>
                    </a:moveTo>
                    <a:lnTo>
                      <a:pt x="2369" y="62"/>
                    </a:lnTo>
                    <a:lnTo>
                      <a:pt x="3766" y="123"/>
                    </a:lnTo>
                    <a:lnTo>
                      <a:pt x="3766" y="699"/>
                    </a:lnTo>
                    <a:lnTo>
                      <a:pt x="0" y="56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0" name="Freeform 10">
                <a:extLst>
                  <a:ext uri="{FF2B5EF4-FFF2-40B4-BE49-F238E27FC236}">
                    <a16:creationId xmlns:a16="http://schemas.microsoft.com/office/drawing/2014/main" id="{6E13A0C8-8E6E-4889-8FDC-AE7F6224E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3" y="2515"/>
                <a:ext cx="782" cy="806"/>
              </a:xfrm>
              <a:custGeom>
                <a:avLst/>
                <a:gdLst>
                  <a:gd name="T0" fmla="*/ 0 w 1565"/>
                  <a:gd name="T1" fmla="*/ 0 h 1612"/>
                  <a:gd name="T2" fmla="*/ 1000 w 1565"/>
                  <a:gd name="T3" fmla="*/ 0 h 1612"/>
                  <a:gd name="T4" fmla="*/ 1565 w 1565"/>
                  <a:gd name="T5" fmla="*/ 0 h 1612"/>
                  <a:gd name="T6" fmla="*/ 1557 w 1565"/>
                  <a:gd name="T7" fmla="*/ 1612 h 1612"/>
                  <a:gd name="T8" fmla="*/ 0 w 1565"/>
                  <a:gd name="T9" fmla="*/ 0 h 1612"/>
                  <a:gd name="T10" fmla="*/ 0 w 1565"/>
                  <a:gd name="T11" fmla="*/ 0 h 1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5" h="1612">
                    <a:moveTo>
                      <a:pt x="0" y="0"/>
                    </a:moveTo>
                    <a:lnTo>
                      <a:pt x="1000" y="0"/>
                    </a:lnTo>
                    <a:lnTo>
                      <a:pt x="1565" y="0"/>
                    </a:lnTo>
                    <a:lnTo>
                      <a:pt x="1557" y="16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5E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1" name="Freeform 11">
                <a:extLst>
                  <a:ext uri="{FF2B5EF4-FFF2-40B4-BE49-F238E27FC236}">
                    <a16:creationId xmlns:a16="http://schemas.microsoft.com/office/drawing/2014/main" id="{427EC8F0-7FE4-47DE-9E2F-5948B1099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2703"/>
                <a:ext cx="188" cy="250"/>
              </a:xfrm>
              <a:custGeom>
                <a:avLst/>
                <a:gdLst>
                  <a:gd name="T0" fmla="*/ 376 w 376"/>
                  <a:gd name="T1" fmla="*/ 55 h 500"/>
                  <a:gd name="T2" fmla="*/ 350 w 376"/>
                  <a:gd name="T3" fmla="*/ 8 h 500"/>
                  <a:gd name="T4" fmla="*/ 32 w 376"/>
                  <a:gd name="T5" fmla="*/ 0 h 500"/>
                  <a:gd name="T6" fmla="*/ 0 w 376"/>
                  <a:gd name="T7" fmla="*/ 23 h 500"/>
                  <a:gd name="T8" fmla="*/ 19 w 376"/>
                  <a:gd name="T9" fmla="*/ 489 h 500"/>
                  <a:gd name="T10" fmla="*/ 65 w 376"/>
                  <a:gd name="T11" fmla="*/ 500 h 500"/>
                  <a:gd name="T12" fmla="*/ 376 w 376"/>
                  <a:gd name="T13" fmla="*/ 55 h 500"/>
                  <a:gd name="T14" fmla="*/ 376 w 376"/>
                  <a:gd name="T15" fmla="*/ 55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6" h="500">
                    <a:moveTo>
                      <a:pt x="376" y="55"/>
                    </a:moveTo>
                    <a:lnTo>
                      <a:pt x="350" y="8"/>
                    </a:lnTo>
                    <a:lnTo>
                      <a:pt x="32" y="0"/>
                    </a:lnTo>
                    <a:lnTo>
                      <a:pt x="0" y="23"/>
                    </a:lnTo>
                    <a:lnTo>
                      <a:pt x="19" y="489"/>
                    </a:lnTo>
                    <a:lnTo>
                      <a:pt x="65" y="500"/>
                    </a:lnTo>
                    <a:lnTo>
                      <a:pt x="376" y="55"/>
                    </a:lnTo>
                    <a:lnTo>
                      <a:pt x="376" y="55"/>
                    </a:lnTo>
                    <a:close/>
                  </a:path>
                </a:pathLst>
              </a:custGeom>
              <a:solidFill>
                <a:srgbClr val="8C5E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2" name="Freeform 12">
                <a:extLst>
                  <a:ext uri="{FF2B5EF4-FFF2-40B4-BE49-F238E27FC236}">
                    <a16:creationId xmlns:a16="http://schemas.microsoft.com/office/drawing/2014/main" id="{94FA4E3A-72E7-4A41-B71C-66977A06A0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2715"/>
                <a:ext cx="183" cy="242"/>
              </a:xfrm>
              <a:custGeom>
                <a:avLst/>
                <a:gdLst>
                  <a:gd name="T0" fmla="*/ 318 w 367"/>
                  <a:gd name="T1" fmla="*/ 2 h 485"/>
                  <a:gd name="T2" fmla="*/ 21 w 367"/>
                  <a:gd name="T3" fmla="*/ 17 h 485"/>
                  <a:gd name="T4" fmla="*/ 2 w 367"/>
                  <a:gd name="T5" fmla="*/ 40 h 485"/>
                  <a:gd name="T6" fmla="*/ 0 w 367"/>
                  <a:gd name="T7" fmla="*/ 464 h 485"/>
                  <a:gd name="T8" fmla="*/ 14 w 367"/>
                  <a:gd name="T9" fmla="*/ 485 h 485"/>
                  <a:gd name="T10" fmla="*/ 367 w 367"/>
                  <a:gd name="T11" fmla="*/ 468 h 485"/>
                  <a:gd name="T12" fmla="*/ 367 w 367"/>
                  <a:gd name="T13" fmla="*/ 29 h 485"/>
                  <a:gd name="T14" fmla="*/ 348 w 367"/>
                  <a:gd name="T15" fmla="*/ 0 h 485"/>
                  <a:gd name="T16" fmla="*/ 318 w 367"/>
                  <a:gd name="T17" fmla="*/ 2 h 485"/>
                  <a:gd name="T18" fmla="*/ 318 w 367"/>
                  <a:gd name="T19" fmla="*/ 2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7" h="485">
                    <a:moveTo>
                      <a:pt x="318" y="2"/>
                    </a:moveTo>
                    <a:lnTo>
                      <a:pt x="21" y="17"/>
                    </a:lnTo>
                    <a:lnTo>
                      <a:pt x="2" y="40"/>
                    </a:lnTo>
                    <a:lnTo>
                      <a:pt x="0" y="464"/>
                    </a:lnTo>
                    <a:lnTo>
                      <a:pt x="14" y="485"/>
                    </a:lnTo>
                    <a:lnTo>
                      <a:pt x="367" y="468"/>
                    </a:lnTo>
                    <a:lnTo>
                      <a:pt x="367" y="29"/>
                    </a:lnTo>
                    <a:lnTo>
                      <a:pt x="348" y="0"/>
                    </a:lnTo>
                    <a:lnTo>
                      <a:pt x="318" y="2"/>
                    </a:lnTo>
                    <a:lnTo>
                      <a:pt x="31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3" name="Freeform 13">
                <a:extLst>
                  <a:ext uri="{FF2B5EF4-FFF2-40B4-BE49-F238E27FC236}">
                    <a16:creationId xmlns:a16="http://schemas.microsoft.com/office/drawing/2014/main" id="{EA3E87E9-C3E4-4AC9-8B2B-480C04EAD3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8" y="2726"/>
                <a:ext cx="156" cy="211"/>
              </a:xfrm>
              <a:custGeom>
                <a:avLst/>
                <a:gdLst>
                  <a:gd name="T0" fmla="*/ 253 w 312"/>
                  <a:gd name="T1" fmla="*/ 6 h 422"/>
                  <a:gd name="T2" fmla="*/ 15 w 312"/>
                  <a:gd name="T3" fmla="*/ 17 h 422"/>
                  <a:gd name="T4" fmla="*/ 2 w 312"/>
                  <a:gd name="T5" fmla="*/ 36 h 422"/>
                  <a:gd name="T6" fmla="*/ 0 w 312"/>
                  <a:gd name="T7" fmla="*/ 399 h 422"/>
                  <a:gd name="T8" fmla="*/ 12 w 312"/>
                  <a:gd name="T9" fmla="*/ 418 h 422"/>
                  <a:gd name="T10" fmla="*/ 310 w 312"/>
                  <a:gd name="T11" fmla="*/ 422 h 422"/>
                  <a:gd name="T12" fmla="*/ 312 w 312"/>
                  <a:gd name="T13" fmla="*/ 25 h 422"/>
                  <a:gd name="T14" fmla="*/ 297 w 312"/>
                  <a:gd name="T15" fmla="*/ 0 h 422"/>
                  <a:gd name="T16" fmla="*/ 253 w 312"/>
                  <a:gd name="T17" fmla="*/ 6 h 422"/>
                  <a:gd name="T18" fmla="*/ 253 w 312"/>
                  <a:gd name="T19" fmla="*/ 6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2" h="422">
                    <a:moveTo>
                      <a:pt x="253" y="6"/>
                    </a:moveTo>
                    <a:lnTo>
                      <a:pt x="15" y="17"/>
                    </a:lnTo>
                    <a:lnTo>
                      <a:pt x="2" y="36"/>
                    </a:lnTo>
                    <a:lnTo>
                      <a:pt x="0" y="399"/>
                    </a:lnTo>
                    <a:lnTo>
                      <a:pt x="12" y="418"/>
                    </a:lnTo>
                    <a:lnTo>
                      <a:pt x="310" y="422"/>
                    </a:lnTo>
                    <a:lnTo>
                      <a:pt x="312" y="25"/>
                    </a:lnTo>
                    <a:lnTo>
                      <a:pt x="297" y="0"/>
                    </a:lnTo>
                    <a:lnTo>
                      <a:pt x="253" y="6"/>
                    </a:lnTo>
                    <a:lnTo>
                      <a:pt x="253" y="6"/>
                    </a:lnTo>
                    <a:close/>
                  </a:path>
                </a:pathLst>
              </a:custGeom>
              <a:solidFill>
                <a:srgbClr val="C2D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4" name="Freeform 14">
                <a:extLst>
                  <a:ext uri="{FF2B5EF4-FFF2-40B4-BE49-F238E27FC236}">
                    <a16:creationId xmlns:a16="http://schemas.microsoft.com/office/drawing/2014/main" id="{36C11246-0736-495A-96BF-67D1DC1083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9" y="2963"/>
                <a:ext cx="93" cy="199"/>
              </a:xfrm>
              <a:custGeom>
                <a:avLst/>
                <a:gdLst>
                  <a:gd name="T0" fmla="*/ 186 w 186"/>
                  <a:gd name="T1" fmla="*/ 0 h 399"/>
                  <a:gd name="T2" fmla="*/ 177 w 186"/>
                  <a:gd name="T3" fmla="*/ 399 h 399"/>
                  <a:gd name="T4" fmla="*/ 0 w 186"/>
                  <a:gd name="T5" fmla="*/ 245 h 399"/>
                  <a:gd name="T6" fmla="*/ 0 w 186"/>
                  <a:gd name="T7" fmla="*/ 242 h 399"/>
                  <a:gd name="T8" fmla="*/ 4 w 186"/>
                  <a:gd name="T9" fmla="*/ 234 h 399"/>
                  <a:gd name="T10" fmla="*/ 4 w 186"/>
                  <a:gd name="T11" fmla="*/ 226 h 399"/>
                  <a:gd name="T12" fmla="*/ 8 w 186"/>
                  <a:gd name="T13" fmla="*/ 221 h 399"/>
                  <a:gd name="T14" fmla="*/ 12 w 186"/>
                  <a:gd name="T15" fmla="*/ 213 h 399"/>
                  <a:gd name="T16" fmla="*/ 15 w 186"/>
                  <a:gd name="T17" fmla="*/ 205 h 399"/>
                  <a:gd name="T18" fmla="*/ 19 w 186"/>
                  <a:gd name="T19" fmla="*/ 196 h 399"/>
                  <a:gd name="T20" fmla="*/ 25 w 186"/>
                  <a:gd name="T21" fmla="*/ 186 h 399"/>
                  <a:gd name="T22" fmla="*/ 31 w 186"/>
                  <a:gd name="T23" fmla="*/ 175 h 399"/>
                  <a:gd name="T24" fmla="*/ 38 w 186"/>
                  <a:gd name="T25" fmla="*/ 166 h 399"/>
                  <a:gd name="T26" fmla="*/ 44 w 186"/>
                  <a:gd name="T27" fmla="*/ 154 h 399"/>
                  <a:gd name="T28" fmla="*/ 51 w 186"/>
                  <a:gd name="T29" fmla="*/ 143 h 399"/>
                  <a:gd name="T30" fmla="*/ 59 w 186"/>
                  <a:gd name="T31" fmla="*/ 131 h 399"/>
                  <a:gd name="T32" fmla="*/ 69 w 186"/>
                  <a:gd name="T33" fmla="*/ 122 h 399"/>
                  <a:gd name="T34" fmla="*/ 76 w 186"/>
                  <a:gd name="T35" fmla="*/ 109 h 399"/>
                  <a:gd name="T36" fmla="*/ 86 w 186"/>
                  <a:gd name="T37" fmla="*/ 97 h 399"/>
                  <a:gd name="T38" fmla="*/ 97 w 186"/>
                  <a:gd name="T39" fmla="*/ 86 h 399"/>
                  <a:gd name="T40" fmla="*/ 107 w 186"/>
                  <a:gd name="T41" fmla="*/ 74 h 399"/>
                  <a:gd name="T42" fmla="*/ 116 w 186"/>
                  <a:gd name="T43" fmla="*/ 63 h 399"/>
                  <a:gd name="T44" fmla="*/ 126 w 186"/>
                  <a:gd name="T45" fmla="*/ 53 h 399"/>
                  <a:gd name="T46" fmla="*/ 135 w 186"/>
                  <a:gd name="T47" fmla="*/ 44 h 399"/>
                  <a:gd name="T48" fmla="*/ 147 w 186"/>
                  <a:gd name="T49" fmla="*/ 36 h 399"/>
                  <a:gd name="T50" fmla="*/ 154 w 186"/>
                  <a:gd name="T51" fmla="*/ 27 h 399"/>
                  <a:gd name="T52" fmla="*/ 162 w 186"/>
                  <a:gd name="T53" fmla="*/ 19 h 399"/>
                  <a:gd name="T54" fmla="*/ 167 w 186"/>
                  <a:gd name="T55" fmla="*/ 12 h 399"/>
                  <a:gd name="T56" fmla="*/ 173 w 186"/>
                  <a:gd name="T57" fmla="*/ 8 h 399"/>
                  <a:gd name="T58" fmla="*/ 183 w 186"/>
                  <a:gd name="T59" fmla="*/ 0 h 399"/>
                  <a:gd name="T60" fmla="*/ 186 w 186"/>
                  <a:gd name="T61" fmla="*/ 0 h 399"/>
                  <a:gd name="T62" fmla="*/ 186 w 186"/>
                  <a:gd name="T63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6" h="399">
                    <a:moveTo>
                      <a:pt x="186" y="0"/>
                    </a:moveTo>
                    <a:lnTo>
                      <a:pt x="177" y="399"/>
                    </a:lnTo>
                    <a:lnTo>
                      <a:pt x="0" y="245"/>
                    </a:lnTo>
                    <a:lnTo>
                      <a:pt x="0" y="242"/>
                    </a:lnTo>
                    <a:lnTo>
                      <a:pt x="4" y="234"/>
                    </a:lnTo>
                    <a:lnTo>
                      <a:pt x="4" y="226"/>
                    </a:lnTo>
                    <a:lnTo>
                      <a:pt x="8" y="221"/>
                    </a:lnTo>
                    <a:lnTo>
                      <a:pt x="12" y="213"/>
                    </a:lnTo>
                    <a:lnTo>
                      <a:pt x="15" y="205"/>
                    </a:lnTo>
                    <a:lnTo>
                      <a:pt x="19" y="196"/>
                    </a:lnTo>
                    <a:lnTo>
                      <a:pt x="25" y="186"/>
                    </a:lnTo>
                    <a:lnTo>
                      <a:pt x="31" y="175"/>
                    </a:lnTo>
                    <a:lnTo>
                      <a:pt x="38" y="166"/>
                    </a:lnTo>
                    <a:lnTo>
                      <a:pt x="44" y="154"/>
                    </a:lnTo>
                    <a:lnTo>
                      <a:pt x="51" y="143"/>
                    </a:lnTo>
                    <a:lnTo>
                      <a:pt x="59" y="131"/>
                    </a:lnTo>
                    <a:lnTo>
                      <a:pt x="69" y="122"/>
                    </a:lnTo>
                    <a:lnTo>
                      <a:pt x="76" y="109"/>
                    </a:lnTo>
                    <a:lnTo>
                      <a:pt x="86" y="97"/>
                    </a:lnTo>
                    <a:lnTo>
                      <a:pt x="97" y="86"/>
                    </a:lnTo>
                    <a:lnTo>
                      <a:pt x="107" y="74"/>
                    </a:lnTo>
                    <a:lnTo>
                      <a:pt x="116" y="63"/>
                    </a:lnTo>
                    <a:lnTo>
                      <a:pt x="126" y="53"/>
                    </a:lnTo>
                    <a:lnTo>
                      <a:pt x="135" y="44"/>
                    </a:lnTo>
                    <a:lnTo>
                      <a:pt x="147" y="36"/>
                    </a:lnTo>
                    <a:lnTo>
                      <a:pt x="154" y="27"/>
                    </a:lnTo>
                    <a:lnTo>
                      <a:pt x="162" y="19"/>
                    </a:lnTo>
                    <a:lnTo>
                      <a:pt x="167" y="12"/>
                    </a:lnTo>
                    <a:lnTo>
                      <a:pt x="173" y="8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FFCC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5" name="Freeform 15">
                <a:extLst>
                  <a:ext uri="{FF2B5EF4-FFF2-40B4-BE49-F238E27FC236}">
                    <a16:creationId xmlns:a16="http://schemas.microsoft.com/office/drawing/2014/main" id="{B9518153-5100-4B91-8BB1-67E91227D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3" y="2657"/>
                <a:ext cx="579" cy="536"/>
              </a:xfrm>
              <a:custGeom>
                <a:avLst/>
                <a:gdLst>
                  <a:gd name="T0" fmla="*/ 1158 w 1158"/>
                  <a:gd name="T1" fmla="*/ 6 h 1072"/>
                  <a:gd name="T2" fmla="*/ 8 w 1158"/>
                  <a:gd name="T3" fmla="*/ 0 h 1072"/>
                  <a:gd name="T4" fmla="*/ 0 w 1158"/>
                  <a:gd name="T5" fmla="*/ 1072 h 1072"/>
                  <a:gd name="T6" fmla="*/ 1158 w 1158"/>
                  <a:gd name="T7" fmla="*/ 1057 h 1072"/>
                  <a:gd name="T8" fmla="*/ 1158 w 1158"/>
                  <a:gd name="T9" fmla="*/ 6 h 1072"/>
                  <a:gd name="T10" fmla="*/ 1158 w 1158"/>
                  <a:gd name="T11" fmla="*/ 6 h 10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58" h="1072">
                    <a:moveTo>
                      <a:pt x="1158" y="6"/>
                    </a:moveTo>
                    <a:lnTo>
                      <a:pt x="8" y="0"/>
                    </a:lnTo>
                    <a:lnTo>
                      <a:pt x="0" y="1072"/>
                    </a:lnTo>
                    <a:lnTo>
                      <a:pt x="1158" y="1057"/>
                    </a:lnTo>
                    <a:lnTo>
                      <a:pt x="1158" y="6"/>
                    </a:lnTo>
                    <a:lnTo>
                      <a:pt x="1158" y="6"/>
                    </a:lnTo>
                    <a:close/>
                  </a:path>
                </a:pathLst>
              </a:custGeom>
              <a:solidFill>
                <a:srgbClr val="2E4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6" name="Freeform 16">
                <a:extLst>
                  <a:ext uri="{FF2B5EF4-FFF2-40B4-BE49-F238E27FC236}">
                    <a16:creationId xmlns:a16="http://schemas.microsoft.com/office/drawing/2014/main" id="{093A9256-7F96-4305-966F-EBE7300F3F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674"/>
                <a:ext cx="556" cy="27"/>
              </a:xfrm>
              <a:custGeom>
                <a:avLst/>
                <a:gdLst>
                  <a:gd name="T0" fmla="*/ 1112 w 1112"/>
                  <a:gd name="T1" fmla="*/ 10 h 56"/>
                  <a:gd name="T2" fmla="*/ 45 w 1112"/>
                  <a:gd name="T3" fmla="*/ 0 h 56"/>
                  <a:gd name="T4" fmla="*/ 0 w 1112"/>
                  <a:gd name="T5" fmla="*/ 38 h 56"/>
                  <a:gd name="T6" fmla="*/ 1112 w 1112"/>
                  <a:gd name="T7" fmla="*/ 56 h 56"/>
                  <a:gd name="T8" fmla="*/ 1112 w 1112"/>
                  <a:gd name="T9" fmla="*/ 10 h 56"/>
                  <a:gd name="T10" fmla="*/ 1112 w 1112"/>
                  <a:gd name="T11" fmla="*/ 1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6">
                    <a:moveTo>
                      <a:pt x="1112" y="10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6"/>
                    </a:lnTo>
                    <a:lnTo>
                      <a:pt x="1112" y="10"/>
                    </a:lnTo>
                    <a:lnTo>
                      <a:pt x="1112" y="10"/>
                    </a:lnTo>
                    <a:close/>
                  </a:path>
                </a:pathLst>
              </a:custGeom>
              <a:solidFill>
                <a:srgbClr val="8A9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7" name="Freeform 17">
                <a:extLst>
                  <a:ext uri="{FF2B5EF4-FFF2-40B4-BE49-F238E27FC236}">
                    <a16:creationId xmlns:a16="http://schemas.microsoft.com/office/drawing/2014/main" id="{F88DDCE3-51A3-4C28-A1C5-641831DC0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705"/>
                <a:ext cx="556" cy="28"/>
              </a:xfrm>
              <a:custGeom>
                <a:avLst/>
                <a:gdLst>
                  <a:gd name="T0" fmla="*/ 1112 w 1112"/>
                  <a:gd name="T1" fmla="*/ 8 h 55"/>
                  <a:gd name="T2" fmla="*/ 45 w 1112"/>
                  <a:gd name="T3" fmla="*/ 0 h 55"/>
                  <a:gd name="T4" fmla="*/ 0 w 1112"/>
                  <a:gd name="T5" fmla="*/ 38 h 55"/>
                  <a:gd name="T6" fmla="*/ 1112 w 1112"/>
                  <a:gd name="T7" fmla="*/ 55 h 55"/>
                  <a:gd name="T8" fmla="*/ 1112 w 1112"/>
                  <a:gd name="T9" fmla="*/ 8 h 55"/>
                  <a:gd name="T10" fmla="*/ 1112 w 1112"/>
                  <a:gd name="T11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5">
                    <a:moveTo>
                      <a:pt x="1112" y="8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5"/>
                    </a:lnTo>
                    <a:lnTo>
                      <a:pt x="1112" y="8"/>
                    </a:lnTo>
                    <a:lnTo>
                      <a:pt x="1112" y="8"/>
                    </a:lnTo>
                    <a:close/>
                  </a:path>
                </a:pathLst>
              </a:custGeom>
              <a:solidFill>
                <a:srgbClr val="8A9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8" name="Freeform 18">
                <a:extLst>
                  <a:ext uri="{FF2B5EF4-FFF2-40B4-BE49-F238E27FC236}">
                    <a16:creationId xmlns:a16="http://schemas.microsoft.com/office/drawing/2014/main" id="{C2059EAD-9A16-4CE9-8318-0C118D9A1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736"/>
                <a:ext cx="556" cy="29"/>
              </a:xfrm>
              <a:custGeom>
                <a:avLst/>
                <a:gdLst>
                  <a:gd name="T0" fmla="*/ 1112 w 1112"/>
                  <a:gd name="T1" fmla="*/ 7 h 57"/>
                  <a:gd name="T2" fmla="*/ 45 w 1112"/>
                  <a:gd name="T3" fmla="*/ 0 h 57"/>
                  <a:gd name="T4" fmla="*/ 0 w 1112"/>
                  <a:gd name="T5" fmla="*/ 38 h 57"/>
                  <a:gd name="T6" fmla="*/ 1112 w 1112"/>
                  <a:gd name="T7" fmla="*/ 57 h 57"/>
                  <a:gd name="T8" fmla="*/ 1112 w 1112"/>
                  <a:gd name="T9" fmla="*/ 7 h 57"/>
                  <a:gd name="T10" fmla="*/ 1112 w 1112"/>
                  <a:gd name="T11" fmla="*/ 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7">
                    <a:moveTo>
                      <a:pt x="1112" y="7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7"/>
                    </a:lnTo>
                    <a:lnTo>
                      <a:pt x="1112" y="7"/>
                    </a:lnTo>
                    <a:lnTo>
                      <a:pt x="1112" y="7"/>
                    </a:lnTo>
                    <a:close/>
                  </a:path>
                </a:pathLst>
              </a:custGeom>
              <a:solidFill>
                <a:srgbClr val="8A9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19" name="Freeform 19">
                <a:extLst>
                  <a:ext uri="{FF2B5EF4-FFF2-40B4-BE49-F238E27FC236}">
                    <a16:creationId xmlns:a16="http://schemas.microsoft.com/office/drawing/2014/main" id="{A3635EB5-6247-42D9-B98F-A6A869272D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768"/>
                <a:ext cx="556" cy="28"/>
              </a:xfrm>
              <a:custGeom>
                <a:avLst/>
                <a:gdLst>
                  <a:gd name="T0" fmla="*/ 1112 w 1112"/>
                  <a:gd name="T1" fmla="*/ 5 h 57"/>
                  <a:gd name="T2" fmla="*/ 45 w 1112"/>
                  <a:gd name="T3" fmla="*/ 0 h 57"/>
                  <a:gd name="T4" fmla="*/ 0 w 1112"/>
                  <a:gd name="T5" fmla="*/ 38 h 57"/>
                  <a:gd name="T6" fmla="*/ 1112 w 1112"/>
                  <a:gd name="T7" fmla="*/ 57 h 57"/>
                  <a:gd name="T8" fmla="*/ 1112 w 1112"/>
                  <a:gd name="T9" fmla="*/ 5 h 57"/>
                  <a:gd name="T10" fmla="*/ 1112 w 1112"/>
                  <a:gd name="T11" fmla="*/ 5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7">
                    <a:moveTo>
                      <a:pt x="1112" y="5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7"/>
                    </a:lnTo>
                    <a:lnTo>
                      <a:pt x="1112" y="5"/>
                    </a:lnTo>
                    <a:lnTo>
                      <a:pt x="1112" y="5"/>
                    </a:lnTo>
                    <a:close/>
                  </a:path>
                </a:pathLst>
              </a:custGeom>
              <a:solidFill>
                <a:srgbClr val="8A9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0" name="Freeform 20">
                <a:extLst>
                  <a:ext uri="{FF2B5EF4-FFF2-40B4-BE49-F238E27FC236}">
                    <a16:creationId xmlns:a16="http://schemas.microsoft.com/office/drawing/2014/main" id="{00B8F1D8-9238-4D48-A4A2-706F1F765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799"/>
                <a:ext cx="556" cy="28"/>
              </a:xfrm>
              <a:custGeom>
                <a:avLst/>
                <a:gdLst>
                  <a:gd name="T0" fmla="*/ 1112 w 1112"/>
                  <a:gd name="T1" fmla="*/ 8 h 55"/>
                  <a:gd name="T2" fmla="*/ 45 w 1112"/>
                  <a:gd name="T3" fmla="*/ 0 h 55"/>
                  <a:gd name="T4" fmla="*/ 0 w 1112"/>
                  <a:gd name="T5" fmla="*/ 38 h 55"/>
                  <a:gd name="T6" fmla="*/ 1112 w 1112"/>
                  <a:gd name="T7" fmla="*/ 55 h 55"/>
                  <a:gd name="T8" fmla="*/ 1112 w 1112"/>
                  <a:gd name="T9" fmla="*/ 8 h 55"/>
                  <a:gd name="T10" fmla="*/ 1112 w 1112"/>
                  <a:gd name="T11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5">
                    <a:moveTo>
                      <a:pt x="1112" y="8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5"/>
                    </a:lnTo>
                    <a:lnTo>
                      <a:pt x="1112" y="8"/>
                    </a:lnTo>
                    <a:lnTo>
                      <a:pt x="1112" y="8"/>
                    </a:lnTo>
                    <a:close/>
                  </a:path>
                </a:pathLst>
              </a:custGeom>
              <a:solidFill>
                <a:srgbClr val="8A9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1" name="Freeform 21">
                <a:extLst>
                  <a:ext uri="{FF2B5EF4-FFF2-40B4-BE49-F238E27FC236}">
                    <a16:creationId xmlns:a16="http://schemas.microsoft.com/office/drawing/2014/main" id="{3268AF98-F908-47BB-9400-6267D9E7F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831"/>
                <a:ext cx="556" cy="28"/>
              </a:xfrm>
              <a:custGeom>
                <a:avLst/>
                <a:gdLst>
                  <a:gd name="T0" fmla="*/ 1112 w 1112"/>
                  <a:gd name="T1" fmla="*/ 8 h 57"/>
                  <a:gd name="T2" fmla="*/ 45 w 1112"/>
                  <a:gd name="T3" fmla="*/ 0 h 57"/>
                  <a:gd name="T4" fmla="*/ 0 w 1112"/>
                  <a:gd name="T5" fmla="*/ 38 h 57"/>
                  <a:gd name="T6" fmla="*/ 1112 w 1112"/>
                  <a:gd name="T7" fmla="*/ 57 h 57"/>
                  <a:gd name="T8" fmla="*/ 1112 w 1112"/>
                  <a:gd name="T9" fmla="*/ 8 h 57"/>
                  <a:gd name="T10" fmla="*/ 1112 w 1112"/>
                  <a:gd name="T11" fmla="*/ 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7">
                    <a:moveTo>
                      <a:pt x="1112" y="8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7"/>
                    </a:lnTo>
                    <a:lnTo>
                      <a:pt x="1112" y="8"/>
                    </a:lnTo>
                    <a:lnTo>
                      <a:pt x="1112" y="8"/>
                    </a:lnTo>
                    <a:close/>
                  </a:path>
                </a:pathLst>
              </a:custGeom>
              <a:solidFill>
                <a:srgbClr val="8A9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2" name="Freeform 22">
                <a:extLst>
                  <a:ext uri="{FF2B5EF4-FFF2-40B4-BE49-F238E27FC236}">
                    <a16:creationId xmlns:a16="http://schemas.microsoft.com/office/drawing/2014/main" id="{DBDCBA83-32D1-495E-B589-EFAD43A3F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862"/>
                <a:ext cx="556" cy="28"/>
              </a:xfrm>
              <a:custGeom>
                <a:avLst/>
                <a:gdLst>
                  <a:gd name="T0" fmla="*/ 1112 w 1112"/>
                  <a:gd name="T1" fmla="*/ 7 h 57"/>
                  <a:gd name="T2" fmla="*/ 45 w 1112"/>
                  <a:gd name="T3" fmla="*/ 0 h 57"/>
                  <a:gd name="T4" fmla="*/ 0 w 1112"/>
                  <a:gd name="T5" fmla="*/ 40 h 57"/>
                  <a:gd name="T6" fmla="*/ 1112 w 1112"/>
                  <a:gd name="T7" fmla="*/ 57 h 57"/>
                  <a:gd name="T8" fmla="*/ 1112 w 1112"/>
                  <a:gd name="T9" fmla="*/ 7 h 57"/>
                  <a:gd name="T10" fmla="*/ 1112 w 1112"/>
                  <a:gd name="T11" fmla="*/ 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7">
                    <a:moveTo>
                      <a:pt x="1112" y="7"/>
                    </a:moveTo>
                    <a:lnTo>
                      <a:pt x="45" y="0"/>
                    </a:lnTo>
                    <a:lnTo>
                      <a:pt x="0" y="40"/>
                    </a:lnTo>
                    <a:lnTo>
                      <a:pt x="1112" y="57"/>
                    </a:lnTo>
                    <a:lnTo>
                      <a:pt x="1112" y="7"/>
                    </a:lnTo>
                    <a:lnTo>
                      <a:pt x="1112" y="7"/>
                    </a:lnTo>
                    <a:close/>
                  </a:path>
                </a:pathLst>
              </a:custGeom>
              <a:solidFill>
                <a:srgbClr val="8A9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3" name="Freeform 23">
                <a:extLst>
                  <a:ext uri="{FF2B5EF4-FFF2-40B4-BE49-F238E27FC236}">
                    <a16:creationId xmlns:a16="http://schemas.microsoft.com/office/drawing/2014/main" id="{8C0BF958-43A9-4764-87C7-6124CFE64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893"/>
                <a:ext cx="556" cy="29"/>
              </a:xfrm>
              <a:custGeom>
                <a:avLst/>
                <a:gdLst>
                  <a:gd name="T0" fmla="*/ 1112 w 1112"/>
                  <a:gd name="T1" fmla="*/ 8 h 57"/>
                  <a:gd name="T2" fmla="*/ 45 w 1112"/>
                  <a:gd name="T3" fmla="*/ 0 h 57"/>
                  <a:gd name="T4" fmla="*/ 0 w 1112"/>
                  <a:gd name="T5" fmla="*/ 38 h 57"/>
                  <a:gd name="T6" fmla="*/ 1112 w 1112"/>
                  <a:gd name="T7" fmla="*/ 57 h 57"/>
                  <a:gd name="T8" fmla="*/ 1112 w 1112"/>
                  <a:gd name="T9" fmla="*/ 8 h 57"/>
                  <a:gd name="T10" fmla="*/ 1112 w 1112"/>
                  <a:gd name="T11" fmla="*/ 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7">
                    <a:moveTo>
                      <a:pt x="1112" y="8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7"/>
                    </a:lnTo>
                    <a:lnTo>
                      <a:pt x="1112" y="8"/>
                    </a:lnTo>
                    <a:lnTo>
                      <a:pt x="1112" y="8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4" name="Freeform 24">
                <a:extLst>
                  <a:ext uri="{FF2B5EF4-FFF2-40B4-BE49-F238E27FC236}">
                    <a16:creationId xmlns:a16="http://schemas.microsoft.com/office/drawing/2014/main" id="{A936F6E2-4CAF-469D-AE16-3815A8DAE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926"/>
                <a:ext cx="556" cy="26"/>
              </a:xfrm>
              <a:custGeom>
                <a:avLst/>
                <a:gdLst>
                  <a:gd name="T0" fmla="*/ 1112 w 1112"/>
                  <a:gd name="T1" fmla="*/ 6 h 53"/>
                  <a:gd name="T2" fmla="*/ 45 w 1112"/>
                  <a:gd name="T3" fmla="*/ 0 h 53"/>
                  <a:gd name="T4" fmla="*/ 0 w 1112"/>
                  <a:gd name="T5" fmla="*/ 36 h 53"/>
                  <a:gd name="T6" fmla="*/ 1112 w 1112"/>
                  <a:gd name="T7" fmla="*/ 53 h 53"/>
                  <a:gd name="T8" fmla="*/ 1112 w 1112"/>
                  <a:gd name="T9" fmla="*/ 6 h 53"/>
                  <a:gd name="T10" fmla="*/ 1112 w 1112"/>
                  <a:gd name="T11" fmla="*/ 6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3">
                    <a:moveTo>
                      <a:pt x="1112" y="6"/>
                    </a:moveTo>
                    <a:lnTo>
                      <a:pt x="45" y="0"/>
                    </a:lnTo>
                    <a:lnTo>
                      <a:pt x="0" y="36"/>
                    </a:lnTo>
                    <a:lnTo>
                      <a:pt x="1112" y="53"/>
                    </a:lnTo>
                    <a:lnTo>
                      <a:pt x="1112" y="6"/>
                    </a:lnTo>
                    <a:lnTo>
                      <a:pt x="1112" y="6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5" name="Freeform 25">
                <a:extLst>
                  <a:ext uri="{FF2B5EF4-FFF2-40B4-BE49-F238E27FC236}">
                    <a16:creationId xmlns:a16="http://schemas.microsoft.com/office/drawing/2014/main" id="{84E357A2-A381-4E3A-ACA7-C45043DA8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957"/>
                <a:ext cx="556" cy="27"/>
              </a:xfrm>
              <a:custGeom>
                <a:avLst/>
                <a:gdLst>
                  <a:gd name="T0" fmla="*/ 1112 w 1112"/>
                  <a:gd name="T1" fmla="*/ 5 h 53"/>
                  <a:gd name="T2" fmla="*/ 45 w 1112"/>
                  <a:gd name="T3" fmla="*/ 0 h 53"/>
                  <a:gd name="T4" fmla="*/ 0 w 1112"/>
                  <a:gd name="T5" fmla="*/ 38 h 53"/>
                  <a:gd name="T6" fmla="*/ 1112 w 1112"/>
                  <a:gd name="T7" fmla="*/ 53 h 53"/>
                  <a:gd name="T8" fmla="*/ 1112 w 1112"/>
                  <a:gd name="T9" fmla="*/ 5 h 53"/>
                  <a:gd name="T10" fmla="*/ 1112 w 1112"/>
                  <a:gd name="T11" fmla="*/ 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3">
                    <a:moveTo>
                      <a:pt x="1112" y="5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3"/>
                    </a:lnTo>
                    <a:lnTo>
                      <a:pt x="1112" y="5"/>
                    </a:lnTo>
                    <a:lnTo>
                      <a:pt x="1112" y="5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6" name="Freeform 26">
                <a:extLst>
                  <a:ext uri="{FF2B5EF4-FFF2-40B4-BE49-F238E27FC236}">
                    <a16:creationId xmlns:a16="http://schemas.microsoft.com/office/drawing/2014/main" id="{419F0A89-5311-47CA-9EDB-A0961910F0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987"/>
                <a:ext cx="556" cy="28"/>
              </a:xfrm>
              <a:custGeom>
                <a:avLst/>
                <a:gdLst>
                  <a:gd name="T0" fmla="*/ 1112 w 1112"/>
                  <a:gd name="T1" fmla="*/ 7 h 55"/>
                  <a:gd name="T2" fmla="*/ 45 w 1112"/>
                  <a:gd name="T3" fmla="*/ 0 h 55"/>
                  <a:gd name="T4" fmla="*/ 0 w 1112"/>
                  <a:gd name="T5" fmla="*/ 40 h 55"/>
                  <a:gd name="T6" fmla="*/ 1112 w 1112"/>
                  <a:gd name="T7" fmla="*/ 55 h 55"/>
                  <a:gd name="T8" fmla="*/ 1112 w 1112"/>
                  <a:gd name="T9" fmla="*/ 7 h 55"/>
                  <a:gd name="T10" fmla="*/ 1112 w 1112"/>
                  <a:gd name="T11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5">
                    <a:moveTo>
                      <a:pt x="1112" y="7"/>
                    </a:moveTo>
                    <a:lnTo>
                      <a:pt x="45" y="0"/>
                    </a:lnTo>
                    <a:lnTo>
                      <a:pt x="0" y="40"/>
                    </a:lnTo>
                    <a:lnTo>
                      <a:pt x="1112" y="55"/>
                    </a:lnTo>
                    <a:lnTo>
                      <a:pt x="1112" y="7"/>
                    </a:lnTo>
                    <a:lnTo>
                      <a:pt x="1112" y="7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7" name="Freeform 27">
                <a:extLst>
                  <a:ext uri="{FF2B5EF4-FFF2-40B4-BE49-F238E27FC236}">
                    <a16:creationId xmlns:a16="http://schemas.microsoft.com/office/drawing/2014/main" id="{45AF936C-CD59-4D84-B9CA-98D9F763F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3018"/>
                <a:ext cx="556" cy="28"/>
              </a:xfrm>
              <a:custGeom>
                <a:avLst/>
                <a:gdLst>
                  <a:gd name="T0" fmla="*/ 1112 w 1112"/>
                  <a:gd name="T1" fmla="*/ 8 h 57"/>
                  <a:gd name="T2" fmla="*/ 45 w 1112"/>
                  <a:gd name="T3" fmla="*/ 0 h 57"/>
                  <a:gd name="T4" fmla="*/ 0 w 1112"/>
                  <a:gd name="T5" fmla="*/ 40 h 57"/>
                  <a:gd name="T6" fmla="*/ 1112 w 1112"/>
                  <a:gd name="T7" fmla="*/ 57 h 57"/>
                  <a:gd name="T8" fmla="*/ 1112 w 1112"/>
                  <a:gd name="T9" fmla="*/ 8 h 57"/>
                  <a:gd name="T10" fmla="*/ 1112 w 1112"/>
                  <a:gd name="T11" fmla="*/ 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7">
                    <a:moveTo>
                      <a:pt x="1112" y="8"/>
                    </a:moveTo>
                    <a:lnTo>
                      <a:pt x="45" y="0"/>
                    </a:lnTo>
                    <a:lnTo>
                      <a:pt x="0" y="40"/>
                    </a:lnTo>
                    <a:lnTo>
                      <a:pt x="1112" y="57"/>
                    </a:lnTo>
                    <a:lnTo>
                      <a:pt x="1112" y="8"/>
                    </a:lnTo>
                    <a:lnTo>
                      <a:pt x="1112" y="8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8" name="Freeform 28">
                <a:extLst>
                  <a:ext uri="{FF2B5EF4-FFF2-40B4-BE49-F238E27FC236}">
                    <a16:creationId xmlns:a16="http://schemas.microsoft.com/office/drawing/2014/main" id="{7CCC7BC1-2969-4695-83FB-19E409D41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3049"/>
                <a:ext cx="556" cy="29"/>
              </a:xfrm>
              <a:custGeom>
                <a:avLst/>
                <a:gdLst>
                  <a:gd name="T0" fmla="*/ 1112 w 1112"/>
                  <a:gd name="T1" fmla="*/ 8 h 57"/>
                  <a:gd name="T2" fmla="*/ 45 w 1112"/>
                  <a:gd name="T3" fmla="*/ 0 h 57"/>
                  <a:gd name="T4" fmla="*/ 0 w 1112"/>
                  <a:gd name="T5" fmla="*/ 38 h 57"/>
                  <a:gd name="T6" fmla="*/ 1112 w 1112"/>
                  <a:gd name="T7" fmla="*/ 57 h 57"/>
                  <a:gd name="T8" fmla="*/ 1112 w 1112"/>
                  <a:gd name="T9" fmla="*/ 8 h 57"/>
                  <a:gd name="T10" fmla="*/ 1112 w 1112"/>
                  <a:gd name="T11" fmla="*/ 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7">
                    <a:moveTo>
                      <a:pt x="1112" y="8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7"/>
                    </a:lnTo>
                    <a:lnTo>
                      <a:pt x="1112" y="8"/>
                    </a:lnTo>
                    <a:lnTo>
                      <a:pt x="1112" y="8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29" name="Freeform 29">
                <a:extLst>
                  <a:ext uri="{FF2B5EF4-FFF2-40B4-BE49-F238E27FC236}">
                    <a16:creationId xmlns:a16="http://schemas.microsoft.com/office/drawing/2014/main" id="{E86EFB92-2CC2-42A0-A5F0-659A754EC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3081"/>
                <a:ext cx="556" cy="28"/>
              </a:xfrm>
              <a:custGeom>
                <a:avLst/>
                <a:gdLst>
                  <a:gd name="T0" fmla="*/ 1112 w 1112"/>
                  <a:gd name="T1" fmla="*/ 5 h 55"/>
                  <a:gd name="T2" fmla="*/ 45 w 1112"/>
                  <a:gd name="T3" fmla="*/ 0 h 55"/>
                  <a:gd name="T4" fmla="*/ 0 w 1112"/>
                  <a:gd name="T5" fmla="*/ 38 h 55"/>
                  <a:gd name="T6" fmla="*/ 1112 w 1112"/>
                  <a:gd name="T7" fmla="*/ 55 h 55"/>
                  <a:gd name="T8" fmla="*/ 1112 w 1112"/>
                  <a:gd name="T9" fmla="*/ 5 h 55"/>
                  <a:gd name="T10" fmla="*/ 1112 w 1112"/>
                  <a:gd name="T11" fmla="*/ 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5">
                    <a:moveTo>
                      <a:pt x="1112" y="5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5"/>
                    </a:lnTo>
                    <a:lnTo>
                      <a:pt x="1112" y="5"/>
                    </a:lnTo>
                    <a:lnTo>
                      <a:pt x="1112" y="5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0" name="Freeform 30">
                <a:extLst>
                  <a:ext uri="{FF2B5EF4-FFF2-40B4-BE49-F238E27FC236}">
                    <a16:creationId xmlns:a16="http://schemas.microsoft.com/office/drawing/2014/main" id="{C33795B5-54E8-4B21-9677-C17EB6994E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3113"/>
                <a:ext cx="556" cy="27"/>
              </a:xfrm>
              <a:custGeom>
                <a:avLst/>
                <a:gdLst>
                  <a:gd name="T0" fmla="*/ 1112 w 1112"/>
                  <a:gd name="T1" fmla="*/ 6 h 56"/>
                  <a:gd name="T2" fmla="*/ 45 w 1112"/>
                  <a:gd name="T3" fmla="*/ 0 h 56"/>
                  <a:gd name="T4" fmla="*/ 0 w 1112"/>
                  <a:gd name="T5" fmla="*/ 39 h 56"/>
                  <a:gd name="T6" fmla="*/ 1112 w 1112"/>
                  <a:gd name="T7" fmla="*/ 56 h 56"/>
                  <a:gd name="T8" fmla="*/ 1112 w 1112"/>
                  <a:gd name="T9" fmla="*/ 6 h 56"/>
                  <a:gd name="T10" fmla="*/ 1112 w 1112"/>
                  <a:gd name="T11" fmla="*/ 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6">
                    <a:moveTo>
                      <a:pt x="1112" y="6"/>
                    </a:moveTo>
                    <a:lnTo>
                      <a:pt x="45" y="0"/>
                    </a:lnTo>
                    <a:lnTo>
                      <a:pt x="0" y="39"/>
                    </a:lnTo>
                    <a:lnTo>
                      <a:pt x="1112" y="56"/>
                    </a:lnTo>
                    <a:lnTo>
                      <a:pt x="1112" y="6"/>
                    </a:lnTo>
                    <a:lnTo>
                      <a:pt x="1112" y="6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1" name="Freeform 31">
                <a:extLst>
                  <a:ext uri="{FF2B5EF4-FFF2-40B4-BE49-F238E27FC236}">
                    <a16:creationId xmlns:a16="http://schemas.microsoft.com/office/drawing/2014/main" id="{40B635AF-8A31-4410-ABAB-DE4B37E67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3144"/>
                <a:ext cx="556" cy="28"/>
              </a:xfrm>
              <a:custGeom>
                <a:avLst/>
                <a:gdLst>
                  <a:gd name="T0" fmla="*/ 1112 w 1112"/>
                  <a:gd name="T1" fmla="*/ 6 h 55"/>
                  <a:gd name="T2" fmla="*/ 45 w 1112"/>
                  <a:gd name="T3" fmla="*/ 0 h 55"/>
                  <a:gd name="T4" fmla="*/ 0 w 1112"/>
                  <a:gd name="T5" fmla="*/ 38 h 55"/>
                  <a:gd name="T6" fmla="*/ 1112 w 1112"/>
                  <a:gd name="T7" fmla="*/ 55 h 55"/>
                  <a:gd name="T8" fmla="*/ 1112 w 1112"/>
                  <a:gd name="T9" fmla="*/ 6 h 55"/>
                  <a:gd name="T10" fmla="*/ 1112 w 1112"/>
                  <a:gd name="T11" fmla="*/ 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2" h="55">
                    <a:moveTo>
                      <a:pt x="1112" y="6"/>
                    </a:moveTo>
                    <a:lnTo>
                      <a:pt x="45" y="0"/>
                    </a:lnTo>
                    <a:lnTo>
                      <a:pt x="0" y="38"/>
                    </a:lnTo>
                    <a:lnTo>
                      <a:pt x="1112" y="55"/>
                    </a:lnTo>
                    <a:lnTo>
                      <a:pt x="1112" y="6"/>
                    </a:lnTo>
                    <a:lnTo>
                      <a:pt x="1112" y="6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2" name="Freeform 32">
                <a:extLst>
                  <a:ext uri="{FF2B5EF4-FFF2-40B4-BE49-F238E27FC236}">
                    <a16:creationId xmlns:a16="http://schemas.microsoft.com/office/drawing/2014/main" id="{915CD6BD-B031-4B4A-821C-5B8A77182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2515"/>
                <a:ext cx="838" cy="1079"/>
              </a:xfrm>
              <a:custGeom>
                <a:avLst/>
                <a:gdLst>
                  <a:gd name="T0" fmla="*/ 0 w 1677"/>
                  <a:gd name="T1" fmla="*/ 0 h 2157"/>
                  <a:gd name="T2" fmla="*/ 279 w 1677"/>
                  <a:gd name="T3" fmla="*/ 0 h 2157"/>
                  <a:gd name="T4" fmla="*/ 1648 w 1677"/>
                  <a:gd name="T5" fmla="*/ 165 h 2157"/>
                  <a:gd name="T6" fmla="*/ 1677 w 1677"/>
                  <a:gd name="T7" fmla="*/ 1401 h 2157"/>
                  <a:gd name="T8" fmla="*/ 1629 w 1677"/>
                  <a:gd name="T9" fmla="*/ 1657 h 2157"/>
                  <a:gd name="T10" fmla="*/ 608 w 1677"/>
                  <a:gd name="T11" fmla="*/ 2083 h 2157"/>
                  <a:gd name="T12" fmla="*/ 0 w 1677"/>
                  <a:gd name="T13" fmla="*/ 2157 h 2157"/>
                  <a:gd name="T14" fmla="*/ 0 w 1677"/>
                  <a:gd name="T15" fmla="*/ 0 h 2157"/>
                  <a:gd name="T16" fmla="*/ 0 w 1677"/>
                  <a:gd name="T17" fmla="*/ 0 h 2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7" h="2157">
                    <a:moveTo>
                      <a:pt x="0" y="0"/>
                    </a:moveTo>
                    <a:lnTo>
                      <a:pt x="279" y="0"/>
                    </a:lnTo>
                    <a:lnTo>
                      <a:pt x="1648" y="165"/>
                    </a:lnTo>
                    <a:lnTo>
                      <a:pt x="1677" y="1401"/>
                    </a:lnTo>
                    <a:lnTo>
                      <a:pt x="1629" y="1657"/>
                    </a:lnTo>
                    <a:lnTo>
                      <a:pt x="608" y="2083"/>
                    </a:lnTo>
                    <a:lnTo>
                      <a:pt x="0" y="215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29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3" name="Freeform 33">
                <a:extLst>
                  <a:ext uri="{FF2B5EF4-FFF2-40B4-BE49-F238E27FC236}">
                    <a16:creationId xmlns:a16="http://schemas.microsoft.com/office/drawing/2014/main" id="{5CC2F738-97EE-4402-B643-C08C253DB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2743"/>
                <a:ext cx="287" cy="225"/>
              </a:xfrm>
              <a:custGeom>
                <a:avLst/>
                <a:gdLst>
                  <a:gd name="T0" fmla="*/ 3 w 574"/>
                  <a:gd name="T1" fmla="*/ 278 h 451"/>
                  <a:gd name="T2" fmla="*/ 0 w 574"/>
                  <a:gd name="T3" fmla="*/ 259 h 451"/>
                  <a:gd name="T4" fmla="*/ 0 w 574"/>
                  <a:gd name="T5" fmla="*/ 243 h 451"/>
                  <a:gd name="T6" fmla="*/ 0 w 574"/>
                  <a:gd name="T7" fmla="*/ 224 h 451"/>
                  <a:gd name="T8" fmla="*/ 3 w 574"/>
                  <a:gd name="T9" fmla="*/ 202 h 451"/>
                  <a:gd name="T10" fmla="*/ 9 w 574"/>
                  <a:gd name="T11" fmla="*/ 179 h 451"/>
                  <a:gd name="T12" fmla="*/ 21 w 574"/>
                  <a:gd name="T13" fmla="*/ 154 h 451"/>
                  <a:gd name="T14" fmla="*/ 36 w 574"/>
                  <a:gd name="T15" fmla="*/ 127 h 451"/>
                  <a:gd name="T16" fmla="*/ 55 w 574"/>
                  <a:gd name="T17" fmla="*/ 103 h 451"/>
                  <a:gd name="T18" fmla="*/ 80 w 574"/>
                  <a:gd name="T19" fmla="*/ 80 h 451"/>
                  <a:gd name="T20" fmla="*/ 100 w 574"/>
                  <a:gd name="T21" fmla="*/ 63 h 451"/>
                  <a:gd name="T22" fmla="*/ 116 w 574"/>
                  <a:gd name="T23" fmla="*/ 53 h 451"/>
                  <a:gd name="T24" fmla="*/ 131 w 574"/>
                  <a:gd name="T25" fmla="*/ 44 h 451"/>
                  <a:gd name="T26" fmla="*/ 146 w 574"/>
                  <a:gd name="T27" fmla="*/ 34 h 451"/>
                  <a:gd name="T28" fmla="*/ 163 w 574"/>
                  <a:gd name="T29" fmla="*/ 25 h 451"/>
                  <a:gd name="T30" fmla="*/ 180 w 574"/>
                  <a:gd name="T31" fmla="*/ 19 h 451"/>
                  <a:gd name="T32" fmla="*/ 195 w 574"/>
                  <a:gd name="T33" fmla="*/ 13 h 451"/>
                  <a:gd name="T34" fmla="*/ 215 w 574"/>
                  <a:gd name="T35" fmla="*/ 8 h 451"/>
                  <a:gd name="T36" fmla="*/ 230 w 574"/>
                  <a:gd name="T37" fmla="*/ 4 h 451"/>
                  <a:gd name="T38" fmla="*/ 249 w 574"/>
                  <a:gd name="T39" fmla="*/ 2 h 451"/>
                  <a:gd name="T40" fmla="*/ 266 w 574"/>
                  <a:gd name="T41" fmla="*/ 2 h 451"/>
                  <a:gd name="T42" fmla="*/ 283 w 574"/>
                  <a:gd name="T43" fmla="*/ 0 h 451"/>
                  <a:gd name="T44" fmla="*/ 298 w 574"/>
                  <a:gd name="T45" fmla="*/ 2 h 451"/>
                  <a:gd name="T46" fmla="*/ 315 w 574"/>
                  <a:gd name="T47" fmla="*/ 2 h 451"/>
                  <a:gd name="T48" fmla="*/ 330 w 574"/>
                  <a:gd name="T49" fmla="*/ 6 h 451"/>
                  <a:gd name="T50" fmla="*/ 346 w 574"/>
                  <a:gd name="T51" fmla="*/ 10 h 451"/>
                  <a:gd name="T52" fmla="*/ 361 w 574"/>
                  <a:gd name="T53" fmla="*/ 13 h 451"/>
                  <a:gd name="T54" fmla="*/ 376 w 574"/>
                  <a:gd name="T55" fmla="*/ 17 h 451"/>
                  <a:gd name="T56" fmla="*/ 393 w 574"/>
                  <a:gd name="T57" fmla="*/ 25 h 451"/>
                  <a:gd name="T58" fmla="*/ 414 w 574"/>
                  <a:gd name="T59" fmla="*/ 32 h 451"/>
                  <a:gd name="T60" fmla="*/ 429 w 574"/>
                  <a:gd name="T61" fmla="*/ 40 h 451"/>
                  <a:gd name="T62" fmla="*/ 437 w 574"/>
                  <a:gd name="T63" fmla="*/ 44 h 451"/>
                  <a:gd name="T64" fmla="*/ 465 w 574"/>
                  <a:gd name="T65" fmla="*/ 99 h 451"/>
                  <a:gd name="T66" fmla="*/ 532 w 574"/>
                  <a:gd name="T67" fmla="*/ 118 h 451"/>
                  <a:gd name="T68" fmla="*/ 540 w 574"/>
                  <a:gd name="T69" fmla="*/ 135 h 451"/>
                  <a:gd name="T70" fmla="*/ 547 w 574"/>
                  <a:gd name="T71" fmla="*/ 152 h 451"/>
                  <a:gd name="T72" fmla="*/ 557 w 574"/>
                  <a:gd name="T73" fmla="*/ 173 h 451"/>
                  <a:gd name="T74" fmla="*/ 564 w 574"/>
                  <a:gd name="T75" fmla="*/ 198 h 451"/>
                  <a:gd name="T76" fmla="*/ 568 w 574"/>
                  <a:gd name="T77" fmla="*/ 217 h 451"/>
                  <a:gd name="T78" fmla="*/ 570 w 574"/>
                  <a:gd name="T79" fmla="*/ 232 h 451"/>
                  <a:gd name="T80" fmla="*/ 572 w 574"/>
                  <a:gd name="T81" fmla="*/ 245 h 451"/>
                  <a:gd name="T82" fmla="*/ 572 w 574"/>
                  <a:gd name="T83" fmla="*/ 261 h 451"/>
                  <a:gd name="T84" fmla="*/ 572 w 574"/>
                  <a:gd name="T85" fmla="*/ 281 h 451"/>
                  <a:gd name="T86" fmla="*/ 566 w 574"/>
                  <a:gd name="T87" fmla="*/ 306 h 451"/>
                  <a:gd name="T88" fmla="*/ 559 w 574"/>
                  <a:gd name="T89" fmla="*/ 331 h 451"/>
                  <a:gd name="T90" fmla="*/ 549 w 574"/>
                  <a:gd name="T91" fmla="*/ 354 h 451"/>
                  <a:gd name="T92" fmla="*/ 541 w 574"/>
                  <a:gd name="T93" fmla="*/ 373 h 451"/>
                  <a:gd name="T94" fmla="*/ 532 w 574"/>
                  <a:gd name="T95" fmla="*/ 388 h 451"/>
                  <a:gd name="T96" fmla="*/ 522 w 574"/>
                  <a:gd name="T97" fmla="*/ 405 h 451"/>
                  <a:gd name="T98" fmla="*/ 452 w 574"/>
                  <a:gd name="T99" fmla="*/ 451 h 451"/>
                  <a:gd name="T100" fmla="*/ 5 w 574"/>
                  <a:gd name="T101" fmla="*/ 281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74" h="451">
                    <a:moveTo>
                      <a:pt x="5" y="281"/>
                    </a:moveTo>
                    <a:lnTo>
                      <a:pt x="3" y="278"/>
                    </a:lnTo>
                    <a:lnTo>
                      <a:pt x="2" y="266"/>
                    </a:lnTo>
                    <a:lnTo>
                      <a:pt x="0" y="259"/>
                    </a:lnTo>
                    <a:lnTo>
                      <a:pt x="0" y="253"/>
                    </a:lnTo>
                    <a:lnTo>
                      <a:pt x="0" y="243"/>
                    </a:lnTo>
                    <a:lnTo>
                      <a:pt x="0" y="236"/>
                    </a:lnTo>
                    <a:lnTo>
                      <a:pt x="0" y="224"/>
                    </a:lnTo>
                    <a:lnTo>
                      <a:pt x="2" y="213"/>
                    </a:lnTo>
                    <a:lnTo>
                      <a:pt x="3" y="202"/>
                    </a:lnTo>
                    <a:lnTo>
                      <a:pt x="7" y="190"/>
                    </a:lnTo>
                    <a:lnTo>
                      <a:pt x="9" y="179"/>
                    </a:lnTo>
                    <a:lnTo>
                      <a:pt x="15" y="166"/>
                    </a:lnTo>
                    <a:lnTo>
                      <a:pt x="21" y="154"/>
                    </a:lnTo>
                    <a:lnTo>
                      <a:pt x="28" y="143"/>
                    </a:lnTo>
                    <a:lnTo>
                      <a:pt x="36" y="127"/>
                    </a:lnTo>
                    <a:lnTo>
                      <a:pt x="45" y="116"/>
                    </a:lnTo>
                    <a:lnTo>
                      <a:pt x="55" y="103"/>
                    </a:lnTo>
                    <a:lnTo>
                      <a:pt x="68" y="91"/>
                    </a:lnTo>
                    <a:lnTo>
                      <a:pt x="80" y="80"/>
                    </a:lnTo>
                    <a:lnTo>
                      <a:pt x="93" y="69"/>
                    </a:lnTo>
                    <a:lnTo>
                      <a:pt x="100" y="63"/>
                    </a:lnTo>
                    <a:lnTo>
                      <a:pt x="108" y="59"/>
                    </a:lnTo>
                    <a:lnTo>
                      <a:pt x="116" y="53"/>
                    </a:lnTo>
                    <a:lnTo>
                      <a:pt x="123" y="50"/>
                    </a:lnTo>
                    <a:lnTo>
                      <a:pt x="131" y="44"/>
                    </a:lnTo>
                    <a:lnTo>
                      <a:pt x="138" y="38"/>
                    </a:lnTo>
                    <a:lnTo>
                      <a:pt x="146" y="34"/>
                    </a:lnTo>
                    <a:lnTo>
                      <a:pt x="156" y="31"/>
                    </a:lnTo>
                    <a:lnTo>
                      <a:pt x="163" y="25"/>
                    </a:lnTo>
                    <a:lnTo>
                      <a:pt x="171" y="21"/>
                    </a:lnTo>
                    <a:lnTo>
                      <a:pt x="180" y="19"/>
                    </a:lnTo>
                    <a:lnTo>
                      <a:pt x="188" y="17"/>
                    </a:lnTo>
                    <a:lnTo>
                      <a:pt x="195" y="13"/>
                    </a:lnTo>
                    <a:lnTo>
                      <a:pt x="205" y="10"/>
                    </a:lnTo>
                    <a:lnTo>
                      <a:pt x="215" y="8"/>
                    </a:lnTo>
                    <a:lnTo>
                      <a:pt x="222" y="6"/>
                    </a:lnTo>
                    <a:lnTo>
                      <a:pt x="230" y="4"/>
                    </a:lnTo>
                    <a:lnTo>
                      <a:pt x="239" y="2"/>
                    </a:lnTo>
                    <a:lnTo>
                      <a:pt x="249" y="2"/>
                    </a:lnTo>
                    <a:lnTo>
                      <a:pt x="258" y="2"/>
                    </a:lnTo>
                    <a:lnTo>
                      <a:pt x="266" y="2"/>
                    </a:lnTo>
                    <a:lnTo>
                      <a:pt x="275" y="0"/>
                    </a:lnTo>
                    <a:lnTo>
                      <a:pt x="283" y="0"/>
                    </a:lnTo>
                    <a:lnTo>
                      <a:pt x="291" y="2"/>
                    </a:lnTo>
                    <a:lnTo>
                      <a:pt x="298" y="2"/>
                    </a:lnTo>
                    <a:lnTo>
                      <a:pt x="308" y="2"/>
                    </a:lnTo>
                    <a:lnTo>
                      <a:pt x="315" y="2"/>
                    </a:lnTo>
                    <a:lnTo>
                      <a:pt x="323" y="6"/>
                    </a:lnTo>
                    <a:lnTo>
                      <a:pt x="330" y="6"/>
                    </a:lnTo>
                    <a:lnTo>
                      <a:pt x="338" y="8"/>
                    </a:lnTo>
                    <a:lnTo>
                      <a:pt x="346" y="10"/>
                    </a:lnTo>
                    <a:lnTo>
                      <a:pt x="353" y="12"/>
                    </a:lnTo>
                    <a:lnTo>
                      <a:pt x="361" y="13"/>
                    </a:lnTo>
                    <a:lnTo>
                      <a:pt x="368" y="15"/>
                    </a:lnTo>
                    <a:lnTo>
                      <a:pt x="376" y="17"/>
                    </a:lnTo>
                    <a:lnTo>
                      <a:pt x="384" y="21"/>
                    </a:lnTo>
                    <a:lnTo>
                      <a:pt x="393" y="25"/>
                    </a:lnTo>
                    <a:lnTo>
                      <a:pt x="405" y="29"/>
                    </a:lnTo>
                    <a:lnTo>
                      <a:pt x="414" y="32"/>
                    </a:lnTo>
                    <a:lnTo>
                      <a:pt x="424" y="36"/>
                    </a:lnTo>
                    <a:lnTo>
                      <a:pt x="429" y="40"/>
                    </a:lnTo>
                    <a:lnTo>
                      <a:pt x="435" y="44"/>
                    </a:lnTo>
                    <a:lnTo>
                      <a:pt x="437" y="44"/>
                    </a:lnTo>
                    <a:lnTo>
                      <a:pt x="441" y="46"/>
                    </a:lnTo>
                    <a:lnTo>
                      <a:pt x="465" y="99"/>
                    </a:lnTo>
                    <a:lnTo>
                      <a:pt x="530" y="116"/>
                    </a:lnTo>
                    <a:lnTo>
                      <a:pt x="532" y="118"/>
                    </a:lnTo>
                    <a:lnTo>
                      <a:pt x="538" y="127"/>
                    </a:lnTo>
                    <a:lnTo>
                      <a:pt x="540" y="135"/>
                    </a:lnTo>
                    <a:lnTo>
                      <a:pt x="543" y="143"/>
                    </a:lnTo>
                    <a:lnTo>
                      <a:pt x="547" y="152"/>
                    </a:lnTo>
                    <a:lnTo>
                      <a:pt x="553" y="164"/>
                    </a:lnTo>
                    <a:lnTo>
                      <a:pt x="557" y="173"/>
                    </a:lnTo>
                    <a:lnTo>
                      <a:pt x="560" y="185"/>
                    </a:lnTo>
                    <a:lnTo>
                      <a:pt x="564" y="198"/>
                    </a:lnTo>
                    <a:lnTo>
                      <a:pt x="568" y="211"/>
                    </a:lnTo>
                    <a:lnTo>
                      <a:pt x="568" y="217"/>
                    </a:lnTo>
                    <a:lnTo>
                      <a:pt x="568" y="224"/>
                    </a:lnTo>
                    <a:lnTo>
                      <a:pt x="570" y="232"/>
                    </a:lnTo>
                    <a:lnTo>
                      <a:pt x="572" y="240"/>
                    </a:lnTo>
                    <a:lnTo>
                      <a:pt x="572" y="245"/>
                    </a:lnTo>
                    <a:lnTo>
                      <a:pt x="572" y="253"/>
                    </a:lnTo>
                    <a:lnTo>
                      <a:pt x="572" y="261"/>
                    </a:lnTo>
                    <a:lnTo>
                      <a:pt x="574" y="268"/>
                    </a:lnTo>
                    <a:lnTo>
                      <a:pt x="572" y="281"/>
                    </a:lnTo>
                    <a:lnTo>
                      <a:pt x="570" y="293"/>
                    </a:lnTo>
                    <a:lnTo>
                      <a:pt x="566" y="306"/>
                    </a:lnTo>
                    <a:lnTo>
                      <a:pt x="564" y="319"/>
                    </a:lnTo>
                    <a:lnTo>
                      <a:pt x="559" y="331"/>
                    </a:lnTo>
                    <a:lnTo>
                      <a:pt x="555" y="342"/>
                    </a:lnTo>
                    <a:lnTo>
                      <a:pt x="549" y="354"/>
                    </a:lnTo>
                    <a:lnTo>
                      <a:pt x="545" y="365"/>
                    </a:lnTo>
                    <a:lnTo>
                      <a:pt x="541" y="373"/>
                    </a:lnTo>
                    <a:lnTo>
                      <a:pt x="536" y="382"/>
                    </a:lnTo>
                    <a:lnTo>
                      <a:pt x="532" y="388"/>
                    </a:lnTo>
                    <a:lnTo>
                      <a:pt x="528" y="395"/>
                    </a:lnTo>
                    <a:lnTo>
                      <a:pt x="522" y="405"/>
                    </a:lnTo>
                    <a:lnTo>
                      <a:pt x="522" y="409"/>
                    </a:lnTo>
                    <a:lnTo>
                      <a:pt x="452" y="451"/>
                    </a:lnTo>
                    <a:lnTo>
                      <a:pt x="49" y="416"/>
                    </a:lnTo>
                    <a:lnTo>
                      <a:pt x="5" y="281"/>
                    </a:lnTo>
                    <a:lnTo>
                      <a:pt x="5" y="281"/>
                    </a:lnTo>
                    <a:close/>
                  </a:path>
                </a:pathLst>
              </a:custGeom>
              <a:solidFill>
                <a:srgbClr val="8A8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4" name="Freeform 34">
                <a:extLst>
                  <a:ext uri="{FF2B5EF4-FFF2-40B4-BE49-F238E27FC236}">
                    <a16:creationId xmlns:a16="http://schemas.microsoft.com/office/drawing/2014/main" id="{84E3AFB3-7EE2-4CAE-B4B6-D686F7331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2849"/>
                <a:ext cx="209" cy="289"/>
              </a:xfrm>
              <a:custGeom>
                <a:avLst/>
                <a:gdLst>
                  <a:gd name="T0" fmla="*/ 106 w 418"/>
                  <a:gd name="T1" fmla="*/ 59 h 580"/>
                  <a:gd name="T2" fmla="*/ 173 w 418"/>
                  <a:gd name="T3" fmla="*/ 67 h 580"/>
                  <a:gd name="T4" fmla="*/ 302 w 418"/>
                  <a:gd name="T5" fmla="*/ 57 h 580"/>
                  <a:gd name="T6" fmla="*/ 367 w 418"/>
                  <a:gd name="T7" fmla="*/ 32 h 580"/>
                  <a:gd name="T8" fmla="*/ 397 w 418"/>
                  <a:gd name="T9" fmla="*/ 0 h 580"/>
                  <a:gd name="T10" fmla="*/ 399 w 418"/>
                  <a:gd name="T11" fmla="*/ 84 h 580"/>
                  <a:gd name="T12" fmla="*/ 418 w 418"/>
                  <a:gd name="T13" fmla="*/ 135 h 580"/>
                  <a:gd name="T14" fmla="*/ 418 w 418"/>
                  <a:gd name="T15" fmla="*/ 222 h 580"/>
                  <a:gd name="T16" fmla="*/ 388 w 418"/>
                  <a:gd name="T17" fmla="*/ 266 h 580"/>
                  <a:gd name="T18" fmla="*/ 388 w 418"/>
                  <a:gd name="T19" fmla="*/ 335 h 580"/>
                  <a:gd name="T20" fmla="*/ 329 w 418"/>
                  <a:gd name="T21" fmla="*/ 432 h 580"/>
                  <a:gd name="T22" fmla="*/ 239 w 418"/>
                  <a:gd name="T23" fmla="*/ 580 h 580"/>
                  <a:gd name="T24" fmla="*/ 64 w 418"/>
                  <a:gd name="T25" fmla="*/ 578 h 580"/>
                  <a:gd name="T26" fmla="*/ 0 w 418"/>
                  <a:gd name="T27" fmla="*/ 217 h 580"/>
                  <a:gd name="T28" fmla="*/ 106 w 418"/>
                  <a:gd name="T29" fmla="*/ 59 h 580"/>
                  <a:gd name="T30" fmla="*/ 106 w 418"/>
                  <a:gd name="T31" fmla="*/ 59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8" h="580">
                    <a:moveTo>
                      <a:pt x="106" y="59"/>
                    </a:moveTo>
                    <a:lnTo>
                      <a:pt x="173" y="67"/>
                    </a:lnTo>
                    <a:lnTo>
                      <a:pt x="302" y="57"/>
                    </a:lnTo>
                    <a:lnTo>
                      <a:pt x="367" y="32"/>
                    </a:lnTo>
                    <a:lnTo>
                      <a:pt x="397" y="0"/>
                    </a:lnTo>
                    <a:lnTo>
                      <a:pt x="399" y="84"/>
                    </a:lnTo>
                    <a:lnTo>
                      <a:pt x="418" y="135"/>
                    </a:lnTo>
                    <a:lnTo>
                      <a:pt x="418" y="222"/>
                    </a:lnTo>
                    <a:lnTo>
                      <a:pt x="388" y="266"/>
                    </a:lnTo>
                    <a:lnTo>
                      <a:pt x="388" y="335"/>
                    </a:lnTo>
                    <a:lnTo>
                      <a:pt x="329" y="432"/>
                    </a:lnTo>
                    <a:lnTo>
                      <a:pt x="239" y="580"/>
                    </a:lnTo>
                    <a:lnTo>
                      <a:pt x="64" y="578"/>
                    </a:lnTo>
                    <a:lnTo>
                      <a:pt x="0" y="217"/>
                    </a:lnTo>
                    <a:lnTo>
                      <a:pt x="106" y="59"/>
                    </a:lnTo>
                    <a:lnTo>
                      <a:pt x="106" y="59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5" name="Freeform 35">
                <a:extLst>
                  <a:ext uri="{FF2B5EF4-FFF2-40B4-BE49-F238E27FC236}">
                    <a16:creationId xmlns:a16="http://schemas.microsoft.com/office/drawing/2014/main" id="{62AEA51B-BE4B-4390-8836-C48DA9A6B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9" y="2939"/>
                <a:ext cx="59" cy="65"/>
              </a:xfrm>
              <a:custGeom>
                <a:avLst/>
                <a:gdLst>
                  <a:gd name="T0" fmla="*/ 15 w 118"/>
                  <a:gd name="T1" fmla="*/ 26 h 131"/>
                  <a:gd name="T2" fmla="*/ 0 w 118"/>
                  <a:gd name="T3" fmla="*/ 47 h 131"/>
                  <a:gd name="T4" fmla="*/ 0 w 118"/>
                  <a:gd name="T5" fmla="*/ 123 h 131"/>
                  <a:gd name="T6" fmla="*/ 97 w 118"/>
                  <a:gd name="T7" fmla="*/ 131 h 131"/>
                  <a:gd name="T8" fmla="*/ 31 w 118"/>
                  <a:gd name="T9" fmla="*/ 78 h 131"/>
                  <a:gd name="T10" fmla="*/ 57 w 118"/>
                  <a:gd name="T11" fmla="*/ 40 h 131"/>
                  <a:gd name="T12" fmla="*/ 90 w 118"/>
                  <a:gd name="T13" fmla="*/ 74 h 131"/>
                  <a:gd name="T14" fmla="*/ 118 w 118"/>
                  <a:gd name="T15" fmla="*/ 57 h 131"/>
                  <a:gd name="T16" fmla="*/ 90 w 118"/>
                  <a:gd name="T17" fmla="*/ 15 h 131"/>
                  <a:gd name="T18" fmla="*/ 36 w 118"/>
                  <a:gd name="T19" fmla="*/ 21 h 131"/>
                  <a:gd name="T20" fmla="*/ 17 w 118"/>
                  <a:gd name="T21" fmla="*/ 0 h 131"/>
                  <a:gd name="T22" fmla="*/ 15 w 118"/>
                  <a:gd name="T23" fmla="*/ 26 h 131"/>
                  <a:gd name="T24" fmla="*/ 15 w 118"/>
                  <a:gd name="T25" fmla="*/ 26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31">
                    <a:moveTo>
                      <a:pt x="15" y="26"/>
                    </a:moveTo>
                    <a:lnTo>
                      <a:pt x="0" y="47"/>
                    </a:lnTo>
                    <a:lnTo>
                      <a:pt x="0" y="123"/>
                    </a:lnTo>
                    <a:lnTo>
                      <a:pt x="97" y="131"/>
                    </a:lnTo>
                    <a:lnTo>
                      <a:pt x="31" y="78"/>
                    </a:lnTo>
                    <a:lnTo>
                      <a:pt x="57" y="40"/>
                    </a:lnTo>
                    <a:lnTo>
                      <a:pt x="90" y="74"/>
                    </a:lnTo>
                    <a:lnTo>
                      <a:pt x="118" y="57"/>
                    </a:lnTo>
                    <a:lnTo>
                      <a:pt x="90" y="15"/>
                    </a:lnTo>
                    <a:lnTo>
                      <a:pt x="36" y="21"/>
                    </a:lnTo>
                    <a:lnTo>
                      <a:pt x="17" y="0"/>
                    </a:lnTo>
                    <a:lnTo>
                      <a:pt x="15" y="26"/>
                    </a:lnTo>
                    <a:lnTo>
                      <a:pt x="15" y="26"/>
                    </a:lnTo>
                    <a:close/>
                  </a:path>
                </a:pathLst>
              </a:custGeom>
              <a:solidFill>
                <a:srgbClr val="E085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6" name="Freeform 36">
                <a:extLst>
                  <a:ext uri="{FF2B5EF4-FFF2-40B4-BE49-F238E27FC236}">
                    <a16:creationId xmlns:a16="http://schemas.microsoft.com/office/drawing/2014/main" id="{F60E6165-0110-4C4D-9FED-85D423A366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2" y="2837"/>
                <a:ext cx="130" cy="49"/>
              </a:xfrm>
              <a:custGeom>
                <a:avLst/>
                <a:gdLst>
                  <a:gd name="T0" fmla="*/ 10 w 261"/>
                  <a:gd name="T1" fmla="*/ 12 h 97"/>
                  <a:gd name="T2" fmla="*/ 12 w 261"/>
                  <a:gd name="T3" fmla="*/ 12 h 97"/>
                  <a:gd name="T4" fmla="*/ 17 w 261"/>
                  <a:gd name="T5" fmla="*/ 14 h 97"/>
                  <a:gd name="T6" fmla="*/ 21 w 261"/>
                  <a:gd name="T7" fmla="*/ 14 h 97"/>
                  <a:gd name="T8" fmla="*/ 27 w 261"/>
                  <a:gd name="T9" fmla="*/ 14 h 97"/>
                  <a:gd name="T10" fmla="*/ 35 w 261"/>
                  <a:gd name="T11" fmla="*/ 16 h 97"/>
                  <a:gd name="T12" fmla="*/ 42 w 261"/>
                  <a:gd name="T13" fmla="*/ 17 h 97"/>
                  <a:gd name="T14" fmla="*/ 48 w 261"/>
                  <a:gd name="T15" fmla="*/ 17 h 97"/>
                  <a:gd name="T16" fmla="*/ 55 w 261"/>
                  <a:gd name="T17" fmla="*/ 17 h 97"/>
                  <a:gd name="T18" fmla="*/ 65 w 261"/>
                  <a:gd name="T19" fmla="*/ 17 h 97"/>
                  <a:gd name="T20" fmla="*/ 73 w 261"/>
                  <a:gd name="T21" fmla="*/ 19 h 97"/>
                  <a:gd name="T22" fmla="*/ 80 w 261"/>
                  <a:gd name="T23" fmla="*/ 19 h 97"/>
                  <a:gd name="T24" fmla="*/ 92 w 261"/>
                  <a:gd name="T25" fmla="*/ 19 h 97"/>
                  <a:gd name="T26" fmla="*/ 99 w 261"/>
                  <a:gd name="T27" fmla="*/ 19 h 97"/>
                  <a:gd name="T28" fmla="*/ 109 w 261"/>
                  <a:gd name="T29" fmla="*/ 19 h 97"/>
                  <a:gd name="T30" fmla="*/ 114 w 261"/>
                  <a:gd name="T31" fmla="*/ 17 h 97"/>
                  <a:gd name="T32" fmla="*/ 122 w 261"/>
                  <a:gd name="T33" fmla="*/ 17 h 97"/>
                  <a:gd name="T34" fmla="*/ 130 w 261"/>
                  <a:gd name="T35" fmla="*/ 16 h 97"/>
                  <a:gd name="T36" fmla="*/ 137 w 261"/>
                  <a:gd name="T37" fmla="*/ 14 h 97"/>
                  <a:gd name="T38" fmla="*/ 150 w 261"/>
                  <a:gd name="T39" fmla="*/ 12 h 97"/>
                  <a:gd name="T40" fmla="*/ 162 w 261"/>
                  <a:gd name="T41" fmla="*/ 10 h 97"/>
                  <a:gd name="T42" fmla="*/ 169 w 261"/>
                  <a:gd name="T43" fmla="*/ 6 h 97"/>
                  <a:gd name="T44" fmla="*/ 177 w 261"/>
                  <a:gd name="T45" fmla="*/ 4 h 97"/>
                  <a:gd name="T46" fmla="*/ 181 w 261"/>
                  <a:gd name="T47" fmla="*/ 2 h 97"/>
                  <a:gd name="T48" fmla="*/ 185 w 261"/>
                  <a:gd name="T49" fmla="*/ 2 h 97"/>
                  <a:gd name="T50" fmla="*/ 166 w 261"/>
                  <a:gd name="T51" fmla="*/ 29 h 97"/>
                  <a:gd name="T52" fmla="*/ 261 w 261"/>
                  <a:gd name="T53" fmla="*/ 0 h 97"/>
                  <a:gd name="T54" fmla="*/ 219 w 261"/>
                  <a:gd name="T55" fmla="*/ 71 h 97"/>
                  <a:gd name="T56" fmla="*/ 59 w 261"/>
                  <a:gd name="T57" fmla="*/ 97 h 97"/>
                  <a:gd name="T58" fmla="*/ 0 w 261"/>
                  <a:gd name="T59" fmla="*/ 74 h 97"/>
                  <a:gd name="T60" fmla="*/ 80 w 261"/>
                  <a:gd name="T61" fmla="*/ 55 h 97"/>
                  <a:gd name="T62" fmla="*/ 38 w 261"/>
                  <a:gd name="T63" fmla="*/ 40 h 97"/>
                  <a:gd name="T64" fmla="*/ 10 w 261"/>
                  <a:gd name="T65" fmla="*/ 12 h 97"/>
                  <a:gd name="T66" fmla="*/ 10 w 261"/>
                  <a:gd name="T67" fmla="*/ 12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1" h="97">
                    <a:moveTo>
                      <a:pt x="10" y="12"/>
                    </a:moveTo>
                    <a:lnTo>
                      <a:pt x="12" y="12"/>
                    </a:lnTo>
                    <a:lnTo>
                      <a:pt x="17" y="14"/>
                    </a:lnTo>
                    <a:lnTo>
                      <a:pt x="21" y="14"/>
                    </a:lnTo>
                    <a:lnTo>
                      <a:pt x="27" y="14"/>
                    </a:lnTo>
                    <a:lnTo>
                      <a:pt x="35" y="16"/>
                    </a:lnTo>
                    <a:lnTo>
                      <a:pt x="42" y="17"/>
                    </a:lnTo>
                    <a:lnTo>
                      <a:pt x="48" y="17"/>
                    </a:lnTo>
                    <a:lnTo>
                      <a:pt x="55" y="17"/>
                    </a:lnTo>
                    <a:lnTo>
                      <a:pt x="65" y="17"/>
                    </a:lnTo>
                    <a:lnTo>
                      <a:pt x="73" y="19"/>
                    </a:lnTo>
                    <a:lnTo>
                      <a:pt x="80" y="19"/>
                    </a:lnTo>
                    <a:lnTo>
                      <a:pt x="92" y="19"/>
                    </a:lnTo>
                    <a:lnTo>
                      <a:pt x="99" y="19"/>
                    </a:lnTo>
                    <a:lnTo>
                      <a:pt x="109" y="19"/>
                    </a:lnTo>
                    <a:lnTo>
                      <a:pt x="114" y="17"/>
                    </a:lnTo>
                    <a:lnTo>
                      <a:pt x="122" y="17"/>
                    </a:lnTo>
                    <a:lnTo>
                      <a:pt x="130" y="16"/>
                    </a:lnTo>
                    <a:lnTo>
                      <a:pt x="137" y="14"/>
                    </a:lnTo>
                    <a:lnTo>
                      <a:pt x="150" y="12"/>
                    </a:lnTo>
                    <a:lnTo>
                      <a:pt x="162" y="10"/>
                    </a:lnTo>
                    <a:lnTo>
                      <a:pt x="169" y="6"/>
                    </a:lnTo>
                    <a:lnTo>
                      <a:pt x="177" y="4"/>
                    </a:lnTo>
                    <a:lnTo>
                      <a:pt x="181" y="2"/>
                    </a:lnTo>
                    <a:lnTo>
                      <a:pt x="185" y="2"/>
                    </a:lnTo>
                    <a:lnTo>
                      <a:pt x="166" y="29"/>
                    </a:lnTo>
                    <a:lnTo>
                      <a:pt x="261" y="0"/>
                    </a:lnTo>
                    <a:lnTo>
                      <a:pt x="219" y="71"/>
                    </a:lnTo>
                    <a:lnTo>
                      <a:pt x="59" y="97"/>
                    </a:lnTo>
                    <a:lnTo>
                      <a:pt x="0" y="74"/>
                    </a:lnTo>
                    <a:lnTo>
                      <a:pt x="80" y="55"/>
                    </a:lnTo>
                    <a:lnTo>
                      <a:pt x="38" y="40"/>
                    </a:lnTo>
                    <a:lnTo>
                      <a:pt x="10" y="12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E6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7" name="Freeform 37">
                <a:extLst>
                  <a:ext uri="{FF2B5EF4-FFF2-40B4-BE49-F238E27FC236}">
                    <a16:creationId xmlns:a16="http://schemas.microsoft.com/office/drawing/2014/main" id="{4029C4FE-1606-4DB4-B177-28DE22803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1" y="2854"/>
                <a:ext cx="210" cy="414"/>
              </a:xfrm>
              <a:custGeom>
                <a:avLst/>
                <a:gdLst>
                  <a:gd name="T0" fmla="*/ 416 w 420"/>
                  <a:gd name="T1" fmla="*/ 43 h 826"/>
                  <a:gd name="T2" fmla="*/ 405 w 420"/>
                  <a:gd name="T3" fmla="*/ 55 h 826"/>
                  <a:gd name="T4" fmla="*/ 382 w 420"/>
                  <a:gd name="T5" fmla="*/ 68 h 826"/>
                  <a:gd name="T6" fmla="*/ 365 w 420"/>
                  <a:gd name="T7" fmla="*/ 72 h 826"/>
                  <a:gd name="T8" fmla="*/ 348 w 420"/>
                  <a:gd name="T9" fmla="*/ 76 h 826"/>
                  <a:gd name="T10" fmla="*/ 327 w 420"/>
                  <a:gd name="T11" fmla="*/ 74 h 826"/>
                  <a:gd name="T12" fmla="*/ 304 w 420"/>
                  <a:gd name="T13" fmla="*/ 72 h 826"/>
                  <a:gd name="T14" fmla="*/ 281 w 420"/>
                  <a:gd name="T15" fmla="*/ 66 h 826"/>
                  <a:gd name="T16" fmla="*/ 262 w 420"/>
                  <a:gd name="T17" fmla="*/ 62 h 826"/>
                  <a:gd name="T18" fmla="*/ 241 w 420"/>
                  <a:gd name="T19" fmla="*/ 55 h 826"/>
                  <a:gd name="T20" fmla="*/ 226 w 420"/>
                  <a:gd name="T21" fmla="*/ 51 h 826"/>
                  <a:gd name="T22" fmla="*/ 213 w 420"/>
                  <a:gd name="T23" fmla="*/ 47 h 826"/>
                  <a:gd name="T24" fmla="*/ 158 w 420"/>
                  <a:gd name="T25" fmla="*/ 155 h 826"/>
                  <a:gd name="T26" fmla="*/ 139 w 420"/>
                  <a:gd name="T27" fmla="*/ 269 h 826"/>
                  <a:gd name="T28" fmla="*/ 234 w 420"/>
                  <a:gd name="T29" fmla="*/ 338 h 826"/>
                  <a:gd name="T30" fmla="*/ 315 w 420"/>
                  <a:gd name="T31" fmla="*/ 260 h 826"/>
                  <a:gd name="T32" fmla="*/ 285 w 420"/>
                  <a:gd name="T33" fmla="*/ 353 h 826"/>
                  <a:gd name="T34" fmla="*/ 321 w 420"/>
                  <a:gd name="T35" fmla="*/ 387 h 826"/>
                  <a:gd name="T36" fmla="*/ 268 w 420"/>
                  <a:gd name="T37" fmla="*/ 406 h 826"/>
                  <a:gd name="T38" fmla="*/ 184 w 420"/>
                  <a:gd name="T39" fmla="*/ 416 h 826"/>
                  <a:gd name="T40" fmla="*/ 304 w 420"/>
                  <a:gd name="T41" fmla="*/ 454 h 826"/>
                  <a:gd name="T42" fmla="*/ 245 w 420"/>
                  <a:gd name="T43" fmla="*/ 478 h 826"/>
                  <a:gd name="T44" fmla="*/ 201 w 420"/>
                  <a:gd name="T45" fmla="*/ 530 h 826"/>
                  <a:gd name="T46" fmla="*/ 340 w 420"/>
                  <a:gd name="T47" fmla="*/ 539 h 826"/>
                  <a:gd name="T48" fmla="*/ 196 w 420"/>
                  <a:gd name="T49" fmla="*/ 826 h 826"/>
                  <a:gd name="T50" fmla="*/ 82 w 420"/>
                  <a:gd name="T51" fmla="*/ 408 h 826"/>
                  <a:gd name="T52" fmla="*/ 23 w 420"/>
                  <a:gd name="T53" fmla="*/ 205 h 826"/>
                  <a:gd name="T54" fmla="*/ 0 w 420"/>
                  <a:gd name="T55" fmla="*/ 104 h 826"/>
                  <a:gd name="T56" fmla="*/ 36 w 420"/>
                  <a:gd name="T57" fmla="*/ 32 h 826"/>
                  <a:gd name="T58" fmla="*/ 42 w 420"/>
                  <a:gd name="T59" fmla="*/ 30 h 826"/>
                  <a:gd name="T60" fmla="*/ 55 w 420"/>
                  <a:gd name="T61" fmla="*/ 28 h 826"/>
                  <a:gd name="T62" fmla="*/ 68 w 420"/>
                  <a:gd name="T63" fmla="*/ 28 h 826"/>
                  <a:gd name="T64" fmla="*/ 74 w 420"/>
                  <a:gd name="T65" fmla="*/ 38 h 826"/>
                  <a:gd name="T66" fmla="*/ 74 w 420"/>
                  <a:gd name="T67" fmla="*/ 49 h 826"/>
                  <a:gd name="T68" fmla="*/ 76 w 420"/>
                  <a:gd name="T69" fmla="*/ 62 h 826"/>
                  <a:gd name="T70" fmla="*/ 78 w 420"/>
                  <a:gd name="T71" fmla="*/ 77 h 826"/>
                  <a:gd name="T72" fmla="*/ 101 w 420"/>
                  <a:gd name="T73" fmla="*/ 161 h 826"/>
                  <a:gd name="T74" fmla="*/ 199 w 420"/>
                  <a:gd name="T75" fmla="*/ 0 h 826"/>
                  <a:gd name="T76" fmla="*/ 331 w 420"/>
                  <a:gd name="T77" fmla="*/ 51 h 826"/>
                  <a:gd name="T78" fmla="*/ 420 w 420"/>
                  <a:gd name="T79" fmla="*/ 38 h 8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20" h="826">
                    <a:moveTo>
                      <a:pt x="420" y="38"/>
                    </a:moveTo>
                    <a:lnTo>
                      <a:pt x="416" y="43"/>
                    </a:lnTo>
                    <a:lnTo>
                      <a:pt x="410" y="47"/>
                    </a:lnTo>
                    <a:lnTo>
                      <a:pt x="405" y="55"/>
                    </a:lnTo>
                    <a:lnTo>
                      <a:pt x="393" y="62"/>
                    </a:lnTo>
                    <a:lnTo>
                      <a:pt x="382" y="68"/>
                    </a:lnTo>
                    <a:lnTo>
                      <a:pt x="372" y="70"/>
                    </a:lnTo>
                    <a:lnTo>
                      <a:pt x="365" y="72"/>
                    </a:lnTo>
                    <a:lnTo>
                      <a:pt x="355" y="74"/>
                    </a:lnTo>
                    <a:lnTo>
                      <a:pt x="348" y="76"/>
                    </a:lnTo>
                    <a:lnTo>
                      <a:pt x="336" y="74"/>
                    </a:lnTo>
                    <a:lnTo>
                      <a:pt x="327" y="74"/>
                    </a:lnTo>
                    <a:lnTo>
                      <a:pt x="315" y="74"/>
                    </a:lnTo>
                    <a:lnTo>
                      <a:pt x="304" y="72"/>
                    </a:lnTo>
                    <a:lnTo>
                      <a:pt x="293" y="70"/>
                    </a:lnTo>
                    <a:lnTo>
                      <a:pt x="281" y="66"/>
                    </a:lnTo>
                    <a:lnTo>
                      <a:pt x="270" y="64"/>
                    </a:lnTo>
                    <a:lnTo>
                      <a:pt x="262" y="62"/>
                    </a:lnTo>
                    <a:lnTo>
                      <a:pt x="251" y="58"/>
                    </a:lnTo>
                    <a:lnTo>
                      <a:pt x="241" y="55"/>
                    </a:lnTo>
                    <a:lnTo>
                      <a:pt x="232" y="53"/>
                    </a:lnTo>
                    <a:lnTo>
                      <a:pt x="226" y="51"/>
                    </a:lnTo>
                    <a:lnTo>
                      <a:pt x="216" y="47"/>
                    </a:lnTo>
                    <a:lnTo>
                      <a:pt x="213" y="47"/>
                    </a:lnTo>
                    <a:lnTo>
                      <a:pt x="209" y="100"/>
                    </a:lnTo>
                    <a:lnTo>
                      <a:pt x="158" y="155"/>
                    </a:lnTo>
                    <a:lnTo>
                      <a:pt x="159" y="205"/>
                    </a:lnTo>
                    <a:lnTo>
                      <a:pt x="139" y="269"/>
                    </a:lnTo>
                    <a:lnTo>
                      <a:pt x="159" y="364"/>
                    </a:lnTo>
                    <a:lnTo>
                      <a:pt x="234" y="338"/>
                    </a:lnTo>
                    <a:lnTo>
                      <a:pt x="285" y="273"/>
                    </a:lnTo>
                    <a:lnTo>
                      <a:pt x="315" y="260"/>
                    </a:lnTo>
                    <a:lnTo>
                      <a:pt x="315" y="323"/>
                    </a:lnTo>
                    <a:lnTo>
                      <a:pt x="285" y="353"/>
                    </a:lnTo>
                    <a:lnTo>
                      <a:pt x="283" y="378"/>
                    </a:lnTo>
                    <a:lnTo>
                      <a:pt x="321" y="387"/>
                    </a:lnTo>
                    <a:lnTo>
                      <a:pt x="293" y="406"/>
                    </a:lnTo>
                    <a:lnTo>
                      <a:pt x="268" y="406"/>
                    </a:lnTo>
                    <a:lnTo>
                      <a:pt x="239" y="374"/>
                    </a:lnTo>
                    <a:lnTo>
                      <a:pt x="184" y="416"/>
                    </a:lnTo>
                    <a:lnTo>
                      <a:pt x="239" y="444"/>
                    </a:lnTo>
                    <a:lnTo>
                      <a:pt x="304" y="454"/>
                    </a:lnTo>
                    <a:lnTo>
                      <a:pt x="312" y="488"/>
                    </a:lnTo>
                    <a:lnTo>
                      <a:pt x="245" y="478"/>
                    </a:lnTo>
                    <a:lnTo>
                      <a:pt x="190" y="492"/>
                    </a:lnTo>
                    <a:lnTo>
                      <a:pt x="201" y="530"/>
                    </a:lnTo>
                    <a:lnTo>
                      <a:pt x="283" y="545"/>
                    </a:lnTo>
                    <a:lnTo>
                      <a:pt x="340" y="539"/>
                    </a:lnTo>
                    <a:lnTo>
                      <a:pt x="272" y="600"/>
                    </a:lnTo>
                    <a:lnTo>
                      <a:pt x="196" y="826"/>
                    </a:lnTo>
                    <a:lnTo>
                      <a:pt x="61" y="496"/>
                    </a:lnTo>
                    <a:lnTo>
                      <a:pt x="82" y="408"/>
                    </a:lnTo>
                    <a:lnTo>
                      <a:pt x="45" y="247"/>
                    </a:lnTo>
                    <a:lnTo>
                      <a:pt x="23" y="205"/>
                    </a:lnTo>
                    <a:lnTo>
                      <a:pt x="19" y="155"/>
                    </a:lnTo>
                    <a:lnTo>
                      <a:pt x="0" y="104"/>
                    </a:lnTo>
                    <a:lnTo>
                      <a:pt x="0" y="58"/>
                    </a:lnTo>
                    <a:lnTo>
                      <a:pt x="36" y="32"/>
                    </a:lnTo>
                    <a:lnTo>
                      <a:pt x="36" y="30"/>
                    </a:lnTo>
                    <a:lnTo>
                      <a:pt x="42" y="30"/>
                    </a:lnTo>
                    <a:lnTo>
                      <a:pt x="47" y="28"/>
                    </a:lnTo>
                    <a:lnTo>
                      <a:pt x="55" y="28"/>
                    </a:lnTo>
                    <a:lnTo>
                      <a:pt x="63" y="28"/>
                    </a:lnTo>
                    <a:lnTo>
                      <a:pt x="68" y="28"/>
                    </a:lnTo>
                    <a:lnTo>
                      <a:pt x="72" y="32"/>
                    </a:lnTo>
                    <a:lnTo>
                      <a:pt x="74" y="38"/>
                    </a:lnTo>
                    <a:lnTo>
                      <a:pt x="74" y="41"/>
                    </a:lnTo>
                    <a:lnTo>
                      <a:pt x="74" y="49"/>
                    </a:lnTo>
                    <a:lnTo>
                      <a:pt x="74" y="55"/>
                    </a:lnTo>
                    <a:lnTo>
                      <a:pt x="76" y="62"/>
                    </a:lnTo>
                    <a:lnTo>
                      <a:pt x="76" y="74"/>
                    </a:lnTo>
                    <a:lnTo>
                      <a:pt x="78" y="77"/>
                    </a:lnTo>
                    <a:lnTo>
                      <a:pt x="78" y="121"/>
                    </a:lnTo>
                    <a:lnTo>
                      <a:pt x="101" y="161"/>
                    </a:lnTo>
                    <a:lnTo>
                      <a:pt x="150" y="89"/>
                    </a:lnTo>
                    <a:lnTo>
                      <a:pt x="199" y="0"/>
                    </a:lnTo>
                    <a:lnTo>
                      <a:pt x="239" y="45"/>
                    </a:lnTo>
                    <a:lnTo>
                      <a:pt x="331" y="51"/>
                    </a:lnTo>
                    <a:lnTo>
                      <a:pt x="420" y="38"/>
                    </a:lnTo>
                    <a:lnTo>
                      <a:pt x="420" y="38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8" name="Freeform 38">
                <a:extLst>
                  <a:ext uri="{FF2B5EF4-FFF2-40B4-BE49-F238E27FC236}">
                    <a16:creationId xmlns:a16="http://schemas.microsoft.com/office/drawing/2014/main" id="{AE173B6E-CBCC-4F98-97D1-F50BF68269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9" y="2993"/>
                <a:ext cx="51" cy="40"/>
              </a:xfrm>
              <a:custGeom>
                <a:avLst/>
                <a:gdLst>
                  <a:gd name="T0" fmla="*/ 0 w 101"/>
                  <a:gd name="T1" fmla="*/ 0 h 80"/>
                  <a:gd name="T2" fmla="*/ 0 w 101"/>
                  <a:gd name="T3" fmla="*/ 55 h 80"/>
                  <a:gd name="T4" fmla="*/ 50 w 101"/>
                  <a:gd name="T5" fmla="*/ 80 h 80"/>
                  <a:gd name="T6" fmla="*/ 84 w 101"/>
                  <a:gd name="T7" fmla="*/ 72 h 80"/>
                  <a:gd name="T8" fmla="*/ 101 w 101"/>
                  <a:gd name="T9" fmla="*/ 34 h 80"/>
                  <a:gd name="T10" fmla="*/ 0 w 101"/>
                  <a:gd name="T11" fmla="*/ 0 h 80"/>
                  <a:gd name="T12" fmla="*/ 0 w 101"/>
                  <a:gd name="T13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80">
                    <a:moveTo>
                      <a:pt x="0" y="0"/>
                    </a:moveTo>
                    <a:lnTo>
                      <a:pt x="0" y="55"/>
                    </a:lnTo>
                    <a:lnTo>
                      <a:pt x="50" y="80"/>
                    </a:lnTo>
                    <a:lnTo>
                      <a:pt x="84" y="72"/>
                    </a:lnTo>
                    <a:lnTo>
                      <a:pt x="101" y="3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85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39" name="Freeform 39">
                <a:extLst>
                  <a:ext uri="{FF2B5EF4-FFF2-40B4-BE49-F238E27FC236}">
                    <a16:creationId xmlns:a16="http://schemas.microsoft.com/office/drawing/2014/main" id="{15450B94-B8C0-4F2F-9553-74644ECCE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4" y="2965"/>
                <a:ext cx="67" cy="45"/>
              </a:xfrm>
              <a:custGeom>
                <a:avLst/>
                <a:gdLst>
                  <a:gd name="T0" fmla="*/ 135 w 135"/>
                  <a:gd name="T1" fmla="*/ 40 h 89"/>
                  <a:gd name="T2" fmla="*/ 57 w 135"/>
                  <a:gd name="T3" fmla="*/ 89 h 89"/>
                  <a:gd name="T4" fmla="*/ 15 w 135"/>
                  <a:gd name="T5" fmla="*/ 70 h 89"/>
                  <a:gd name="T6" fmla="*/ 0 w 135"/>
                  <a:gd name="T7" fmla="*/ 0 h 89"/>
                  <a:gd name="T8" fmla="*/ 135 w 135"/>
                  <a:gd name="T9" fmla="*/ 40 h 89"/>
                  <a:gd name="T10" fmla="*/ 135 w 135"/>
                  <a:gd name="T11" fmla="*/ 4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89">
                    <a:moveTo>
                      <a:pt x="135" y="40"/>
                    </a:moveTo>
                    <a:lnTo>
                      <a:pt x="57" y="89"/>
                    </a:lnTo>
                    <a:lnTo>
                      <a:pt x="15" y="70"/>
                    </a:lnTo>
                    <a:lnTo>
                      <a:pt x="0" y="0"/>
                    </a:lnTo>
                    <a:lnTo>
                      <a:pt x="135" y="40"/>
                    </a:lnTo>
                    <a:lnTo>
                      <a:pt x="135" y="40"/>
                    </a:lnTo>
                    <a:close/>
                  </a:path>
                </a:pathLst>
              </a:custGeom>
              <a:solidFill>
                <a:srgbClr val="E085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0" name="Freeform 40">
                <a:extLst>
                  <a:ext uri="{FF2B5EF4-FFF2-40B4-BE49-F238E27FC236}">
                    <a16:creationId xmlns:a16="http://schemas.microsoft.com/office/drawing/2014/main" id="{F88A1030-4704-49AD-A1EC-6F64F01767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9" y="3048"/>
                <a:ext cx="791" cy="517"/>
              </a:xfrm>
              <a:custGeom>
                <a:avLst/>
                <a:gdLst>
                  <a:gd name="T0" fmla="*/ 466 w 1584"/>
                  <a:gd name="T1" fmla="*/ 133 h 1034"/>
                  <a:gd name="T2" fmla="*/ 360 w 1584"/>
                  <a:gd name="T3" fmla="*/ 268 h 1034"/>
                  <a:gd name="T4" fmla="*/ 286 w 1584"/>
                  <a:gd name="T5" fmla="*/ 323 h 1034"/>
                  <a:gd name="T6" fmla="*/ 286 w 1584"/>
                  <a:gd name="T7" fmla="*/ 485 h 1034"/>
                  <a:gd name="T8" fmla="*/ 120 w 1584"/>
                  <a:gd name="T9" fmla="*/ 643 h 1034"/>
                  <a:gd name="T10" fmla="*/ 0 w 1584"/>
                  <a:gd name="T11" fmla="*/ 928 h 1034"/>
                  <a:gd name="T12" fmla="*/ 143 w 1584"/>
                  <a:gd name="T13" fmla="*/ 960 h 1034"/>
                  <a:gd name="T14" fmla="*/ 143 w 1584"/>
                  <a:gd name="T15" fmla="*/ 954 h 1034"/>
                  <a:gd name="T16" fmla="*/ 147 w 1584"/>
                  <a:gd name="T17" fmla="*/ 945 h 1034"/>
                  <a:gd name="T18" fmla="*/ 151 w 1584"/>
                  <a:gd name="T19" fmla="*/ 937 h 1034"/>
                  <a:gd name="T20" fmla="*/ 154 w 1584"/>
                  <a:gd name="T21" fmla="*/ 930 h 1034"/>
                  <a:gd name="T22" fmla="*/ 158 w 1584"/>
                  <a:gd name="T23" fmla="*/ 922 h 1034"/>
                  <a:gd name="T24" fmla="*/ 164 w 1584"/>
                  <a:gd name="T25" fmla="*/ 913 h 1034"/>
                  <a:gd name="T26" fmla="*/ 170 w 1584"/>
                  <a:gd name="T27" fmla="*/ 901 h 1034"/>
                  <a:gd name="T28" fmla="*/ 175 w 1584"/>
                  <a:gd name="T29" fmla="*/ 892 h 1034"/>
                  <a:gd name="T30" fmla="*/ 183 w 1584"/>
                  <a:gd name="T31" fmla="*/ 880 h 1034"/>
                  <a:gd name="T32" fmla="*/ 192 w 1584"/>
                  <a:gd name="T33" fmla="*/ 871 h 1034"/>
                  <a:gd name="T34" fmla="*/ 200 w 1584"/>
                  <a:gd name="T35" fmla="*/ 859 h 1034"/>
                  <a:gd name="T36" fmla="*/ 211 w 1584"/>
                  <a:gd name="T37" fmla="*/ 852 h 1034"/>
                  <a:gd name="T38" fmla="*/ 221 w 1584"/>
                  <a:gd name="T39" fmla="*/ 842 h 1034"/>
                  <a:gd name="T40" fmla="*/ 234 w 1584"/>
                  <a:gd name="T41" fmla="*/ 835 h 1034"/>
                  <a:gd name="T42" fmla="*/ 244 w 1584"/>
                  <a:gd name="T43" fmla="*/ 827 h 1034"/>
                  <a:gd name="T44" fmla="*/ 257 w 1584"/>
                  <a:gd name="T45" fmla="*/ 821 h 1034"/>
                  <a:gd name="T46" fmla="*/ 270 w 1584"/>
                  <a:gd name="T47" fmla="*/ 816 h 1034"/>
                  <a:gd name="T48" fmla="*/ 284 w 1584"/>
                  <a:gd name="T49" fmla="*/ 812 h 1034"/>
                  <a:gd name="T50" fmla="*/ 295 w 1584"/>
                  <a:gd name="T51" fmla="*/ 808 h 1034"/>
                  <a:gd name="T52" fmla="*/ 308 w 1584"/>
                  <a:gd name="T53" fmla="*/ 806 h 1034"/>
                  <a:gd name="T54" fmla="*/ 320 w 1584"/>
                  <a:gd name="T55" fmla="*/ 806 h 1034"/>
                  <a:gd name="T56" fmla="*/ 335 w 1584"/>
                  <a:gd name="T57" fmla="*/ 806 h 1034"/>
                  <a:gd name="T58" fmla="*/ 344 w 1584"/>
                  <a:gd name="T59" fmla="*/ 804 h 1034"/>
                  <a:gd name="T60" fmla="*/ 354 w 1584"/>
                  <a:gd name="T61" fmla="*/ 804 h 1034"/>
                  <a:gd name="T62" fmla="*/ 364 w 1584"/>
                  <a:gd name="T63" fmla="*/ 804 h 1034"/>
                  <a:gd name="T64" fmla="*/ 371 w 1584"/>
                  <a:gd name="T65" fmla="*/ 806 h 1034"/>
                  <a:gd name="T66" fmla="*/ 379 w 1584"/>
                  <a:gd name="T67" fmla="*/ 806 h 1034"/>
                  <a:gd name="T68" fmla="*/ 384 w 1584"/>
                  <a:gd name="T69" fmla="*/ 806 h 1034"/>
                  <a:gd name="T70" fmla="*/ 386 w 1584"/>
                  <a:gd name="T71" fmla="*/ 806 h 1034"/>
                  <a:gd name="T72" fmla="*/ 388 w 1584"/>
                  <a:gd name="T73" fmla="*/ 808 h 1034"/>
                  <a:gd name="T74" fmla="*/ 462 w 1584"/>
                  <a:gd name="T75" fmla="*/ 797 h 1034"/>
                  <a:gd name="T76" fmla="*/ 673 w 1584"/>
                  <a:gd name="T77" fmla="*/ 1019 h 1034"/>
                  <a:gd name="T78" fmla="*/ 1063 w 1584"/>
                  <a:gd name="T79" fmla="*/ 1034 h 1034"/>
                  <a:gd name="T80" fmla="*/ 1584 w 1584"/>
                  <a:gd name="T81" fmla="*/ 494 h 1034"/>
                  <a:gd name="T82" fmla="*/ 1445 w 1584"/>
                  <a:gd name="T83" fmla="*/ 247 h 1034"/>
                  <a:gd name="T84" fmla="*/ 1382 w 1584"/>
                  <a:gd name="T85" fmla="*/ 190 h 1034"/>
                  <a:gd name="T86" fmla="*/ 1293 w 1584"/>
                  <a:gd name="T87" fmla="*/ 173 h 1034"/>
                  <a:gd name="T88" fmla="*/ 1187 w 1584"/>
                  <a:gd name="T89" fmla="*/ 90 h 1034"/>
                  <a:gd name="T90" fmla="*/ 1149 w 1584"/>
                  <a:gd name="T91" fmla="*/ 84 h 1034"/>
                  <a:gd name="T92" fmla="*/ 1105 w 1584"/>
                  <a:gd name="T93" fmla="*/ 0 h 1034"/>
                  <a:gd name="T94" fmla="*/ 1021 w 1584"/>
                  <a:gd name="T95" fmla="*/ 128 h 1034"/>
                  <a:gd name="T96" fmla="*/ 997 w 1584"/>
                  <a:gd name="T97" fmla="*/ 166 h 1034"/>
                  <a:gd name="T98" fmla="*/ 926 w 1584"/>
                  <a:gd name="T99" fmla="*/ 219 h 1034"/>
                  <a:gd name="T100" fmla="*/ 873 w 1584"/>
                  <a:gd name="T101" fmla="*/ 434 h 1034"/>
                  <a:gd name="T102" fmla="*/ 837 w 1584"/>
                  <a:gd name="T103" fmla="*/ 242 h 1034"/>
                  <a:gd name="T104" fmla="*/ 759 w 1584"/>
                  <a:gd name="T105" fmla="*/ 95 h 1034"/>
                  <a:gd name="T106" fmla="*/ 466 w 1584"/>
                  <a:gd name="T107" fmla="*/ 133 h 1034"/>
                  <a:gd name="T108" fmla="*/ 466 w 1584"/>
                  <a:gd name="T109" fmla="*/ 133 h 1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84" h="1034">
                    <a:moveTo>
                      <a:pt x="466" y="133"/>
                    </a:moveTo>
                    <a:lnTo>
                      <a:pt x="360" y="268"/>
                    </a:lnTo>
                    <a:lnTo>
                      <a:pt x="286" y="323"/>
                    </a:lnTo>
                    <a:lnTo>
                      <a:pt x="286" y="485"/>
                    </a:lnTo>
                    <a:lnTo>
                      <a:pt x="120" y="643"/>
                    </a:lnTo>
                    <a:lnTo>
                      <a:pt x="0" y="928"/>
                    </a:lnTo>
                    <a:lnTo>
                      <a:pt x="143" y="960"/>
                    </a:lnTo>
                    <a:lnTo>
                      <a:pt x="143" y="954"/>
                    </a:lnTo>
                    <a:lnTo>
                      <a:pt x="147" y="945"/>
                    </a:lnTo>
                    <a:lnTo>
                      <a:pt x="151" y="937"/>
                    </a:lnTo>
                    <a:lnTo>
                      <a:pt x="154" y="930"/>
                    </a:lnTo>
                    <a:lnTo>
                      <a:pt x="158" y="922"/>
                    </a:lnTo>
                    <a:lnTo>
                      <a:pt x="164" y="913"/>
                    </a:lnTo>
                    <a:lnTo>
                      <a:pt x="170" y="901"/>
                    </a:lnTo>
                    <a:lnTo>
                      <a:pt x="175" y="892"/>
                    </a:lnTo>
                    <a:lnTo>
                      <a:pt x="183" y="880"/>
                    </a:lnTo>
                    <a:lnTo>
                      <a:pt x="192" y="871"/>
                    </a:lnTo>
                    <a:lnTo>
                      <a:pt x="200" y="859"/>
                    </a:lnTo>
                    <a:lnTo>
                      <a:pt x="211" y="852"/>
                    </a:lnTo>
                    <a:lnTo>
                      <a:pt x="221" y="842"/>
                    </a:lnTo>
                    <a:lnTo>
                      <a:pt x="234" y="835"/>
                    </a:lnTo>
                    <a:lnTo>
                      <a:pt x="244" y="827"/>
                    </a:lnTo>
                    <a:lnTo>
                      <a:pt x="257" y="821"/>
                    </a:lnTo>
                    <a:lnTo>
                      <a:pt x="270" y="816"/>
                    </a:lnTo>
                    <a:lnTo>
                      <a:pt x="284" y="812"/>
                    </a:lnTo>
                    <a:lnTo>
                      <a:pt x="295" y="808"/>
                    </a:lnTo>
                    <a:lnTo>
                      <a:pt x="308" y="806"/>
                    </a:lnTo>
                    <a:lnTo>
                      <a:pt x="320" y="806"/>
                    </a:lnTo>
                    <a:lnTo>
                      <a:pt x="335" y="806"/>
                    </a:lnTo>
                    <a:lnTo>
                      <a:pt x="344" y="804"/>
                    </a:lnTo>
                    <a:lnTo>
                      <a:pt x="354" y="804"/>
                    </a:lnTo>
                    <a:lnTo>
                      <a:pt x="364" y="804"/>
                    </a:lnTo>
                    <a:lnTo>
                      <a:pt x="371" y="806"/>
                    </a:lnTo>
                    <a:lnTo>
                      <a:pt x="379" y="806"/>
                    </a:lnTo>
                    <a:lnTo>
                      <a:pt x="384" y="806"/>
                    </a:lnTo>
                    <a:lnTo>
                      <a:pt x="386" y="806"/>
                    </a:lnTo>
                    <a:lnTo>
                      <a:pt x="388" y="808"/>
                    </a:lnTo>
                    <a:lnTo>
                      <a:pt x="462" y="797"/>
                    </a:lnTo>
                    <a:lnTo>
                      <a:pt x="673" y="1019"/>
                    </a:lnTo>
                    <a:lnTo>
                      <a:pt x="1063" y="1034"/>
                    </a:lnTo>
                    <a:lnTo>
                      <a:pt x="1584" y="494"/>
                    </a:lnTo>
                    <a:lnTo>
                      <a:pt x="1445" y="247"/>
                    </a:lnTo>
                    <a:lnTo>
                      <a:pt x="1382" y="190"/>
                    </a:lnTo>
                    <a:lnTo>
                      <a:pt x="1293" y="173"/>
                    </a:lnTo>
                    <a:lnTo>
                      <a:pt x="1187" y="90"/>
                    </a:lnTo>
                    <a:lnTo>
                      <a:pt x="1149" y="84"/>
                    </a:lnTo>
                    <a:lnTo>
                      <a:pt x="1105" y="0"/>
                    </a:lnTo>
                    <a:lnTo>
                      <a:pt x="1021" y="128"/>
                    </a:lnTo>
                    <a:lnTo>
                      <a:pt x="997" y="166"/>
                    </a:lnTo>
                    <a:lnTo>
                      <a:pt x="926" y="219"/>
                    </a:lnTo>
                    <a:lnTo>
                      <a:pt x="873" y="434"/>
                    </a:lnTo>
                    <a:lnTo>
                      <a:pt x="837" y="242"/>
                    </a:lnTo>
                    <a:lnTo>
                      <a:pt x="759" y="95"/>
                    </a:lnTo>
                    <a:lnTo>
                      <a:pt x="466" y="133"/>
                    </a:lnTo>
                    <a:lnTo>
                      <a:pt x="466" y="133"/>
                    </a:lnTo>
                    <a:close/>
                  </a:path>
                </a:pathLst>
              </a:custGeom>
              <a:solidFill>
                <a:srgbClr val="F5E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1" name="Freeform 41">
                <a:extLst>
                  <a:ext uri="{FF2B5EF4-FFF2-40B4-BE49-F238E27FC236}">
                    <a16:creationId xmlns:a16="http://schemas.microsoft.com/office/drawing/2014/main" id="{3AA5967A-43B3-49DF-A93B-C6925D3EB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5" y="3096"/>
                <a:ext cx="203" cy="477"/>
              </a:xfrm>
              <a:custGeom>
                <a:avLst/>
                <a:gdLst>
                  <a:gd name="T0" fmla="*/ 405 w 405"/>
                  <a:gd name="T1" fmla="*/ 0 h 954"/>
                  <a:gd name="T2" fmla="*/ 369 w 405"/>
                  <a:gd name="T3" fmla="*/ 48 h 954"/>
                  <a:gd name="T4" fmla="*/ 305 w 405"/>
                  <a:gd name="T5" fmla="*/ 90 h 954"/>
                  <a:gd name="T6" fmla="*/ 278 w 405"/>
                  <a:gd name="T7" fmla="*/ 133 h 954"/>
                  <a:gd name="T8" fmla="*/ 263 w 405"/>
                  <a:gd name="T9" fmla="*/ 185 h 954"/>
                  <a:gd name="T10" fmla="*/ 234 w 405"/>
                  <a:gd name="T11" fmla="*/ 274 h 954"/>
                  <a:gd name="T12" fmla="*/ 183 w 405"/>
                  <a:gd name="T13" fmla="*/ 225 h 954"/>
                  <a:gd name="T14" fmla="*/ 164 w 405"/>
                  <a:gd name="T15" fmla="*/ 135 h 954"/>
                  <a:gd name="T16" fmla="*/ 103 w 405"/>
                  <a:gd name="T17" fmla="*/ 118 h 954"/>
                  <a:gd name="T18" fmla="*/ 82 w 405"/>
                  <a:gd name="T19" fmla="*/ 141 h 954"/>
                  <a:gd name="T20" fmla="*/ 76 w 405"/>
                  <a:gd name="T21" fmla="*/ 223 h 954"/>
                  <a:gd name="T22" fmla="*/ 38 w 405"/>
                  <a:gd name="T23" fmla="*/ 249 h 954"/>
                  <a:gd name="T24" fmla="*/ 103 w 405"/>
                  <a:gd name="T25" fmla="*/ 244 h 954"/>
                  <a:gd name="T26" fmla="*/ 122 w 405"/>
                  <a:gd name="T27" fmla="*/ 261 h 954"/>
                  <a:gd name="T28" fmla="*/ 94 w 405"/>
                  <a:gd name="T29" fmla="*/ 306 h 954"/>
                  <a:gd name="T30" fmla="*/ 172 w 405"/>
                  <a:gd name="T31" fmla="*/ 375 h 954"/>
                  <a:gd name="T32" fmla="*/ 134 w 405"/>
                  <a:gd name="T33" fmla="*/ 413 h 954"/>
                  <a:gd name="T34" fmla="*/ 132 w 405"/>
                  <a:gd name="T35" fmla="*/ 445 h 954"/>
                  <a:gd name="T36" fmla="*/ 160 w 405"/>
                  <a:gd name="T37" fmla="*/ 496 h 954"/>
                  <a:gd name="T38" fmla="*/ 103 w 405"/>
                  <a:gd name="T39" fmla="*/ 688 h 954"/>
                  <a:gd name="T40" fmla="*/ 0 w 405"/>
                  <a:gd name="T41" fmla="*/ 945 h 954"/>
                  <a:gd name="T42" fmla="*/ 280 w 405"/>
                  <a:gd name="T43" fmla="*/ 954 h 954"/>
                  <a:gd name="T44" fmla="*/ 253 w 405"/>
                  <a:gd name="T45" fmla="*/ 379 h 954"/>
                  <a:gd name="T46" fmla="*/ 337 w 405"/>
                  <a:gd name="T47" fmla="*/ 295 h 954"/>
                  <a:gd name="T48" fmla="*/ 379 w 405"/>
                  <a:gd name="T49" fmla="*/ 337 h 954"/>
                  <a:gd name="T50" fmla="*/ 405 w 405"/>
                  <a:gd name="T51" fmla="*/ 301 h 954"/>
                  <a:gd name="T52" fmla="*/ 337 w 405"/>
                  <a:gd name="T53" fmla="*/ 185 h 954"/>
                  <a:gd name="T54" fmla="*/ 310 w 405"/>
                  <a:gd name="T55" fmla="*/ 185 h 954"/>
                  <a:gd name="T56" fmla="*/ 299 w 405"/>
                  <a:gd name="T57" fmla="*/ 141 h 954"/>
                  <a:gd name="T58" fmla="*/ 369 w 405"/>
                  <a:gd name="T59" fmla="*/ 95 h 954"/>
                  <a:gd name="T60" fmla="*/ 405 w 405"/>
                  <a:gd name="T61" fmla="*/ 0 h 954"/>
                  <a:gd name="T62" fmla="*/ 405 w 405"/>
                  <a:gd name="T63" fmla="*/ 0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5" h="954">
                    <a:moveTo>
                      <a:pt x="405" y="0"/>
                    </a:moveTo>
                    <a:lnTo>
                      <a:pt x="369" y="48"/>
                    </a:lnTo>
                    <a:lnTo>
                      <a:pt x="305" y="90"/>
                    </a:lnTo>
                    <a:lnTo>
                      <a:pt x="278" y="133"/>
                    </a:lnTo>
                    <a:lnTo>
                      <a:pt x="263" y="185"/>
                    </a:lnTo>
                    <a:lnTo>
                      <a:pt x="234" y="274"/>
                    </a:lnTo>
                    <a:lnTo>
                      <a:pt x="183" y="225"/>
                    </a:lnTo>
                    <a:lnTo>
                      <a:pt x="164" y="135"/>
                    </a:lnTo>
                    <a:lnTo>
                      <a:pt x="103" y="118"/>
                    </a:lnTo>
                    <a:lnTo>
                      <a:pt x="82" y="141"/>
                    </a:lnTo>
                    <a:lnTo>
                      <a:pt x="76" y="223"/>
                    </a:lnTo>
                    <a:lnTo>
                      <a:pt x="38" y="249"/>
                    </a:lnTo>
                    <a:lnTo>
                      <a:pt x="103" y="244"/>
                    </a:lnTo>
                    <a:lnTo>
                      <a:pt x="122" y="261"/>
                    </a:lnTo>
                    <a:lnTo>
                      <a:pt x="94" y="306"/>
                    </a:lnTo>
                    <a:lnTo>
                      <a:pt x="172" y="375"/>
                    </a:lnTo>
                    <a:lnTo>
                      <a:pt x="134" y="413"/>
                    </a:lnTo>
                    <a:lnTo>
                      <a:pt x="132" y="445"/>
                    </a:lnTo>
                    <a:lnTo>
                      <a:pt x="160" y="496"/>
                    </a:lnTo>
                    <a:lnTo>
                      <a:pt x="103" y="688"/>
                    </a:lnTo>
                    <a:lnTo>
                      <a:pt x="0" y="945"/>
                    </a:lnTo>
                    <a:lnTo>
                      <a:pt x="280" y="954"/>
                    </a:lnTo>
                    <a:lnTo>
                      <a:pt x="253" y="379"/>
                    </a:lnTo>
                    <a:lnTo>
                      <a:pt x="337" y="295"/>
                    </a:lnTo>
                    <a:lnTo>
                      <a:pt x="379" y="337"/>
                    </a:lnTo>
                    <a:lnTo>
                      <a:pt x="405" y="301"/>
                    </a:lnTo>
                    <a:lnTo>
                      <a:pt x="337" y="185"/>
                    </a:lnTo>
                    <a:lnTo>
                      <a:pt x="310" y="185"/>
                    </a:lnTo>
                    <a:lnTo>
                      <a:pt x="299" y="141"/>
                    </a:lnTo>
                    <a:lnTo>
                      <a:pt x="369" y="95"/>
                    </a:lnTo>
                    <a:lnTo>
                      <a:pt x="405" y="0"/>
                    </a:lnTo>
                    <a:lnTo>
                      <a:pt x="405" y="0"/>
                    </a:lnTo>
                    <a:close/>
                  </a:path>
                </a:pathLst>
              </a:custGeom>
              <a:solidFill>
                <a:srgbClr val="75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2" name="Freeform 42">
                <a:extLst>
                  <a:ext uri="{FF2B5EF4-FFF2-40B4-BE49-F238E27FC236}">
                    <a16:creationId xmlns:a16="http://schemas.microsoft.com/office/drawing/2014/main" id="{045646BD-68B2-4269-B30E-C0E98479D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4" y="3054"/>
                <a:ext cx="418" cy="453"/>
              </a:xfrm>
              <a:custGeom>
                <a:avLst/>
                <a:gdLst>
                  <a:gd name="T0" fmla="*/ 814 w 837"/>
                  <a:gd name="T1" fmla="*/ 0 h 906"/>
                  <a:gd name="T2" fmla="*/ 837 w 837"/>
                  <a:gd name="T3" fmla="*/ 89 h 906"/>
                  <a:gd name="T4" fmla="*/ 799 w 837"/>
                  <a:gd name="T5" fmla="*/ 121 h 906"/>
                  <a:gd name="T6" fmla="*/ 799 w 837"/>
                  <a:gd name="T7" fmla="*/ 154 h 906"/>
                  <a:gd name="T8" fmla="*/ 734 w 837"/>
                  <a:gd name="T9" fmla="*/ 207 h 906"/>
                  <a:gd name="T10" fmla="*/ 741 w 837"/>
                  <a:gd name="T11" fmla="*/ 262 h 906"/>
                  <a:gd name="T12" fmla="*/ 741 w 837"/>
                  <a:gd name="T13" fmla="*/ 319 h 906"/>
                  <a:gd name="T14" fmla="*/ 696 w 837"/>
                  <a:gd name="T15" fmla="*/ 376 h 906"/>
                  <a:gd name="T16" fmla="*/ 646 w 837"/>
                  <a:gd name="T17" fmla="*/ 268 h 906"/>
                  <a:gd name="T18" fmla="*/ 574 w 837"/>
                  <a:gd name="T19" fmla="*/ 268 h 906"/>
                  <a:gd name="T20" fmla="*/ 567 w 837"/>
                  <a:gd name="T21" fmla="*/ 218 h 906"/>
                  <a:gd name="T22" fmla="*/ 525 w 837"/>
                  <a:gd name="T23" fmla="*/ 178 h 906"/>
                  <a:gd name="T24" fmla="*/ 380 w 837"/>
                  <a:gd name="T25" fmla="*/ 308 h 906"/>
                  <a:gd name="T26" fmla="*/ 498 w 837"/>
                  <a:gd name="T27" fmla="*/ 270 h 906"/>
                  <a:gd name="T28" fmla="*/ 519 w 837"/>
                  <a:gd name="T29" fmla="*/ 292 h 906"/>
                  <a:gd name="T30" fmla="*/ 494 w 837"/>
                  <a:gd name="T31" fmla="*/ 389 h 906"/>
                  <a:gd name="T32" fmla="*/ 458 w 837"/>
                  <a:gd name="T33" fmla="*/ 353 h 906"/>
                  <a:gd name="T34" fmla="*/ 386 w 837"/>
                  <a:gd name="T35" fmla="*/ 382 h 906"/>
                  <a:gd name="T36" fmla="*/ 386 w 837"/>
                  <a:gd name="T37" fmla="*/ 458 h 906"/>
                  <a:gd name="T38" fmla="*/ 344 w 837"/>
                  <a:gd name="T39" fmla="*/ 539 h 906"/>
                  <a:gd name="T40" fmla="*/ 268 w 837"/>
                  <a:gd name="T41" fmla="*/ 604 h 906"/>
                  <a:gd name="T42" fmla="*/ 285 w 837"/>
                  <a:gd name="T43" fmla="*/ 650 h 906"/>
                  <a:gd name="T44" fmla="*/ 247 w 837"/>
                  <a:gd name="T45" fmla="*/ 701 h 906"/>
                  <a:gd name="T46" fmla="*/ 171 w 837"/>
                  <a:gd name="T47" fmla="*/ 745 h 906"/>
                  <a:gd name="T48" fmla="*/ 89 w 837"/>
                  <a:gd name="T49" fmla="*/ 906 h 906"/>
                  <a:gd name="T50" fmla="*/ 0 w 837"/>
                  <a:gd name="T51" fmla="*/ 826 h 906"/>
                  <a:gd name="T52" fmla="*/ 32 w 837"/>
                  <a:gd name="T53" fmla="*/ 644 h 906"/>
                  <a:gd name="T54" fmla="*/ 139 w 837"/>
                  <a:gd name="T55" fmla="*/ 566 h 906"/>
                  <a:gd name="T56" fmla="*/ 257 w 837"/>
                  <a:gd name="T57" fmla="*/ 488 h 906"/>
                  <a:gd name="T58" fmla="*/ 319 w 837"/>
                  <a:gd name="T59" fmla="*/ 391 h 906"/>
                  <a:gd name="T60" fmla="*/ 340 w 837"/>
                  <a:gd name="T61" fmla="*/ 300 h 906"/>
                  <a:gd name="T62" fmla="*/ 430 w 837"/>
                  <a:gd name="T63" fmla="*/ 243 h 906"/>
                  <a:gd name="T64" fmla="*/ 483 w 837"/>
                  <a:gd name="T65" fmla="*/ 154 h 906"/>
                  <a:gd name="T66" fmla="*/ 536 w 837"/>
                  <a:gd name="T67" fmla="*/ 85 h 906"/>
                  <a:gd name="T68" fmla="*/ 709 w 837"/>
                  <a:gd name="T69" fmla="*/ 40 h 906"/>
                  <a:gd name="T70" fmla="*/ 779 w 837"/>
                  <a:gd name="T71" fmla="*/ 34 h 906"/>
                  <a:gd name="T72" fmla="*/ 814 w 837"/>
                  <a:gd name="T73" fmla="*/ 0 h 906"/>
                  <a:gd name="T74" fmla="*/ 814 w 837"/>
                  <a:gd name="T75" fmla="*/ 0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37" h="906">
                    <a:moveTo>
                      <a:pt x="814" y="0"/>
                    </a:moveTo>
                    <a:lnTo>
                      <a:pt x="837" y="89"/>
                    </a:lnTo>
                    <a:lnTo>
                      <a:pt x="799" y="121"/>
                    </a:lnTo>
                    <a:lnTo>
                      <a:pt x="799" y="154"/>
                    </a:lnTo>
                    <a:lnTo>
                      <a:pt x="734" y="207"/>
                    </a:lnTo>
                    <a:lnTo>
                      <a:pt x="741" y="262"/>
                    </a:lnTo>
                    <a:lnTo>
                      <a:pt x="741" y="319"/>
                    </a:lnTo>
                    <a:lnTo>
                      <a:pt x="696" y="376"/>
                    </a:lnTo>
                    <a:lnTo>
                      <a:pt x="646" y="268"/>
                    </a:lnTo>
                    <a:lnTo>
                      <a:pt x="574" y="268"/>
                    </a:lnTo>
                    <a:lnTo>
                      <a:pt x="567" y="218"/>
                    </a:lnTo>
                    <a:lnTo>
                      <a:pt x="525" y="178"/>
                    </a:lnTo>
                    <a:lnTo>
                      <a:pt x="380" y="308"/>
                    </a:lnTo>
                    <a:lnTo>
                      <a:pt x="498" y="270"/>
                    </a:lnTo>
                    <a:lnTo>
                      <a:pt x="519" y="292"/>
                    </a:lnTo>
                    <a:lnTo>
                      <a:pt x="494" y="389"/>
                    </a:lnTo>
                    <a:lnTo>
                      <a:pt x="458" y="353"/>
                    </a:lnTo>
                    <a:lnTo>
                      <a:pt x="386" y="382"/>
                    </a:lnTo>
                    <a:lnTo>
                      <a:pt x="386" y="458"/>
                    </a:lnTo>
                    <a:lnTo>
                      <a:pt x="344" y="539"/>
                    </a:lnTo>
                    <a:lnTo>
                      <a:pt x="268" y="604"/>
                    </a:lnTo>
                    <a:lnTo>
                      <a:pt x="285" y="650"/>
                    </a:lnTo>
                    <a:lnTo>
                      <a:pt x="247" y="701"/>
                    </a:lnTo>
                    <a:lnTo>
                      <a:pt x="171" y="745"/>
                    </a:lnTo>
                    <a:lnTo>
                      <a:pt x="89" y="906"/>
                    </a:lnTo>
                    <a:lnTo>
                      <a:pt x="0" y="826"/>
                    </a:lnTo>
                    <a:lnTo>
                      <a:pt x="32" y="644"/>
                    </a:lnTo>
                    <a:lnTo>
                      <a:pt x="139" y="566"/>
                    </a:lnTo>
                    <a:lnTo>
                      <a:pt x="257" y="488"/>
                    </a:lnTo>
                    <a:lnTo>
                      <a:pt x="319" y="391"/>
                    </a:lnTo>
                    <a:lnTo>
                      <a:pt x="340" y="300"/>
                    </a:lnTo>
                    <a:lnTo>
                      <a:pt x="430" y="243"/>
                    </a:lnTo>
                    <a:lnTo>
                      <a:pt x="483" y="154"/>
                    </a:lnTo>
                    <a:lnTo>
                      <a:pt x="536" y="85"/>
                    </a:lnTo>
                    <a:lnTo>
                      <a:pt x="709" y="40"/>
                    </a:lnTo>
                    <a:lnTo>
                      <a:pt x="779" y="34"/>
                    </a:lnTo>
                    <a:lnTo>
                      <a:pt x="814" y="0"/>
                    </a:lnTo>
                    <a:lnTo>
                      <a:pt x="814" y="0"/>
                    </a:lnTo>
                    <a:close/>
                  </a:path>
                </a:pathLst>
              </a:custGeom>
              <a:solidFill>
                <a:srgbClr val="75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3" name="Freeform 43">
                <a:extLst>
                  <a:ext uri="{FF2B5EF4-FFF2-40B4-BE49-F238E27FC236}">
                    <a16:creationId xmlns:a16="http://schemas.microsoft.com/office/drawing/2014/main" id="{DAF3A653-C9BE-4DB7-8F45-3A26B03A78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4" y="3097"/>
                <a:ext cx="116" cy="135"/>
              </a:xfrm>
              <a:custGeom>
                <a:avLst/>
                <a:gdLst>
                  <a:gd name="T0" fmla="*/ 57 w 232"/>
                  <a:gd name="T1" fmla="*/ 57 h 272"/>
                  <a:gd name="T2" fmla="*/ 57 w 232"/>
                  <a:gd name="T3" fmla="*/ 109 h 272"/>
                  <a:gd name="T4" fmla="*/ 108 w 232"/>
                  <a:gd name="T5" fmla="*/ 101 h 272"/>
                  <a:gd name="T6" fmla="*/ 232 w 232"/>
                  <a:gd name="T7" fmla="*/ 120 h 272"/>
                  <a:gd name="T8" fmla="*/ 232 w 232"/>
                  <a:gd name="T9" fmla="*/ 120 h 272"/>
                  <a:gd name="T10" fmla="*/ 230 w 232"/>
                  <a:gd name="T11" fmla="*/ 124 h 272"/>
                  <a:gd name="T12" fmla="*/ 224 w 232"/>
                  <a:gd name="T13" fmla="*/ 128 h 272"/>
                  <a:gd name="T14" fmla="*/ 218 w 232"/>
                  <a:gd name="T15" fmla="*/ 131 h 272"/>
                  <a:gd name="T16" fmla="*/ 211 w 232"/>
                  <a:gd name="T17" fmla="*/ 137 h 272"/>
                  <a:gd name="T18" fmla="*/ 199 w 232"/>
                  <a:gd name="T19" fmla="*/ 143 h 272"/>
                  <a:gd name="T20" fmla="*/ 192 w 232"/>
                  <a:gd name="T21" fmla="*/ 143 h 272"/>
                  <a:gd name="T22" fmla="*/ 184 w 232"/>
                  <a:gd name="T23" fmla="*/ 147 h 272"/>
                  <a:gd name="T24" fmla="*/ 176 w 232"/>
                  <a:gd name="T25" fmla="*/ 148 h 272"/>
                  <a:gd name="T26" fmla="*/ 169 w 232"/>
                  <a:gd name="T27" fmla="*/ 150 h 272"/>
                  <a:gd name="T28" fmla="*/ 157 w 232"/>
                  <a:gd name="T29" fmla="*/ 150 h 272"/>
                  <a:gd name="T30" fmla="*/ 148 w 232"/>
                  <a:gd name="T31" fmla="*/ 150 h 272"/>
                  <a:gd name="T32" fmla="*/ 137 w 232"/>
                  <a:gd name="T33" fmla="*/ 150 h 272"/>
                  <a:gd name="T34" fmla="*/ 127 w 232"/>
                  <a:gd name="T35" fmla="*/ 152 h 272"/>
                  <a:gd name="T36" fmla="*/ 116 w 232"/>
                  <a:gd name="T37" fmla="*/ 150 h 272"/>
                  <a:gd name="T38" fmla="*/ 104 w 232"/>
                  <a:gd name="T39" fmla="*/ 150 h 272"/>
                  <a:gd name="T40" fmla="*/ 93 w 232"/>
                  <a:gd name="T41" fmla="*/ 150 h 272"/>
                  <a:gd name="T42" fmla="*/ 83 w 232"/>
                  <a:gd name="T43" fmla="*/ 150 h 272"/>
                  <a:gd name="T44" fmla="*/ 72 w 232"/>
                  <a:gd name="T45" fmla="*/ 148 h 272"/>
                  <a:gd name="T46" fmla="*/ 64 w 232"/>
                  <a:gd name="T47" fmla="*/ 147 h 272"/>
                  <a:gd name="T48" fmla="*/ 57 w 232"/>
                  <a:gd name="T49" fmla="*/ 147 h 272"/>
                  <a:gd name="T50" fmla="*/ 49 w 232"/>
                  <a:gd name="T51" fmla="*/ 147 h 272"/>
                  <a:gd name="T52" fmla="*/ 40 w 232"/>
                  <a:gd name="T53" fmla="*/ 145 h 272"/>
                  <a:gd name="T54" fmla="*/ 38 w 232"/>
                  <a:gd name="T55" fmla="*/ 145 h 272"/>
                  <a:gd name="T56" fmla="*/ 0 w 232"/>
                  <a:gd name="T57" fmla="*/ 272 h 272"/>
                  <a:gd name="T58" fmla="*/ 2 w 232"/>
                  <a:gd name="T59" fmla="*/ 107 h 272"/>
                  <a:gd name="T60" fmla="*/ 64 w 232"/>
                  <a:gd name="T61" fmla="*/ 0 h 272"/>
                  <a:gd name="T62" fmla="*/ 57 w 232"/>
                  <a:gd name="T63" fmla="*/ 57 h 272"/>
                  <a:gd name="T64" fmla="*/ 57 w 232"/>
                  <a:gd name="T65" fmla="*/ 57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32" h="272">
                    <a:moveTo>
                      <a:pt x="57" y="57"/>
                    </a:moveTo>
                    <a:lnTo>
                      <a:pt x="57" y="109"/>
                    </a:lnTo>
                    <a:lnTo>
                      <a:pt x="108" y="101"/>
                    </a:lnTo>
                    <a:lnTo>
                      <a:pt x="232" y="120"/>
                    </a:lnTo>
                    <a:lnTo>
                      <a:pt x="232" y="120"/>
                    </a:lnTo>
                    <a:lnTo>
                      <a:pt x="230" y="124"/>
                    </a:lnTo>
                    <a:lnTo>
                      <a:pt x="224" y="128"/>
                    </a:lnTo>
                    <a:lnTo>
                      <a:pt x="218" y="131"/>
                    </a:lnTo>
                    <a:lnTo>
                      <a:pt x="211" y="137"/>
                    </a:lnTo>
                    <a:lnTo>
                      <a:pt x="199" y="143"/>
                    </a:lnTo>
                    <a:lnTo>
                      <a:pt x="192" y="143"/>
                    </a:lnTo>
                    <a:lnTo>
                      <a:pt x="184" y="147"/>
                    </a:lnTo>
                    <a:lnTo>
                      <a:pt x="176" y="148"/>
                    </a:lnTo>
                    <a:lnTo>
                      <a:pt x="169" y="150"/>
                    </a:lnTo>
                    <a:lnTo>
                      <a:pt x="157" y="150"/>
                    </a:lnTo>
                    <a:lnTo>
                      <a:pt x="148" y="150"/>
                    </a:lnTo>
                    <a:lnTo>
                      <a:pt x="137" y="150"/>
                    </a:lnTo>
                    <a:lnTo>
                      <a:pt x="127" y="152"/>
                    </a:lnTo>
                    <a:lnTo>
                      <a:pt x="116" y="150"/>
                    </a:lnTo>
                    <a:lnTo>
                      <a:pt x="104" y="150"/>
                    </a:lnTo>
                    <a:lnTo>
                      <a:pt x="93" y="150"/>
                    </a:lnTo>
                    <a:lnTo>
                      <a:pt x="83" y="150"/>
                    </a:lnTo>
                    <a:lnTo>
                      <a:pt x="72" y="148"/>
                    </a:lnTo>
                    <a:lnTo>
                      <a:pt x="64" y="147"/>
                    </a:lnTo>
                    <a:lnTo>
                      <a:pt x="57" y="147"/>
                    </a:lnTo>
                    <a:lnTo>
                      <a:pt x="49" y="147"/>
                    </a:lnTo>
                    <a:lnTo>
                      <a:pt x="40" y="145"/>
                    </a:lnTo>
                    <a:lnTo>
                      <a:pt x="38" y="145"/>
                    </a:lnTo>
                    <a:lnTo>
                      <a:pt x="0" y="272"/>
                    </a:lnTo>
                    <a:lnTo>
                      <a:pt x="2" y="107"/>
                    </a:lnTo>
                    <a:lnTo>
                      <a:pt x="64" y="0"/>
                    </a:lnTo>
                    <a:lnTo>
                      <a:pt x="57" y="57"/>
                    </a:lnTo>
                    <a:lnTo>
                      <a:pt x="57" y="57"/>
                    </a:lnTo>
                    <a:close/>
                  </a:path>
                </a:pathLst>
              </a:custGeom>
              <a:solidFill>
                <a:srgbClr val="75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4" name="Freeform 44">
                <a:extLst>
                  <a:ext uri="{FF2B5EF4-FFF2-40B4-BE49-F238E27FC236}">
                    <a16:creationId xmlns:a16="http://schemas.microsoft.com/office/drawing/2014/main" id="{7963228E-7C53-48A7-8530-EE9ACE1C2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1" y="3306"/>
                <a:ext cx="59" cy="117"/>
              </a:xfrm>
              <a:custGeom>
                <a:avLst/>
                <a:gdLst>
                  <a:gd name="T0" fmla="*/ 84 w 118"/>
                  <a:gd name="T1" fmla="*/ 46 h 234"/>
                  <a:gd name="T2" fmla="*/ 51 w 118"/>
                  <a:gd name="T3" fmla="*/ 0 h 234"/>
                  <a:gd name="T4" fmla="*/ 31 w 118"/>
                  <a:gd name="T5" fmla="*/ 19 h 234"/>
                  <a:gd name="T6" fmla="*/ 38 w 118"/>
                  <a:gd name="T7" fmla="*/ 76 h 234"/>
                  <a:gd name="T8" fmla="*/ 0 w 118"/>
                  <a:gd name="T9" fmla="*/ 95 h 234"/>
                  <a:gd name="T10" fmla="*/ 63 w 118"/>
                  <a:gd name="T11" fmla="*/ 120 h 234"/>
                  <a:gd name="T12" fmla="*/ 89 w 118"/>
                  <a:gd name="T13" fmla="*/ 234 h 234"/>
                  <a:gd name="T14" fmla="*/ 118 w 118"/>
                  <a:gd name="T15" fmla="*/ 234 h 234"/>
                  <a:gd name="T16" fmla="*/ 110 w 118"/>
                  <a:gd name="T17" fmla="*/ 114 h 234"/>
                  <a:gd name="T18" fmla="*/ 84 w 118"/>
                  <a:gd name="T19" fmla="*/ 46 h 234"/>
                  <a:gd name="T20" fmla="*/ 84 w 118"/>
                  <a:gd name="T21" fmla="*/ 46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8" h="234">
                    <a:moveTo>
                      <a:pt x="84" y="46"/>
                    </a:moveTo>
                    <a:lnTo>
                      <a:pt x="51" y="0"/>
                    </a:lnTo>
                    <a:lnTo>
                      <a:pt x="31" y="19"/>
                    </a:lnTo>
                    <a:lnTo>
                      <a:pt x="38" y="76"/>
                    </a:lnTo>
                    <a:lnTo>
                      <a:pt x="0" y="95"/>
                    </a:lnTo>
                    <a:lnTo>
                      <a:pt x="63" y="120"/>
                    </a:lnTo>
                    <a:lnTo>
                      <a:pt x="89" y="234"/>
                    </a:lnTo>
                    <a:lnTo>
                      <a:pt x="118" y="234"/>
                    </a:lnTo>
                    <a:lnTo>
                      <a:pt x="110" y="114"/>
                    </a:lnTo>
                    <a:lnTo>
                      <a:pt x="84" y="46"/>
                    </a:lnTo>
                    <a:lnTo>
                      <a:pt x="84" y="46"/>
                    </a:lnTo>
                    <a:close/>
                  </a:path>
                </a:pathLst>
              </a:custGeom>
              <a:solidFill>
                <a:srgbClr val="75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5" name="Freeform 45">
                <a:extLst>
                  <a:ext uri="{FF2B5EF4-FFF2-40B4-BE49-F238E27FC236}">
                    <a16:creationId xmlns:a16="http://schemas.microsoft.com/office/drawing/2014/main" id="{DA41841A-D5B6-427D-8C5B-1DA9D563C7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" y="3259"/>
                <a:ext cx="86" cy="218"/>
              </a:xfrm>
              <a:custGeom>
                <a:avLst/>
                <a:gdLst>
                  <a:gd name="T0" fmla="*/ 157 w 171"/>
                  <a:gd name="T1" fmla="*/ 435 h 435"/>
                  <a:gd name="T2" fmla="*/ 157 w 171"/>
                  <a:gd name="T3" fmla="*/ 340 h 435"/>
                  <a:gd name="T4" fmla="*/ 155 w 171"/>
                  <a:gd name="T5" fmla="*/ 338 h 435"/>
                  <a:gd name="T6" fmla="*/ 154 w 171"/>
                  <a:gd name="T7" fmla="*/ 333 h 435"/>
                  <a:gd name="T8" fmla="*/ 154 w 171"/>
                  <a:gd name="T9" fmla="*/ 325 h 435"/>
                  <a:gd name="T10" fmla="*/ 152 w 171"/>
                  <a:gd name="T11" fmla="*/ 316 h 435"/>
                  <a:gd name="T12" fmla="*/ 150 w 171"/>
                  <a:gd name="T13" fmla="*/ 304 h 435"/>
                  <a:gd name="T14" fmla="*/ 146 w 171"/>
                  <a:gd name="T15" fmla="*/ 291 h 435"/>
                  <a:gd name="T16" fmla="*/ 144 w 171"/>
                  <a:gd name="T17" fmla="*/ 283 h 435"/>
                  <a:gd name="T18" fmla="*/ 144 w 171"/>
                  <a:gd name="T19" fmla="*/ 276 h 435"/>
                  <a:gd name="T20" fmla="*/ 142 w 171"/>
                  <a:gd name="T21" fmla="*/ 268 h 435"/>
                  <a:gd name="T22" fmla="*/ 142 w 171"/>
                  <a:gd name="T23" fmla="*/ 262 h 435"/>
                  <a:gd name="T24" fmla="*/ 138 w 171"/>
                  <a:gd name="T25" fmla="*/ 255 h 435"/>
                  <a:gd name="T26" fmla="*/ 138 w 171"/>
                  <a:gd name="T27" fmla="*/ 247 h 435"/>
                  <a:gd name="T28" fmla="*/ 136 w 171"/>
                  <a:gd name="T29" fmla="*/ 240 h 435"/>
                  <a:gd name="T30" fmla="*/ 135 w 171"/>
                  <a:gd name="T31" fmla="*/ 232 h 435"/>
                  <a:gd name="T32" fmla="*/ 135 w 171"/>
                  <a:gd name="T33" fmla="*/ 224 h 435"/>
                  <a:gd name="T34" fmla="*/ 133 w 171"/>
                  <a:gd name="T35" fmla="*/ 217 h 435"/>
                  <a:gd name="T36" fmla="*/ 131 w 171"/>
                  <a:gd name="T37" fmla="*/ 211 h 435"/>
                  <a:gd name="T38" fmla="*/ 131 w 171"/>
                  <a:gd name="T39" fmla="*/ 205 h 435"/>
                  <a:gd name="T40" fmla="*/ 129 w 171"/>
                  <a:gd name="T41" fmla="*/ 192 h 435"/>
                  <a:gd name="T42" fmla="*/ 127 w 171"/>
                  <a:gd name="T43" fmla="*/ 185 h 435"/>
                  <a:gd name="T44" fmla="*/ 127 w 171"/>
                  <a:gd name="T45" fmla="*/ 177 h 435"/>
                  <a:gd name="T46" fmla="*/ 127 w 171"/>
                  <a:gd name="T47" fmla="*/ 173 h 435"/>
                  <a:gd name="T48" fmla="*/ 127 w 171"/>
                  <a:gd name="T49" fmla="*/ 167 h 435"/>
                  <a:gd name="T50" fmla="*/ 129 w 171"/>
                  <a:gd name="T51" fmla="*/ 160 h 435"/>
                  <a:gd name="T52" fmla="*/ 131 w 171"/>
                  <a:gd name="T53" fmla="*/ 150 h 435"/>
                  <a:gd name="T54" fmla="*/ 135 w 171"/>
                  <a:gd name="T55" fmla="*/ 139 h 435"/>
                  <a:gd name="T56" fmla="*/ 135 w 171"/>
                  <a:gd name="T57" fmla="*/ 131 h 435"/>
                  <a:gd name="T58" fmla="*/ 136 w 171"/>
                  <a:gd name="T59" fmla="*/ 124 h 435"/>
                  <a:gd name="T60" fmla="*/ 138 w 171"/>
                  <a:gd name="T61" fmla="*/ 116 h 435"/>
                  <a:gd name="T62" fmla="*/ 140 w 171"/>
                  <a:gd name="T63" fmla="*/ 109 h 435"/>
                  <a:gd name="T64" fmla="*/ 142 w 171"/>
                  <a:gd name="T65" fmla="*/ 101 h 435"/>
                  <a:gd name="T66" fmla="*/ 144 w 171"/>
                  <a:gd name="T67" fmla="*/ 93 h 435"/>
                  <a:gd name="T68" fmla="*/ 146 w 171"/>
                  <a:gd name="T69" fmla="*/ 86 h 435"/>
                  <a:gd name="T70" fmla="*/ 150 w 171"/>
                  <a:gd name="T71" fmla="*/ 78 h 435"/>
                  <a:gd name="T72" fmla="*/ 150 w 171"/>
                  <a:gd name="T73" fmla="*/ 71 h 435"/>
                  <a:gd name="T74" fmla="*/ 152 w 171"/>
                  <a:gd name="T75" fmla="*/ 63 h 435"/>
                  <a:gd name="T76" fmla="*/ 154 w 171"/>
                  <a:gd name="T77" fmla="*/ 55 h 435"/>
                  <a:gd name="T78" fmla="*/ 155 w 171"/>
                  <a:gd name="T79" fmla="*/ 48 h 435"/>
                  <a:gd name="T80" fmla="*/ 159 w 171"/>
                  <a:gd name="T81" fmla="*/ 34 h 435"/>
                  <a:gd name="T82" fmla="*/ 163 w 171"/>
                  <a:gd name="T83" fmla="*/ 23 h 435"/>
                  <a:gd name="T84" fmla="*/ 165 w 171"/>
                  <a:gd name="T85" fmla="*/ 12 h 435"/>
                  <a:gd name="T86" fmla="*/ 167 w 171"/>
                  <a:gd name="T87" fmla="*/ 6 h 435"/>
                  <a:gd name="T88" fmla="*/ 169 w 171"/>
                  <a:gd name="T89" fmla="*/ 0 h 435"/>
                  <a:gd name="T90" fmla="*/ 171 w 171"/>
                  <a:gd name="T91" fmla="*/ 0 h 435"/>
                  <a:gd name="T92" fmla="*/ 125 w 171"/>
                  <a:gd name="T93" fmla="*/ 44 h 435"/>
                  <a:gd name="T94" fmla="*/ 93 w 171"/>
                  <a:gd name="T95" fmla="*/ 6 h 435"/>
                  <a:gd name="T96" fmla="*/ 93 w 171"/>
                  <a:gd name="T97" fmla="*/ 74 h 435"/>
                  <a:gd name="T98" fmla="*/ 74 w 171"/>
                  <a:gd name="T99" fmla="*/ 177 h 435"/>
                  <a:gd name="T100" fmla="*/ 0 w 171"/>
                  <a:gd name="T101" fmla="*/ 297 h 435"/>
                  <a:gd name="T102" fmla="*/ 64 w 171"/>
                  <a:gd name="T103" fmla="*/ 300 h 435"/>
                  <a:gd name="T104" fmla="*/ 21 w 171"/>
                  <a:gd name="T105" fmla="*/ 388 h 435"/>
                  <a:gd name="T106" fmla="*/ 114 w 171"/>
                  <a:gd name="T107" fmla="*/ 428 h 435"/>
                  <a:gd name="T108" fmla="*/ 157 w 171"/>
                  <a:gd name="T109" fmla="*/ 435 h 435"/>
                  <a:gd name="T110" fmla="*/ 157 w 171"/>
                  <a:gd name="T111" fmla="*/ 435 h 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1" h="435">
                    <a:moveTo>
                      <a:pt x="157" y="435"/>
                    </a:moveTo>
                    <a:lnTo>
                      <a:pt x="157" y="340"/>
                    </a:lnTo>
                    <a:lnTo>
                      <a:pt x="155" y="338"/>
                    </a:lnTo>
                    <a:lnTo>
                      <a:pt x="154" y="333"/>
                    </a:lnTo>
                    <a:lnTo>
                      <a:pt x="154" y="325"/>
                    </a:lnTo>
                    <a:lnTo>
                      <a:pt x="152" y="316"/>
                    </a:lnTo>
                    <a:lnTo>
                      <a:pt x="150" y="304"/>
                    </a:lnTo>
                    <a:lnTo>
                      <a:pt x="146" y="291"/>
                    </a:lnTo>
                    <a:lnTo>
                      <a:pt x="144" y="283"/>
                    </a:lnTo>
                    <a:lnTo>
                      <a:pt x="144" y="276"/>
                    </a:lnTo>
                    <a:lnTo>
                      <a:pt x="142" y="268"/>
                    </a:lnTo>
                    <a:lnTo>
                      <a:pt x="142" y="262"/>
                    </a:lnTo>
                    <a:lnTo>
                      <a:pt x="138" y="255"/>
                    </a:lnTo>
                    <a:lnTo>
                      <a:pt x="138" y="247"/>
                    </a:lnTo>
                    <a:lnTo>
                      <a:pt x="136" y="240"/>
                    </a:lnTo>
                    <a:lnTo>
                      <a:pt x="135" y="232"/>
                    </a:lnTo>
                    <a:lnTo>
                      <a:pt x="135" y="224"/>
                    </a:lnTo>
                    <a:lnTo>
                      <a:pt x="133" y="217"/>
                    </a:lnTo>
                    <a:lnTo>
                      <a:pt x="131" y="211"/>
                    </a:lnTo>
                    <a:lnTo>
                      <a:pt x="131" y="205"/>
                    </a:lnTo>
                    <a:lnTo>
                      <a:pt x="129" y="192"/>
                    </a:lnTo>
                    <a:lnTo>
                      <a:pt x="127" y="185"/>
                    </a:lnTo>
                    <a:lnTo>
                      <a:pt x="127" y="177"/>
                    </a:lnTo>
                    <a:lnTo>
                      <a:pt x="127" y="173"/>
                    </a:lnTo>
                    <a:lnTo>
                      <a:pt x="127" y="167"/>
                    </a:lnTo>
                    <a:lnTo>
                      <a:pt x="129" y="160"/>
                    </a:lnTo>
                    <a:lnTo>
                      <a:pt x="131" y="150"/>
                    </a:lnTo>
                    <a:lnTo>
                      <a:pt x="135" y="139"/>
                    </a:lnTo>
                    <a:lnTo>
                      <a:pt x="135" y="131"/>
                    </a:lnTo>
                    <a:lnTo>
                      <a:pt x="136" y="124"/>
                    </a:lnTo>
                    <a:lnTo>
                      <a:pt x="138" y="116"/>
                    </a:lnTo>
                    <a:lnTo>
                      <a:pt x="140" y="109"/>
                    </a:lnTo>
                    <a:lnTo>
                      <a:pt x="142" y="101"/>
                    </a:lnTo>
                    <a:lnTo>
                      <a:pt x="144" y="93"/>
                    </a:lnTo>
                    <a:lnTo>
                      <a:pt x="146" y="86"/>
                    </a:lnTo>
                    <a:lnTo>
                      <a:pt x="150" y="78"/>
                    </a:lnTo>
                    <a:lnTo>
                      <a:pt x="150" y="71"/>
                    </a:lnTo>
                    <a:lnTo>
                      <a:pt x="152" y="63"/>
                    </a:lnTo>
                    <a:lnTo>
                      <a:pt x="154" y="55"/>
                    </a:lnTo>
                    <a:lnTo>
                      <a:pt x="155" y="48"/>
                    </a:lnTo>
                    <a:lnTo>
                      <a:pt x="159" y="34"/>
                    </a:lnTo>
                    <a:lnTo>
                      <a:pt x="163" y="23"/>
                    </a:lnTo>
                    <a:lnTo>
                      <a:pt x="165" y="12"/>
                    </a:lnTo>
                    <a:lnTo>
                      <a:pt x="167" y="6"/>
                    </a:lnTo>
                    <a:lnTo>
                      <a:pt x="169" y="0"/>
                    </a:lnTo>
                    <a:lnTo>
                      <a:pt x="171" y="0"/>
                    </a:lnTo>
                    <a:lnTo>
                      <a:pt x="125" y="44"/>
                    </a:lnTo>
                    <a:lnTo>
                      <a:pt x="93" y="6"/>
                    </a:lnTo>
                    <a:lnTo>
                      <a:pt x="93" y="74"/>
                    </a:lnTo>
                    <a:lnTo>
                      <a:pt x="74" y="177"/>
                    </a:lnTo>
                    <a:lnTo>
                      <a:pt x="0" y="297"/>
                    </a:lnTo>
                    <a:lnTo>
                      <a:pt x="64" y="300"/>
                    </a:lnTo>
                    <a:lnTo>
                      <a:pt x="21" y="388"/>
                    </a:lnTo>
                    <a:lnTo>
                      <a:pt x="114" y="428"/>
                    </a:lnTo>
                    <a:lnTo>
                      <a:pt x="157" y="435"/>
                    </a:lnTo>
                    <a:lnTo>
                      <a:pt x="157" y="435"/>
                    </a:lnTo>
                    <a:close/>
                  </a:path>
                </a:pathLst>
              </a:custGeom>
              <a:solidFill>
                <a:srgbClr val="75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6" name="Freeform 46">
                <a:extLst>
                  <a:ext uri="{FF2B5EF4-FFF2-40B4-BE49-F238E27FC236}">
                    <a16:creationId xmlns:a16="http://schemas.microsoft.com/office/drawing/2014/main" id="{196BB617-7DB1-4E7F-9B47-77BADB184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" y="3346"/>
                <a:ext cx="93" cy="66"/>
              </a:xfrm>
              <a:custGeom>
                <a:avLst/>
                <a:gdLst>
                  <a:gd name="T0" fmla="*/ 187 w 187"/>
                  <a:gd name="T1" fmla="*/ 34 h 133"/>
                  <a:gd name="T2" fmla="*/ 128 w 187"/>
                  <a:gd name="T3" fmla="*/ 0 h 133"/>
                  <a:gd name="T4" fmla="*/ 99 w 187"/>
                  <a:gd name="T5" fmla="*/ 40 h 133"/>
                  <a:gd name="T6" fmla="*/ 23 w 187"/>
                  <a:gd name="T7" fmla="*/ 40 h 133"/>
                  <a:gd name="T8" fmla="*/ 0 w 187"/>
                  <a:gd name="T9" fmla="*/ 61 h 133"/>
                  <a:gd name="T10" fmla="*/ 90 w 187"/>
                  <a:gd name="T11" fmla="*/ 88 h 133"/>
                  <a:gd name="T12" fmla="*/ 171 w 187"/>
                  <a:gd name="T13" fmla="*/ 133 h 133"/>
                  <a:gd name="T14" fmla="*/ 187 w 187"/>
                  <a:gd name="T15" fmla="*/ 34 h 133"/>
                  <a:gd name="T16" fmla="*/ 187 w 187"/>
                  <a:gd name="T17" fmla="*/ 34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7" h="133">
                    <a:moveTo>
                      <a:pt x="187" y="34"/>
                    </a:moveTo>
                    <a:lnTo>
                      <a:pt x="128" y="0"/>
                    </a:lnTo>
                    <a:lnTo>
                      <a:pt x="99" y="40"/>
                    </a:lnTo>
                    <a:lnTo>
                      <a:pt x="23" y="40"/>
                    </a:lnTo>
                    <a:lnTo>
                      <a:pt x="0" y="61"/>
                    </a:lnTo>
                    <a:lnTo>
                      <a:pt x="90" y="88"/>
                    </a:lnTo>
                    <a:lnTo>
                      <a:pt x="171" y="133"/>
                    </a:lnTo>
                    <a:lnTo>
                      <a:pt x="187" y="34"/>
                    </a:lnTo>
                    <a:lnTo>
                      <a:pt x="187" y="34"/>
                    </a:lnTo>
                    <a:close/>
                  </a:path>
                </a:pathLst>
              </a:custGeom>
              <a:solidFill>
                <a:srgbClr val="75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7" name="Freeform 47">
                <a:extLst>
                  <a:ext uri="{FF2B5EF4-FFF2-40B4-BE49-F238E27FC236}">
                    <a16:creationId xmlns:a16="http://schemas.microsoft.com/office/drawing/2014/main" id="{549F8A7C-3E37-4753-944F-209028279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5" y="3159"/>
                <a:ext cx="120" cy="411"/>
              </a:xfrm>
              <a:custGeom>
                <a:avLst/>
                <a:gdLst>
                  <a:gd name="T0" fmla="*/ 72 w 242"/>
                  <a:gd name="T1" fmla="*/ 173 h 821"/>
                  <a:gd name="T2" fmla="*/ 52 w 242"/>
                  <a:gd name="T3" fmla="*/ 173 h 821"/>
                  <a:gd name="T4" fmla="*/ 33 w 242"/>
                  <a:gd name="T5" fmla="*/ 112 h 821"/>
                  <a:gd name="T6" fmla="*/ 33 w 242"/>
                  <a:gd name="T7" fmla="*/ 11 h 821"/>
                  <a:gd name="T8" fmla="*/ 0 w 242"/>
                  <a:gd name="T9" fmla="*/ 0 h 821"/>
                  <a:gd name="T10" fmla="*/ 0 w 242"/>
                  <a:gd name="T11" fmla="*/ 95 h 821"/>
                  <a:gd name="T12" fmla="*/ 10 w 242"/>
                  <a:gd name="T13" fmla="*/ 150 h 821"/>
                  <a:gd name="T14" fmla="*/ 63 w 242"/>
                  <a:gd name="T15" fmla="*/ 222 h 821"/>
                  <a:gd name="T16" fmla="*/ 63 w 242"/>
                  <a:gd name="T17" fmla="*/ 273 h 821"/>
                  <a:gd name="T18" fmla="*/ 95 w 242"/>
                  <a:gd name="T19" fmla="*/ 330 h 821"/>
                  <a:gd name="T20" fmla="*/ 53 w 242"/>
                  <a:gd name="T21" fmla="*/ 553 h 821"/>
                  <a:gd name="T22" fmla="*/ 48 w 242"/>
                  <a:gd name="T23" fmla="*/ 665 h 821"/>
                  <a:gd name="T24" fmla="*/ 71 w 242"/>
                  <a:gd name="T25" fmla="*/ 805 h 821"/>
                  <a:gd name="T26" fmla="*/ 209 w 242"/>
                  <a:gd name="T27" fmla="*/ 821 h 821"/>
                  <a:gd name="T28" fmla="*/ 240 w 242"/>
                  <a:gd name="T29" fmla="*/ 688 h 821"/>
                  <a:gd name="T30" fmla="*/ 160 w 242"/>
                  <a:gd name="T31" fmla="*/ 465 h 821"/>
                  <a:gd name="T32" fmla="*/ 141 w 242"/>
                  <a:gd name="T33" fmla="*/ 235 h 821"/>
                  <a:gd name="T34" fmla="*/ 202 w 242"/>
                  <a:gd name="T35" fmla="*/ 184 h 821"/>
                  <a:gd name="T36" fmla="*/ 242 w 242"/>
                  <a:gd name="T37" fmla="*/ 140 h 821"/>
                  <a:gd name="T38" fmla="*/ 223 w 242"/>
                  <a:gd name="T39" fmla="*/ 104 h 821"/>
                  <a:gd name="T40" fmla="*/ 110 w 242"/>
                  <a:gd name="T41" fmla="*/ 182 h 821"/>
                  <a:gd name="T42" fmla="*/ 72 w 242"/>
                  <a:gd name="T43" fmla="*/ 173 h 821"/>
                  <a:gd name="T44" fmla="*/ 72 w 242"/>
                  <a:gd name="T45" fmla="*/ 173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42" h="821">
                    <a:moveTo>
                      <a:pt x="72" y="173"/>
                    </a:moveTo>
                    <a:lnTo>
                      <a:pt x="52" y="173"/>
                    </a:lnTo>
                    <a:lnTo>
                      <a:pt x="33" y="112"/>
                    </a:lnTo>
                    <a:lnTo>
                      <a:pt x="33" y="11"/>
                    </a:lnTo>
                    <a:lnTo>
                      <a:pt x="0" y="0"/>
                    </a:lnTo>
                    <a:lnTo>
                      <a:pt x="0" y="95"/>
                    </a:lnTo>
                    <a:lnTo>
                      <a:pt x="10" y="150"/>
                    </a:lnTo>
                    <a:lnTo>
                      <a:pt x="63" y="222"/>
                    </a:lnTo>
                    <a:lnTo>
                      <a:pt x="63" y="273"/>
                    </a:lnTo>
                    <a:lnTo>
                      <a:pt x="95" y="330"/>
                    </a:lnTo>
                    <a:lnTo>
                      <a:pt x="53" y="553"/>
                    </a:lnTo>
                    <a:lnTo>
                      <a:pt x="48" y="665"/>
                    </a:lnTo>
                    <a:lnTo>
                      <a:pt x="71" y="805"/>
                    </a:lnTo>
                    <a:lnTo>
                      <a:pt x="209" y="821"/>
                    </a:lnTo>
                    <a:lnTo>
                      <a:pt x="240" y="688"/>
                    </a:lnTo>
                    <a:lnTo>
                      <a:pt x="160" y="465"/>
                    </a:lnTo>
                    <a:lnTo>
                      <a:pt x="141" y="235"/>
                    </a:lnTo>
                    <a:lnTo>
                      <a:pt x="202" y="184"/>
                    </a:lnTo>
                    <a:lnTo>
                      <a:pt x="242" y="140"/>
                    </a:lnTo>
                    <a:lnTo>
                      <a:pt x="223" y="104"/>
                    </a:lnTo>
                    <a:lnTo>
                      <a:pt x="110" y="182"/>
                    </a:lnTo>
                    <a:lnTo>
                      <a:pt x="72" y="173"/>
                    </a:lnTo>
                    <a:lnTo>
                      <a:pt x="72" y="173"/>
                    </a:lnTo>
                    <a:close/>
                  </a:path>
                </a:pathLst>
              </a:custGeom>
              <a:solidFill>
                <a:srgbClr val="2E2E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8" name="Freeform 48">
                <a:extLst>
                  <a:ext uri="{FF2B5EF4-FFF2-40B4-BE49-F238E27FC236}">
                    <a16:creationId xmlns:a16="http://schemas.microsoft.com/office/drawing/2014/main" id="{98FE2DFE-42DC-4128-A566-8FF4F4A08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4" y="3243"/>
                <a:ext cx="78" cy="259"/>
              </a:xfrm>
              <a:custGeom>
                <a:avLst/>
                <a:gdLst>
                  <a:gd name="T0" fmla="*/ 156 w 156"/>
                  <a:gd name="T1" fmla="*/ 519 h 519"/>
                  <a:gd name="T2" fmla="*/ 99 w 156"/>
                  <a:gd name="T3" fmla="*/ 386 h 519"/>
                  <a:gd name="T4" fmla="*/ 32 w 156"/>
                  <a:gd name="T5" fmla="*/ 422 h 519"/>
                  <a:gd name="T6" fmla="*/ 6 w 156"/>
                  <a:gd name="T7" fmla="*/ 361 h 519"/>
                  <a:gd name="T8" fmla="*/ 12 w 156"/>
                  <a:gd name="T9" fmla="*/ 277 h 519"/>
                  <a:gd name="T10" fmla="*/ 17 w 156"/>
                  <a:gd name="T11" fmla="*/ 217 h 519"/>
                  <a:gd name="T12" fmla="*/ 44 w 156"/>
                  <a:gd name="T13" fmla="*/ 251 h 519"/>
                  <a:gd name="T14" fmla="*/ 55 w 156"/>
                  <a:gd name="T15" fmla="*/ 213 h 519"/>
                  <a:gd name="T16" fmla="*/ 55 w 156"/>
                  <a:gd name="T17" fmla="*/ 167 h 519"/>
                  <a:gd name="T18" fmla="*/ 17 w 156"/>
                  <a:gd name="T19" fmla="*/ 104 h 519"/>
                  <a:gd name="T20" fmla="*/ 0 w 156"/>
                  <a:gd name="T21" fmla="*/ 6 h 519"/>
                  <a:gd name="T22" fmla="*/ 71 w 156"/>
                  <a:gd name="T23" fmla="*/ 0 h 519"/>
                  <a:gd name="T24" fmla="*/ 93 w 156"/>
                  <a:gd name="T25" fmla="*/ 44 h 519"/>
                  <a:gd name="T26" fmla="*/ 74 w 156"/>
                  <a:gd name="T27" fmla="*/ 137 h 519"/>
                  <a:gd name="T28" fmla="*/ 74 w 156"/>
                  <a:gd name="T29" fmla="*/ 167 h 519"/>
                  <a:gd name="T30" fmla="*/ 93 w 156"/>
                  <a:gd name="T31" fmla="*/ 190 h 519"/>
                  <a:gd name="T32" fmla="*/ 93 w 156"/>
                  <a:gd name="T33" fmla="*/ 277 h 519"/>
                  <a:gd name="T34" fmla="*/ 147 w 156"/>
                  <a:gd name="T35" fmla="*/ 407 h 519"/>
                  <a:gd name="T36" fmla="*/ 156 w 156"/>
                  <a:gd name="T37" fmla="*/ 519 h 519"/>
                  <a:gd name="T38" fmla="*/ 156 w 156"/>
                  <a:gd name="T39" fmla="*/ 519 h 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6" h="519">
                    <a:moveTo>
                      <a:pt x="156" y="519"/>
                    </a:moveTo>
                    <a:lnTo>
                      <a:pt x="99" y="386"/>
                    </a:lnTo>
                    <a:lnTo>
                      <a:pt x="32" y="422"/>
                    </a:lnTo>
                    <a:lnTo>
                      <a:pt x="6" y="361"/>
                    </a:lnTo>
                    <a:lnTo>
                      <a:pt x="12" y="277"/>
                    </a:lnTo>
                    <a:lnTo>
                      <a:pt x="17" y="217"/>
                    </a:lnTo>
                    <a:lnTo>
                      <a:pt x="44" y="251"/>
                    </a:lnTo>
                    <a:lnTo>
                      <a:pt x="55" y="213"/>
                    </a:lnTo>
                    <a:lnTo>
                      <a:pt x="55" y="167"/>
                    </a:lnTo>
                    <a:lnTo>
                      <a:pt x="17" y="104"/>
                    </a:lnTo>
                    <a:lnTo>
                      <a:pt x="0" y="6"/>
                    </a:lnTo>
                    <a:lnTo>
                      <a:pt x="71" y="0"/>
                    </a:lnTo>
                    <a:lnTo>
                      <a:pt x="93" y="44"/>
                    </a:lnTo>
                    <a:lnTo>
                      <a:pt x="74" y="137"/>
                    </a:lnTo>
                    <a:lnTo>
                      <a:pt x="74" y="167"/>
                    </a:lnTo>
                    <a:lnTo>
                      <a:pt x="93" y="190"/>
                    </a:lnTo>
                    <a:lnTo>
                      <a:pt x="93" y="277"/>
                    </a:lnTo>
                    <a:lnTo>
                      <a:pt x="147" y="407"/>
                    </a:lnTo>
                    <a:lnTo>
                      <a:pt x="156" y="519"/>
                    </a:lnTo>
                    <a:lnTo>
                      <a:pt x="156" y="519"/>
                    </a:lnTo>
                    <a:close/>
                  </a:path>
                </a:pathLst>
              </a:custGeom>
              <a:solidFill>
                <a:srgbClr val="7DB3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49" name="Freeform 49">
                <a:extLst>
                  <a:ext uri="{FF2B5EF4-FFF2-40B4-BE49-F238E27FC236}">
                    <a16:creationId xmlns:a16="http://schemas.microsoft.com/office/drawing/2014/main" id="{0D451543-9D19-4EA4-BB29-790A18899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6" y="3249"/>
                <a:ext cx="33" cy="40"/>
              </a:xfrm>
              <a:custGeom>
                <a:avLst/>
                <a:gdLst>
                  <a:gd name="T0" fmla="*/ 65 w 65"/>
                  <a:gd name="T1" fmla="*/ 0 h 80"/>
                  <a:gd name="T2" fmla="*/ 0 w 65"/>
                  <a:gd name="T3" fmla="*/ 23 h 80"/>
                  <a:gd name="T4" fmla="*/ 0 w 65"/>
                  <a:gd name="T5" fmla="*/ 80 h 80"/>
                  <a:gd name="T6" fmla="*/ 57 w 65"/>
                  <a:gd name="T7" fmla="*/ 38 h 80"/>
                  <a:gd name="T8" fmla="*/ 65 w 65"/>
                  <a:gd name="T9" fmla="*/ 0 h 80"/>
                  <a:gd name="T10" fmla="*/ 65 w 6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5" h="80">
                    <a:moveTo>
                      <a:pt x="65" y="0"/>
                    </a:moveTo>
                    <a:lnTo>
                      <a:pt x="0" y="23"/>
                    </a:lnTo>
                    <a:lnTo>
                      <a:pt x="0" y="80"/>
                    </a:lnTo>
                    <a:lnTo>
                      <a:pt x="57" y="38"/>
                    </a:lnTo>
                    <a:lnTo>
                      <a:pt x="65" y="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0" name="Freeform 50">
                <a:extLst>
                  <a:ext uri="{FF2B5EF4-FFF2-40B4-BE49-F238E27FC236}">
                    <a16:creationId xmlns:a16="http://schemas.microsoft.com/office/drawing/2014/main" id="{5A618815-E2A0-4021-B08A-4E60362C6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3285"/>
                <a:ext cx="26" cy="42"/>
              </a:xfrm>
              <a:custGeom>
                <a:avLst/>
                <a:gdLst>
                  <a:gd name="T0" fmla="*/ 51 w 51"/>
                  <a:gd name="T1" fmla="*/ 0 h 83"/>
                  <a:gd name="T2" fmla="*/ 0 w 51"/>
                  <a:gd name="T3" fmla="*/ 38 h 83"/>
                  <a:gd name="T4" fmla="*/ 32 w 51"/>
                  <a:gd name="T5" fmla="*/ 83 h 83"/>
                  <a:gd name="T6" fmla="*/ 48 w 51"/>
                  <a:gd name="T7" fmla="*/ 41 h 83"/>
                  <a:gd name="T8" fmla="*/ 51 w 51"/>
                  <a:gd name="T9" fmla="*/ 0 h 83"/>
                  <a:gd name="T10" fmla="*/ 51 w 51"/>
                  <a:gd name="T11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83">
                    <a:moveTo>
                      <a:pt x="51" y="0"/>
                    </a:moveTo>
                    <a:lnTo>
                      <a:pt x="0" y="38"/>
                    </a:lnTo>
                    <a:lnTo>
                      <a:pt x="32" y="83"/>
                    </a:lnTo>
                    <a:lnTo>
                      <a:pt x="48" y="41"/>
                    </a:lnTo>
                    <a:lnTo>
                      <a:pt x="51" y="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E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1" name="Freeform 51">
                <a:extLst>
                  <a:ext uri="{FF2B5EF4-FFF2-40B4-BE49-F238E27FC236}">
                    <a16:creationId xmlns:a16="http://schemas.microsoft.com/office/drawing/2014/main" id="{F339C6DB-D60E-4EF3-AFAB-325132F8E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6" y="3354"/>
                <a:ext cx="38" cy="103"/>
              </a:xfrm>
              <a:custGeom>
                <a:avLst/>
                <a:gdLst>
                  <a:gd name="T0" fmla="*/ 65 w 76"/>
                  <a:gd name="T1" fmla="*/ 0 h 206"/>
                  <a:gd name="T2" fmla="*/ 32 w 76"/>
                  <a:gd name="T3" fmla="*/ 23 h 206"/>
                  <a:gd name="T4" fmla="*/ 32 w 76"/>
                  <a:gd name="T5" fmla="*/ 74 h 206"/>
                  <a:gd name="T6" fmla="*/ 0 w 76"/>
                  <a:gd name="T7" fmla="*/ 126 h 206"/>
                  <a:gd name="T8" fmla="*/ 6 w 76"/>
                  <a:gd name="T9" fmla="*/ 206 h 206"/>
                  <a:gd name="T10" fmla="*/ 57 w 76"/>
                  <a:gd name="T11" fmla="*/ 114 h 206"/>
                  <a:gd name="T12" fmla="*/ 57 w 76"/>
                  <a:gd name="T13" fmla="*/ 55 h 206"/>
                  <a:gd name="T14" fmla="*/ 76 w 76"/>
                  <a:gd name="T15" fmla="*/ 44 h 206"/>
                  <a:gd name="T16" fmla="*/ 65 w 76"/>
                  <a:gd name="T17" fmla="*/ 0 h 206"/>
                  <a:gd name="T18" fmla="*/ 65 w 76"/>
                  <a:gd name="T19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206">
                    <a:moveTo>
                      <a:pt x="65" y="0"/>
                    </a:moveTo>
                    <a:lnTo>
                      <a:pt x="32" y="23"/>
                    </a:lnTo>
                    <a:lnTo>
                      <a:pt x="32" y="74"/>
                    </a:lnTo>
                    <a:lnTo>
                      <a:pt x="0" y="126"/>
                    </a:lnTo>
                    <a:lnTo>
                      <a:pt x="6" y="206"/>
                    </a:lnTo>
                    <a:lnTo>
                      <a:pt x="57" y="114"/>
                    </a:lnTo>
                    <a:lnTo>
                      <a:pt x="57" y="55"/>
                    </a:lnTo>
                    <a:lnTo>
                      <a:pt x="76" y="44"/>
                    </a:lnTo>
                    <a:lnTo>
                      <a:pt x="65" y="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BD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2" name="Freeform 52">
                <a:extLst>
                  <a:ext uri="{FF2B5EF4-FFF2-40B4-BE49-F238E27FC236}">
                    <a16:creationId xmlns:a16="http://schemas.microsoft.com/office/drawing/2014/main" id="{4BCBBE2C-E89F-4303-9A78-AC96C448E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3445"/>
                <a:ext cx="45" cy="97"/>
              </a:xfrm>
              <a:custGeom>
                <a:avLst/>
                <a:gdLst>
                  <a:gd name="T0" fmla="*/ 76 w 89"/>
                  <a:gd name="T1" fmla="*/ 0 h 194"/>
                  <a:gd name="T2" fmla="*/ 32 w 89"/>
                  <a:gd name="T3" fmla="*/ 55 h 194"/>
                  <a:gd name="T4" fmla="*/ 15 w 89"/>
                  <a:gd name="T5" fmla="*/ 108 h 194"/>
                  <a:gd name="T6" fmla="*/ 0 w 89"/>
                  <a:gd name="T7" fmla="*/ 152 h 194"/>
                  <a:gd name="T8" fmla="*/ 2 w 89"/>
                  <a:gd name="T9" fmla="*/ 194 h 194"/>
                  <a:gd name="T10" fmla="*/ 48 w 89"/>
                  <a:gd name="T11" fmla="*/ 123 h 194"/>
                  <a:gd name="T12" fmla="*/ 89 w 89"/>
                  <a:gd name="T13" fmla="*/ 76 h 194"/>
                  <a:gd name="T14" fmla="*/ 76 w 89"/>
                  <a:gd name="T15" fmla="*/ 0 h 194"/>
                  <a:gd name="T16" fmla="*/ 76 w 89"/>
                  <a:gd name="T17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9" h="194">
                    <a:moveTo>
                      <a:pt x="76" y="0"/>
                    </a:moveTo>
                    <a:lnTo>
                      <a:pt x="32" y="55"/>
                    </a:lnTo>
                    <a:lnTo>
                      <a:pt x="15" y="108"/>
                    </a:lnTo>
                    <a:lnTo>
                      <a:pt x="0" y="152"/>
                    </a:lnTo>
                    <a:lnTo>
                      <a:pt x="2" y="194"/>
                    </a:lnTo>
                    <a:lnTo>
                      <a:pt x="48" y="123"/>
                    </a:lnTo>
                    <a:lnTo>
                      <a:pt x="89" y="76"/>
                    </a:lnTo>
                    <a:lnTo>
                      <a:pt x="76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A88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3" name="Freeform 53">
                <a:extLst>
                  <a:ext uri="{FF2B5EF4-FFF2-40B4-BE49-F238E27FC236}">
                    <a16:creationId xmlns:a16="http://schemas.microsoft.com/office/drawing/2014/main" id="{B1FF556D-20A0-41E7-972C-DB3BC40BA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1" y="3419"/>
                <a:ext cx="20" cy="80"/>
              </a:xfrm>
              <a:custGeom>
                <a:avLst/>
                <a:gdLst>
                  <a:gd name="T0" fmla="*/ 31 w 40"/>
                  <a:gd name="T1" fmla="*/ 0 h 160"/>
                  <a:gd name="T2" fmla="*/ 31 w 40"/>
                  <a:gd name="T3" fmla="*/ 2 h 160"/>
                  <a:gd name="T4" fmla="*/ 31 w 40"/>
                  <a:gd name="T5" fmla="*/ 8 h 160"/>
                  <a:gd name="T6" fmla="*/ 33 w 40"/>
                  <a:gd name="T7" fmla="*/ 16 h 160"/>
                  <a:gd name="T8" fmla="*/ 35 w 40"/>
                  <a:gd name="T9" fmla="*/ 25 h 160"/>
                  <a:gd name="T10" fmla="*/ 37 w 40"/>
                  <a:gd name="T11" fmla="*/ 35 h 160"/>
                  <a:gd name="T12" fmla="*/ 38 w 40"/>
                  <a:gd name="T13" fmla="*/ 44 h 160"/>
                  <a:gd name="T14" fmla="*/ 38 w 40"/>
                  <a:gd name="T15" fmla="*/ 52 h 160"/>
                  <a:gd name="T16" fmla="*/ 40 w 40"/>
                  <a:gd name="T17" fmla="*/ 59 h 160"/>
                  <a:gd name="T18" fmla="*/ 38 w 40"/>
                  <a:gd name="T19" fmla="*/ 61 h 160"/>
                  <a:gd name="T20" fmla="*/ 38 w 40"/>
                  <a:gd name="T21" fmla="*/ 65 h 160"/>
                  <a:gd name="T22" fmla="*/ 35 w 40"/>
                  <a:gd name="T23" fmla="*/ 73 h 160"/>
                  <a:gd name="T24" fmla="*/ 35 w 40"/>
                  <a:gd name="T25" fmla="*/ 80 h 160"/>
                  <a:gd name="T26" fmla="*/ 31 w 40"/>
                  <a:gd name="T27" fmla="*/ 88 h 160"/>
                  <a:gd name="T28" fmla="*/ 27 w 40"/>
                  <a:gd name="T29" fmla="*/ 96 h 160"/>
                  <a:gd name="T30" fmla="*/ 25 w 40"/>
                  <a:gd name="T31" fmla="*/ 105 h 160"/>
                  <a:gd name="T32" fmla="*/ 23 w 40"/>
                  <a:gd name="T33" fmla="*/ 115 h 160"/>
                  <a:gd name="T34" fmla="*/ 19 w 40"/>
                  <a:gd name="T35" fmla="*/ 122 h 160"/>
                  <a:gd name="T36" fmla="*/ 16 w 40"/>
                  <a:gd name="T37" fmla="*/ 132 h 160"/>
                  <a:gd name="T38" fmla="*/ 12 w 40"/>
                  <a:gd name="T39" fmla="*/ 137 h 160"/>
                  <a:gd name="T40" fmla="*/ 10 w 40"/>
                  <a:gd name="T41" fmla="*/ 145 h 160"/>
                  <a:gd name="T42" fmla="*/ 6 w 40"/>
                  <a:gd name="T43" fmla="*/ 154 h 160"/>
                  <a:gd name="T44" fmla="*/ 6 w 40"/>
                  <a:gd name="T45" fmla="*/ 160 h 160"/>
                  <a:gd name="T46" fmla="*/ 0 w 40"/>
                  <a:gd name="T47" fmla="*/ 54 h 160"/>
                  <a:gd name="T48" fmla="*/ 31 w 40"/>
                  <a:gd name="T49" fmla="*/ 0 h 160"/>
                  <a:gd name="T50" fmla="*/ 31 w 40"/>
                  <a:gd name="T51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0" h="160">
                    <a:moveTo>
                      <a:pt x="31" y="0"/>
                    </a:moveTo>
                    <a:lnTo>
                      <a:pt x="31" y="2"/>
                    </a:lnTo>
                    <a:lnTo>
                      <a:pt x="31" y="8"/>
                    </a:lnTo>
                    <a:lnTo>
                      <a:pt x="33" y="16"/>
                    </a:lnTo>
                    <a:lnTo>
                      <a:pt x="35" y="25"/>
                    </a:lnTo>
                    <a:lnTo>
                      <a:pt x="37" y="35"/>
                    </a:lnTo>
                    <a:lnTo>
                      <a:pt x="38" y="44"/>
                    </a:lnTo>
                    <a:lnTo>
                      <a:pt x="38" y="52"/>
                    </a:lnTo>
                    <a:lnTo>
                      <a:pt x="40" y="59"/>
                    </a:lnTo>
                    <a:lnTo>
                      <a:pt x="38" y="61"/>
                    </a:lnTo>
                    <a:lnTo>
                      <a:pt x="38" y="65"/>
                    </a:lnTo>
                    <a:lnTo>
                      <a:pt x="35" y="73"/>
                    </a:lnTo>
                    <a:lnTo>
                      <a:pt x="35" y="80"/>
                    </a:lnTo>
                    <a:lnTo>
                      <a:pt x="31" y="88"/>
                    </a:lnTo>
                    <a:lnTo>
                      <a:pt x="27" y="96"/>
                    </a:lnTo>
                    <a:lnTo>
                      <a:pt x="25" y="105"/>
                    </a:lnTo>
                    <a:lnTo>
                      <a:pt x="23" y="115"/>
                    </a:lnTo>
                    <a:lnTo>
                      <a:pt x="19" y="122"/>
                    </a:lnTo>
                    <a:lnTo>
                      <a:pt x="16" y="132"/>
                    </a:lnTo>
                    <a:lnTo>
                      <a:pt x="12" y="137"/>
                    </a:lnTo>
                    <a:lnTo>
                      <a:pt x="10" y="145"/>
                    </a:lnTo>
                    <a:lnTo>
                      <a:pt x="6" y="154"/>
                    </a:lnTo>
                    <a:lnTo>
                      <a:pt x="6" y="160"/>
                    </a:lnTo>
                    <a:lnTo>
                      <a:pt x="0" y="54"/>
                    </a:lnTo>
                    <a:lnTo>
                      <a:pt x="31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A88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4" name="Freeform 54">
                <a:extLst>
                  <a:ext uri="{FF2B5EF4-FFF2-40B4-BE49-F238E27FC236}">
                    <a16:creationId xmlns:a16="http://schemas.microsoft.com/office/drawing/2014/main" id="{CAC11190-A40A-49B4-83EB-7DF9CCD67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2" y="2843"/>
                <a:ext cx="42" cy="72"/>
              </a:xfrm>
              <a:custGeom>
                <a:avLst/>
                <a:gdLst>
                  <a:gd name="T0" fmla="*/ 70 w 83"/>
                  <a:gd name="T1" fmla="*/ 0 h 144"/>
                  <a:gd name="T2" fmla="*/ 0 w 83"/>
                  <a:gd name="T3" fmla="*/ 49 h 144"/>
                  <a:gd name="T4" fmla="*/ 30 w 83"/>
                  <a:gd name="T5" fmla="*/ 61 h 144"/>
                  <a:gd name="T6" fmla="*/ 0 w 83"/>
                  <a:gd name="T7" fmla="*/ 99 h 144"/>
                  <a:gd name="T8" fmla="*/ 5 w 83"/>
                  <a:gd name="T9" fmla="*/ 144 h 144"/>
                  <a:gd name="T10" fmla="*/ 57 w 83"/>
                  <a:gd name="T11" fmla="*/ 89 h 144"/>
                  <a:gd name="T12" fmla="*/ 83 w 83"/>
                  <a:gd name="T13" fmla="*/ 32 h 144"/>
                  <a:gd name="T14" fmla="*/ 70 w 83"/>
                  <a:gd name="T15" fmla="*/ 0 h 144"/>
                  <a:gd name="T16" fmla="*/ 70 w 83"/>
                  <a:gd name="T17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144">
                    <a:moveTo>
                      <a:pt x="70" y="0"/>
                    </a:moveTo>
                    <a:lnTo>
                      <a:pt x="0" y="49"/>
                    </a:lnTo>
                    <a:lnTo>
                      <a:pt x="30" y="61"/>
                    </a:lnTo>
                    <a:lnTo>
                      <a:pt x="0" y="99"/>
                    </a:lnTo>
                    <a:lnTo>
                      <a:pt x="5" y="144"/>
                    </a:lnTo>
                    <a:lnTo>
                      <a:pt x="57" y="89"/>
                    </a:lnTo>
                    <a:lnTo>
                      <a:pt x="83" y="32"/>
                    </a:lnTo>
                    <a:lnTo>
                      <a:pt x="70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B8B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5" name="Freeform 55">
                <a:extLst>
                  <a:ext uri="{FF2B5EF4-FFF2-40B4-BE49-F238E27FC236}">
                    <a16:creationId xmlns:a16="http://schemas.microsoft.com/office/drawing/2014/main" id="{2EF4FE23-6000-40D9-8780-25AFEA7941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2771"/>
                <a:ext cx="143" cy="56"/>
              </a:xfrm>
              <a:custGeom>
                <a:avLst/>
                <a:gdLst>
                  <a:gd name="T0" fmla="*/ 249 w 285"/>
                  <a:gd name="T1" fmla="*/ 61 h 112"/>
                  <a:gd name="T2" fmla="*/ 211 w 285"/>
                  <a:gd name="T3" fmla="*/ 23 h 112"/>
                  <a:gd name="T4" fmla="*/ 145 w 285"/>
                  <a:gd name="T5" fmla="*/ 0 h 112"/>
                  <a:gd name="T6" fmla="*/ 95 w 285"/>
                  <a:gd name="T7" fmla="*/ 0 h 112"/>
                  <a:gd name="T8" fmla="*/ 154 w 285"/>
                  <a:gd name="T9" fmla="*/ 29 h 112"/>
                  <a:gd name="T10" fmla="*/ 76 w 285"/>
                  <a:gd name="T11" fmla="*/ 44 h 112"/>
                  <a:gd name="T12" fmla="*/ 0 w 285"/>
                  <a:gd name="T13" fmla="*/ 72 h 112"/>
                  <a:gd name="T14" fmla="*/ 99 w 285"/>
                  <a:gd name="T15" fmla="*/ 82 h 112"/>
                  <a:gd name="T16" fmla="*/ 221 w 285"/>
                  <a:gd name="T17" fmla="*/ 82 h 112"/>
                  <a:gd name="T18" fmla="*/ 150 w 285"/>
                  <a:gd name="T19" fmla="*/ 112 h 112"/>
                  <a:gd name="T20" fmla="*/ 266 w 285"/>
                  <a:gd name="T21" fmla="*/ 101 h 112"/>
                  <a:gd name="T22" fmla="*/ 285 w 285"/>
                  <a:gd name="T23" fmla="*/ 92 h 112"/>
                  <a:gd name="T24" fmla="*/ 249 w 285"/>
                  <a:gd name="T25" fmla="*/ 61 h 112"/>
                  <a:gd name="T26" fmla="*/ 249 w 285"/>
                  <a:gd name="T27" fmla="*/ 6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5" h="112">
                    <a:moveTo>
                      <a:pt x="249" y="61"/>
                    </a:moveTo>
                    <a:lnTo>
                      <a:pt x="211" y="23"/>
                    </a:lnTo>
                    <a:lnTo>
                      <a:pt x="145" y="0"/>
                    </a:lnTo>
                    <a:lnTo>
                      <a:pt x="95" y="0"/>
                    </a:lnTo>
                    <a:lnTo>
                      <a:pt x="154" y="29"/>
                    </a:lnTo>
                    <a:lnTo>
                      <a:pt x="76" y="44"/>
                    </a:lnTo>
                    <a:lnTo>
                      <a:pt x="0" y="72"/>
                    </a:lnTo>
                    <a:lnTo>
                      <a:pt x="99" y="82"/>
                    </a:lnTo>
                    <a:lnTo>
                      <a:pt x="221" y="82"/>
                    </a:lnTo>
                    <a:lnTo>
                      <a:pt x="150" y="112"/>
                    </a:lnTo>
                    <a:lnTo>
                      <a:pt x="266" y="101"/>
                    </a:lnTo>
                    <a:lnTo>
                      <a:pt x="285" y="92"/>
                    </a:lnTo>
                    <a:lnTo>
                      <a:pt x="249" y="61"/>
                    </a:lnTo>
                    <a:lnTo>
                      <a:pt x="249" y="61"/>
                    </a:lnTo>
                    <a:close/>
                  </a:path>
                </a:pathLst>
              </a:custGeom>
              <a:solidFill>
                <a:srgbClr val="B8B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6" name="Freeform 56">
                <a:extLst>
                  <a:ext uri="{FF2B5EF4-FFF2-40B4-BE49-F238E27FC236}">
                    <a16:creationId xmlns:a16="http://schemas.microsoft.com/office/drawing/2014/main" id="{E576B593-B4E0-42DE-84F1-914CCD882C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5" y="2820"/>
                <a:ext cx="32" cy="100"/>
              </a:xfrm>
              <a:custGeom>
                <a:avLst/>
                <a:gdLst>
                  <a:gd name="T0" fmla="*/ 6 w 63"/>
                  <a:gd name="T1" fmla="*/ 0 h 200"/>
                  <a:gd name="T2" fmla="*/ 0 w 63"/>
                  <a:gd name="T3" fmla="*/ 53 h 200"/>
                  <a:gd name="T4" fmla="*/ 0 w 63"/>
                  <a:gd name="T5" fmla="*/ 135 h 200"/>
                  <a:gd name="T6" fmla="*/ 29 w 63"/>
                  <a:gd name="T7" fmla="*/ 95 h 200"/>
                  <a:gd name="T8" fmla="*/ 36 w 63"/>
                  <a:gd name="T9" fmla="*/ 200 h 200"/>
                  <a:gd name="T10" fmla="*/ 63 w 63"/>
                  <a:gd name="T11" fmla="*/ 127 h 200"/>
                  <a:gd name="T12" fmla="*/ 38 w 63"/>
                  <a:gd name="T13" fmla="*/ 31 h 200"/>
                  <a:gd name="T14" fmla="*/ 6 w 63"/>
                  <a:gd name="T15" fmla="*/ 0 h 200"/>
                  <a:gd name="T16" fmla="*/ 6 w 63"/>
                  <a:gd name="T17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200">
                    <a:moveTo>
                      <a:pt x="6" y="0"/>
                    </a:moveTo>
                    <a:lnTo>
                      <a:pt x="0" y="53"/>
                    </a:lnTo>
                    <a:lnTo>
                      <a:pt x="0" y="135"/>
                    </a:lnTo>
                    <a:lnTo>
                      <a:pt x="29" y="95"/>
                    </a:lnTo>
                    <a:lnTo>
                      <a:pt x="36" y="200"/>
                    </a:lnTo>
                    <a:lnTo>
                      <a:pt x="63" y="127"/>
                    </a:lnTo>
                    <a:lnTo>
                      <a:pt x="38" y="31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6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7" name="Freeform 57">
                <a:extLst>
                  <a:ext uri="{FF2B5EF4-FFF2-40B4-BE49-F238E27FC236}">
                    <a16:creationId xmlns:a16="http://schemas.microsoft.com/office/drawing/2014/main" id="{9970B523-8500-41A4-8906-3ED5AD0F6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1" y="3035"/>
                <a:ext cx="100" cy="49"/>
              </a:xfrm>
              <a:custGeom>
                <a:avLst/>
                <a:gdLst>
                  <a:gd name="T0" fmla="*/ 75 w 200"/>
                  <a:gd name="T1" fmla="*/ 0 h 98"/>
                  <a:gd name="T2" fmla="*/ 120 w 200"/>
                  <a:gd name="T3" fmla="*/ 38 h 98"/>
                  <a:gd name="T4" fmla="*/ 175 w 200"/>
                  <a:gd name="T5" fmla="*/ 26 h 98"/>
                  <a:gd name="T6" fmla="*/ 192 w 200"/>
                  <a:gd name="T7" fmla="*/ 70 h 98"/>
                  <a:gd name="T8" fmla="*/ 200 w 200"/>
                  <a:gd name="T9" fmla="*/ 97 h 98"/>
                  <a:gd name="T10" fmla="*/ 126 w 200"/>
                  <a:gd name="T11" fmla="*/ 98 h 98"/>
                  <a:gd name="T12" fmla="*/ 0 w 200"/>
                  <a:gd name="T13" fmla="*/ 60 h 98"/>
                  <a:gd name="T14" fmla="*/ 75 w 200"/>
                  <a:gd name="T15" fmla="*/ 0 h 98"/>
                  <a:gd name="T16" fmla="*/ 75 w 200"/>
                  <a:gd name="T1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" h="98">
                    <a:moveTo>
                      <a:pt x="75" y="0"/>
                    </a:moveTo>
                    <a:lnTo>
                      <a:pt x="120" y="38"/>
                    </a:lnTo>
                    <a:lnTo>
                      <a:pt x="175" y="26"/>
                    </a:lnTo>
                    <a:lnTo>
                      <a:pt x="192" y="70"/>
                    </a:lnTo>
                    <a:lnTo>
                      <a:pt x="200" y="97"/>
                    </a:lnTo>
                    <a:lnTo>
                      <a:pt x="126" y="98"/>
                    </a:lnTo>
                    <a:lnTo>
                      <a:pt x="0" y="60"/>
                    </a:lnTo>
                    <a:lnTo>
                      <a:pt x="75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8A8A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8" name="Freeform 58">
                <a:extLst>
                  <a:ext uri="{FF2B5EF4-FFF2-40B4-BE49-F238E27FC236}">
                    <a16:creationId xmlns:a16="http://schemas.microsoft.com/office/drawing/2014/main" id="{4539A322-5863-42F8-A358-BED20EC572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3048"/>
                <a:ext cx="76" cy="36"/>
              </a:xfrm>
              <a:custGeom>
                <a:avLst/>
                <a:gdLst>
                  <a:gd name="T0" fmla="*/ 0 w 152"/>
                  <a:gd name="T1" fmla="*/ 33 h 72"/>
                  <a:gd name="T2" fmla="*/ 38 w 152"/>
                  <a:gd name="T3" fmla="*/ 0 h 72"/>
                  <a:gd name="T4" fmla="*/ 44 w 152"/>
                  <a:gd name="T5" fmla="*/ 34 h 72"/>
                  <a:gd name="T6" fmla="*/ 84 w 152"/>
                  <a:gd name="T7" fmla="*/ 25 h 72"/>
                  <a:gd name="T8" fmla="*/ 105 w 152"/>
                  <a:gd name="T9" fmla="*/ 34 h 72"/>
                  <a:gd name="T10" fmla="*/ 127 w 152"/>
                  <a:gd name="T11" fmla="*/ 12 h 72"/>
                  <a:gd name="T12" fmla="*/ 148 w 152"/>
                  <a:gd name="T13" fmla="*/ 44 h 72"/>
                  <a:gd name="T14" fmla="*/ 152 w 152"/>
                  <a:gd name="T15" fmla="*/ 71 h 72"/>
                  <a:gd name="T16" fmla="*/ 76 w 152"/>
                  <a:gd name="T17" fmla="*/ 72 h 72"/>
                  <a:gd name="T18" fmla="*/ 0 w 152"/>
                  <a:gd name="T19" fmla="*/ 33 h 72"/>
                  <a:gd name="T20" fmla="*/ 0 w 152"/>
                  <a:gd name="T21" fmla="*/ 3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2" h="72">
                    <a:moveTo>
                      <a:pt x="0" y="33"/>
                    </a:moveTo>
                    <a:lnTo>
                      <a:pt x="38" y="0"/>
                    </a:lnTo>
                    <a:lnTo>
                      <a:pt x="44" y="34"/>
                    </a:lnTo>
                    <a:lnTo>
                      <a:pt x="84" y="25"/>
                    </a:lnTo>
                    <a:lnTo>
                      <a:pt x="105" y="34"/>
                    </a:lnTo>
                    <a:lnTo>
                      <a:pt x="127" y="12"/>
                    </a:lnTo>
                    <a:lnTo>
                      <a:pt x="148" y="44"/>
                    </a:lnTo>
                    <a:lnTo>
                      <a:pt x="152" y="71"/>
                    </a:lnTo>
                    <a:lnTo>
                      <a:pt x="76" y="72"/>
                    </a:lnTo>
                    <a:lnTo>
                      <a:pt x="0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B8B8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59" name="Freeform 59">
                <a:extLst>
                  <a:ext uri="{FF2B5EF4-FFF2-40B4-BE49-F238E27FC236}">
                    <a16:creationId xmlns:a16="http://schemas.microsoft.com/office/drawing/2014/main" id="{5A66C443-8089-4142-885E-C31B71FC0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0" y="3572"/>
                <a:ext cx="127" cy="44"/>
              </a:xfrm>
              <a:custGeom>
                <a:avLst/>
                <a:gdLst>
                  <a:gd name="T0" fmla="*/ 17 w 254"/>
                  <a:gd name="T1" fmla="*/ 0 h 90"/>
                  <a:gd name="T2" fmla="*/ 165 w 254"/>
                  <a:gd name="T3" fmla="*/ 0 h 90"/>
                  <a:gd name="T4" fmla="*/ 254 w 254"/>
                  <a:gd name="T5" fmla="*/ 90 h 90"/>
                  <a:gd name="T6" fmla="*/ 0 w 254"/>
                  <a:gd name="T7" fmla="*/ 38 h 90"/>
                  <a:gd name="T8" fmla="*/ 17 w 254"/>
                  <a:gd name="T9" fmla="*/ 0 h 90"/>
                  <a:gd name="T10" fmla="*/ 17 w 254"/>
                  <a:gd name="T11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4" h="90">
                    <a:moveTo>
                      <a:pt x="17" y="0"/>
                    </a:moveTo>
                    <a:lnTo>
                      <a:pt x="165" y="0"/>
                    </a:lnTo>
                    <a:lnTo>
                      <a:pt x="254" y="90"/>
                    </a:lnTo>
                    <a:lnTo>
                      <a:pt x="0" y="38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0" name="Freeform 60">
                <a:extLst>
                  <a:ext uri="{FF2B5EF4-FFF2-40B4-BE49-F238E27FC236}">
                    <a16:creationId xmlns:a16="http://schemas.microsoft.com/office/drawing/2014/main" id="{2D819986-EF2F-432C-9348-A1F41C9634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0" y="3074"/>
                <a:ext cx="59" cy="14"/>
              </a:xfrm>
              <a:custGeom>
                <a:avLst/>
                <a:gdLst>
                  <a:gd name="T0" fmla="*/ 0 w 118"/>
                  <a:gd name="T1" fmla="*/ 0 h 28"/>
                  <a:gd name="T2" fmla="*/ 23 w 118"/>
                  <a:gd name="T3" fmla="*/ 17 h 28"/>
                  <a:gd name="T4" fmla="*/ 69 w 118"/>
                  <a:gd name="T5" fmla="*/ 28 h 28"/>
                  <a:gd name="T6" fmla="*/ 118 w 118"/>
                  <a:gd name="T7" fmla="*/ 20 h 28"/>
                  <a:gd name="T8" fmla="*/ 69 w 118"/>
                  <a:gd name="T9" fmla="*/ 3 h 28"/>
                  <a:gd name="T10" fmla="*/ 0 w 118"/>
                  <a:gd name="T11" fmla="*/ 0 h 28"/>
                  <a:gd name="T12" fmla="*/ 0 w 118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28">
                    <a:moveTo>
                      <a:pt x="0" y="0"/>
                    </a:moveTo>
                    <a:lnTo>
                      <a:pt x="23" y="17"/>
                    </a:lnTo>
                    <a:lnTo>
                      <a:pt x="69" y="28"/>
                    </a:lnTo>
                    <a:lnTo>
                      <a:pt x="118" y="20"/>
                    </a:lnTo>
                    <a:lnTo>
                      <a:pt x="69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1" name="Freeform 61">
                <a:extLst>
                  <a:ext uri="{FF2B5EF4-FFF2-40B4-BE49-F238E27FC236}">
                    <a16:creationId xmlns:a16="http://schemas.microsoft.com/office/drawing/2014/main" id="{364EDAEA-D3D4-4DAA-BCBA-D7B9664CE1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" y="3193"/>
                <a:ext cx="509" cy="122"/>
              </a:xfrm>
              <a:custGeom>
                <a:avLst/>
                <a:gdLst>
                  <a:gd name="T0" fmla="*/ 97 w 1019"/>
                  <a:gd name="T1" fmla="*/ 8 h 245"/>
                  <a:gd name="T2" fmla="*/ 85 w 1019"/>
                  <a:gd name="T3" fmla="*/ 55 h 245"/>
                  <a:gd name="T4" fmla="*/ 62 w 1019"/>
                  <a:gd name="T5" fmla="*/ 55 h 245"/>
                  <a:gd name="T6" fmla="*/ 0 w 1019"/>
                  <a:gd name="T7" fmla="*/ 213 h 245"/>
                  <a:gd name="T8" fmla="*/ 718 w 1019"/>
                  <a:gd name="T9" fmla="*/ 245 h 245"/>
                  <a:gd name="T10" fmla="*/ 1009 w 1019"/>
                  <a:gd name="T11" fmla="*/ 143 h 245"/>
                  <a:gd name="T12" fmla="*/ 1019 w 1019"/>
                  <a:gd name="T13" fmla="*/ 42 h 245"/>
                  <a:gd name="T14" fmla="*/ 844 w 1019"/>
                  <a:gd name="T15" fmla="*/ 25 h 245"/>
                  <a:gd name="T16" fmla="*/ 745 w 1019"/>
                  <a:gd name="T17" fmla="*/ 46 h 245"/>
                  <a:gd name="T18" fmla="*/ 579 w 1019"/>
                  <a:gd name="T19" fmla="*/ 116 h 245"/>
                  <a:gd name="T20" fmla="*/ 425 w 1019"/>
                  <a:gd name="T21" fmla="*/ 38 h 245"/>
                  <a:gd name="T22" fmla="*/ 264 w 1019"/>
                  <a:gd name="T23" fmla="*/ 0 h 245"/>
                  <a:gd name="T24" fmla="*/ 97 w 1019"/>
                  <a:gd name="T25" fmla="*/ 8 h 245"/>
                  <a:gd name="T26" fmla="*/ 97 w 1019"/>
                  <a:gd name="T27" fmla="*/ 8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9" h="245">
                    <a:moveTo>
                      <a:pt x="97" y="8"/>
                    </a:moveTo>
                    <a:lnTo>
                      <a:pt x="85" y="55"/>
                    </a:lnTo>
                    <a:lnTo>
                      <a:pt x="62" y="55"/>
                    </a:lnTo>
                    <a:lnTo>
                      <a:pt x="0" y="213"/>
                    </a:lnTo>
                    <a:lnTo>
                      <a:pt x="718" y="245"/>
                    </a:lnTo>
                    <a:lnTo>
                      <a:pt x="1009" y="143"/>
                    </a:lnTo>
                    <a:lnTo>
                      <a:pt x="1019" y="42"/>
                    </a:lnTo>
                    <a:lnTo>
                      <a:pt x="844" y="25"/>
                    </a:lnTo>
                    <a:lnTo>
                      <a:pt x="745" y="46"/>
                    </a:lnTo>
                    <a:lnTo>
                      <a:pt x="579" y="116"/>
                    </a:lnTo>
                    <a:lnTo>
                      <a:pt x="425" y="38"/>
                    </a:lnTo>
                    <a:lnTo>
                      <a:pt x="264" y="0"/>
                    </a:lnTo>
                    <a:lnTo>
                      <a:pt x="97" y="8"/>
                    </a:lnTo>
                    <a:lnTo>
                      <a:pt x="97" y="8"/>
                    </a:lnTo>
                    <a:close/>
                  </a:path>
                </a:pathLst>
              </a:custGeom>
              <a:solidFill>
                <a:srgbClr val="C9C7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2" name="Freeform 62">
                <a:extLst>
                  <a:ext uri="{FF2B5EF4-FFF2-40B4-BE49-F238E27FC236}">
                    <a16:creationId xmlns:a16="http://schemas.microsoft.com/office/drawing/2014/main" id="{532836A4-EB96-4F1F-98CC-F701783536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2" y="3188"/>
                <a:ext cx="559" cy="112"/>
              </a:xfrm>
              <a:custGeom>
                <a:avLst/>
                <a:gdLst>
                  <a:gd name="T0" fmla="*/ 72 w 1117"/>
                  <a:gd name="T1" fmla="*/ 0 h 224"/>
                  <a:gd name="T2" fmla="*/ 117 w 1117"/>
                  <a:gd name="T3" fmla="*/ 0 h 224"/>
                  <a:gd name="T4" fmla="*/ 176 w 1117"/>
                  <a:gd name="T5" fmla="*/ 2 h 224"/>
                  <a:gd name="T6" fmla="*/ 243 w 1117"/>
                  <a:gd name="T7" fmla="*/ 7 h 224"/>
                  <a:gd name="T8" fmla="*/ 309 w 1117"/>
                  <a:gd name="T9" fmla="*/ 21 h 224"/>
                  <a:gd name="T10" fmla="*/ 374 w 1117"/>
                  <a:gd name="T11" fmla="*/ 40 h 224"/>
                  <a:gd name="T12" fmla="*/ 431 w 1117"/>
                  <a:gd name="T13" fmla="*/ 62 h 224"/>
                  <a:gd name="T14" fmla="*/ 479 w 1117"/>
                  <a:gd name="T15" fmla="*/ 83 h 224"/>
                  <a:gd name="T16" fmla="*/ 522 w 1117"/>
                  <a:gd name="T17" fmla="*/ 108 h 224"/>
                  <a:gd name="T18" fmla="*/ 549 w 1117"/>
                  <a:gd name="T19" fmla="*/ 93 h 224"/>
                  <a:gd name="T20" fmla="*/ 593 w 1117"/>
                  <a:gd name="T21" fmla="*/ 72 h 224"/>
                  <a:gd name="T22" fmla="*/ 642 w 1117"/>
                  <a:gd name="T23" fmla="*/ 51 h 224"/>
                  <a:gd name="T24" fmla="*/ 701 w 1117"/>
                  <a:gd name="T25" fmla="*/ 36 h 224"/>
                  <a:gd name="T26" fmla="*/ 764 w 1117"/>
                  <a:gd name="T27" fmla="*/ 24 h 224"/>
                  <a:gd name="T28" fmla="*/ 827 w 1117"/>
                  <a:gd name="T29" fmla="*/ 24 h 224"/>
                  <a:gd name="T30" fmla="*/ 884 w 1117"/>
                  <a:gd name="T31" fmla="*/ 28 h 224"/>
                  <a:gd name="T32" fmla="*/ 931 w 1117"/>
                  <a:gd name="T33" fmla="*/ 32 h 224"/>
                  <a:gd name="T34" fmla="*/ 971 w 1117"/>
                  <a:gd name="T35" fmla="*/ 40 h 224"/>
                  <a:gd name="T36" fmla="*/ 941 w 1117"/>
                  <a:gd name="T37" fmla="*/ 70 h 224"/>
                  <a:gd name="T38" fmla="*/ 880 w 1117"/>
                  <a:gd name="T39" fmla="*/ 59 h 224"/>
                  <a:gd name="T40" fmla="*/ 834 w 1117"/>
                  <a:gd name="T41" fmla="*/ 55 h 224"/>
                  <a:gd name="T42" fmla="*/ 787 w 1117"/>
                  <a:gd name="T43" fmla="*/ 51 h 224"/>
                  <a:gd name="T44" fmla="*/ 741 w 1117"/>
                  <a:gd name="T45" fmla="*/ 51 h 224"/>
                  <a:gd name="T46" fmla="*/ 674 w 1117"/>
                  <a:gd name="T47" fmla="*/ 64 h 224"/>
                  <a:gd name="T48" fmla="*/ 642 w 1117"/>
                  <a:gd name="T49" fmla="*/ 78 h 224"/>
                  <a:gd name="T50" fmla="*/ 688 w 1117"/>
                  <a:gd name="T51" fmla="*/ 76 h 224"/>
                  <a:gd name="T52" fmla="*/ 730 w 1117"/>
                  <a:gd name="T53" fmla="*/ 74 h 224"/>
                  <a:gd name="T54" fmla="*/ 779 w 1117"/>
                  <a:gd name="T55" fmla="*/ 74 h 224"/>
                  <a:gd name="T56" fmla="*/ 827 w 1117"/>
                  <a:gd name="T57" fmla="*/ 78 h 224"/>
                  <a:gd name="T58" fmla="*/ 880 w 1117"/>
                  <a:gd name="T59" fmla="*/ 85 h 224"/>
                  <a:gd name="T60" fmla="*/ 944 w 1117"/>
                  <a:gd name="T61" fmla="*/ 102 h 224"/>
                  <a:gd name="T62" fmla="*/ 998 w 1117"/>
                  <a:gd name="T63" fmla="*/ 116 h 224"/>
                  <a:gd name="T64" fmla="*/ 1043 w 1117"/>
                  <a:gd name="T65" fmla="*/ 114 h 224"/>
                  <a:gd name="T66" fmla="*/ 1117 w 1117"/>
                  <a:gd name="T67" fmla="*/ 197 h 224"/>
                  <a:gd name="T68" fmla="*/ 574 w 1117"/>
                  <a:gd name="T69" fmla="*/ 213 h 224"/>
                  <a:gd name="T70" fmla="*/ 524 w 1117"/>
                  <a:gd name="T71" fmla="*/ 222 h 224"/>
                  <a:gd name="T72" fmla="*/ 479 w 1117"/>
                  <a:gd name="T73" fmla="*/ 205 h 224"/>
                  <a:gd name="T74" fmla="*/ 0 w 1117"/>
                  <a:gd name="T75" fmla="*/ 152 h 224"/>
                  <a:gd name="T76" fmla="*/ 17 w 1117"/>
                  <a:gd name="T77" fmla="*/ 110 h 224"/>
                  <a:gd name="T78" fmla="*/ 13 w 1117"/>
                  <a:gd name="T79" fmla="*/ 62 h 224"/>
                  <a:gd name="T80" fmla="*/ 38 w 1117"/>
                  <a:gd name="T81" fmla="*/ 49 h 224"/>
                  <a:gd name="T82" fmla="*/ 93 w 1117"/>
                  <a:gd name="T83" fmla="*/ 41 h 224"/>
                  <a:gd name="T84" fmla="*/ 136 w 1117"/>
                  <a:gd name="T85" fmla="*/ 40 h 224"/>
                  <a:gd name="T86" fmla="*/ 186 w 1117"/>
                  <a:gd name="T87" fmla="*/ 40 h 224"/>
                  <a:gd name="T88" fmla="*/ 237 w 1117"/>
                  <a:gd name="T89" fmla="*/ 47 h 224"/>
                  <a:gd name="T90" fmla="*/ 287 w 1117"/>
                  <a:gd name="T91" fmla="*/ 51 h 224"/>
                  <a:gd name="T92" fmla="*/ 340 w 1117"/>
                  <a:gd name="T93" fmla="*/ 60 h 224"/>
                  <a:gd name="T94" fmla="*/ 330 w 1117"/>
                  <a:gd name="T95" fmla="*/ 51 h 224"/>
                  <a:gd name="T96" fmla="*/ 264 w 1117"/>
                  <a:gd name="T97" fmla="*/ 28 h 224"/>
                  <a:gd name="T98" fmla="*/ 212 w 1117"/>
                  <a:gd name="T99" fmla="*/ 19 h 224"/>
                  <a:gd name="T100" fmla="*/ 167 w 1117"/>
                  <a:gd name="T101" fmla="*/ 15 h 224"/>
                  <a:gd name="T102" fmla="*/ 121 w 1117"/>
                  <a:gd name="T103" fmla="*/ 17 h 224"/>
                  <a:gd name="T104" fmla="*/ 66 w 1117"/>
                  <a:gd name="T105" fmla="*/ 26 h 224"/>
                  <a:gd name="T106" fmla="*/ 43 w 1117"/>
                  <a:gd name="T107" fmla="*/ 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17" h="224">
                    <a:moveTo>
                      <a:pt x="43" y="2"/>
                    </a:moveTo>
                    <a:lnTo>
                      <a:pt x="43" y="2"/>
                    </a:lnTo>
                    <a:lnTo>
                      <a:pt x="49" y="2"/>
                    </a:lnTo>
                    <a:lnTo>
                      <a:pt x="55" y="2"/>
                    </a:lnTo>
                    <a:lnTo>
                      <a:pt x="66" y="2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93" y="0"/>
                    </a:lnTo>
                    <a:lnTo>
                      <a:pt x="100" y="0"/>
                    </a:lnTo>
                    <a:lnTo>
                      <a:pt x="108" y="0"/>
                    </a:lnTo>
                    <a:lnTo>
                      <a:pt x="117" y="0"/>
                    </a:lnTo>
                    <a:lnTo>
                      <a:pt x="127" y="2"/>
                    </a:lnTo>
                    <a:lnTo>
                      <a:pt x="135" y="2"/>
                    </a:lnTo>
                    <a:lnTo>
                      <a:pt x="144" y="2"/>
                    </a:lnTo>
                    <a:lnTo>
                      <a:pt x="155" y="2"/>
                    </a:lnTo>
                    <a:lnTo>
                      <a:pt x="167" y="2"/>
                    </a:lnTo>
                    <a:lnTo>
                      <a:pt x="176" y="2"/>
                    </a:lnTo>
                    <a:lnTo>
                      <a:pt x="186" y="2"/>
                    </a:lnTo>
                    <a:lnTo>
                      <a:pt x="197" y="3"/>
                    </a:lnTo>
                    <a:lnTo>
                      <a:pt x="209" y="5"/>
                    </a:lnTo>
                    <a:lnTo>
                      <a:pt x="220" y="5"/>
                    </a:lnTo>
                    <a:lnTo>
                      <a:pt x="232" y="7"/>
                    </a:lnTo>
                    <a:lnTo>
                      <a:pt x="243" y="7"/>
                    </a:lnTo>
                    <a:lnTo>
                      <a:pt x="254" y="9"/>
                    </a:lnTo>
                    <a:lnTo>
                      <a:pt x="266" y="11"/>
                    </a:lnTo>
                    <a:lnTo>
                      <a:pt x="277" y="13"/>
                    </a:lnTo>
                    <a:lnTo>
                      <a:pt x="289" y="17"/>
                    </a:lnTo>
                    <a:lnTo>
                      <a:pt x="300" y="21"/>
                    </a:lnTo>
                    <a:lnTo>
                      <a:pt x="309" y="21"/>
                    </a:lnTo>
                    <a:lnTo>
                      <a:pt x="321" y="24"/>
                    </a:lnTo>
                    <a:lnTo>
                      <a:pt x="332" y="26"/>
                    </a:lnTo>
                    <a:lnTo>
                      <a:pt x="344" y="30"/>
                    </a:lnTo>
                    <a:lnTo>
                      <a:pt x="355" y="32"/>
                    </a:lnTo>
                    <a:lnTo>
                      <a:pt x="365" y="36"/>
                    </a:lnTo>
                    <a:lnTo>
                      <a:pt x="374" y="40"/>
                    </a:lnTo>
                    <a:lnTo>
                      <a:pt x="385" y="43"/>
                    </a:lnTo>
                    <a:lnTo>
                      <a:pt x="395" y="47"/>
                    </a:lnTo>
                    <a:lnTo>
                      <a:pt x="404" y="51"/>
                    </a:lnTo>
                    <a:lnTo>
                      <a:pt x="414" y="55"/>
                    </a:lnTo>
                    <a:lnTo>
                      <a:pt x="424" y="59"/>
                    </a:lnTo>
                    <a:lnTo>
                      <a:pt x="431" y="62"/>
                    </a:lnTo>
                    <a:lnTo>
                      <a:pt x="441" y="66"/>
                    </a:lnTo>
                    <a:lnTo>
                      <a:pt x="448" y="70"/>
                    </a:lnTo>
                    <a:lnTo>
                      <a:pt x="458" y="74"/>
                    </a:lnTo>
                    <a:lnTo>
                      <a:pt x="463" y="78"/>
                    </a:lnTo>
                    <a:lnTo>
                      <a:pt x="471" y="81"/>
                    </a:lnTo>
                    <a:lnTo>
                      <a:pt x="479" y="83"/>
                    </a:lnTo>
                    <a:lnTo>
                      <a:pt x="484" y="87"/>
                    </a:lnTo>
                    <a:lnTo>
                      <a:pt x="496" y="93"/>
                    </a:lnTo>
                    <a:lnTo>
                      <a:pt x="505" y="98"/>
                    </a:lnTo>
                    <a:lnTo>
                      <a:pt x="513" y="102"/>
                    </a:lnTo>
                    <a:lnTo>
                      <a:pt x="519" y="106"/>
                    </a:lnTo>
                    <a:lnTo>
                      <a:pt x="522" y="108"/>
                    </a:lnTo>
                    <a:lnTo>
                      <a:pt x="524" y="110"/>
                    </a:lnTo>
                    <a:lnTo>
                      <a:pt x="524" y="108"/>
                    </a:lnTo>
                    <a:lnTo>
                      <a:pt x="528" y="106"/>
                    </a:lnTo>
                    <a:lnTo>
                      <a:pt x="532" y="102"/>
                    </a:lnTo>
                    <a:lnTo>
                      <a:pt x="541" y="98"/>
                    </a:lnTo>
                    <a:lnTo>
                      <a:pt x="549" y="93"/>
                    </a:lnTo>
                    <a:lnTo>
                      <a:pt x="560" y="87"/>
                    </a:lnTo>
                    <a:lnTo>
                      <a:pt x="566" y="83"/>
                    </a:lnTo>
                    <a:lnTo>
                      <a:pt x="572" y="81"/>
                    </a:lnTo>
                    <a:lnTo>
                      <a:pt x="579" y="78"/>
                    </a:lnTo>
                    <a:lnTo>
                      <a:pt x="587" y="76"/>
                    </a:lnTo>
                    <a:lnTo>
                      <a:pt x="593" y="72"/>
                    </a:lnTo>
                    <a:lnTo>
                      <a:pt x="600" y="68"/>
                    </a:lnTo>
                    <a:lnTo>
                      <a:pt x="608" y="64"/>
                    </a:lnTo>
                    <a:lnTo>
                      <a:pt x="617" y="62"/>
                    </a:lnTo>
                    <a:lnTo>
                      <a:pt x="625" y="59"/>
                    </a:lnTo>
                    <a:lnTo>
                      <a:pt x="633" y="55"/>
                    </a:lnTo>
                    <a:lnTo>
                      <a:pt x="642" y="51"/>
                    </a:lnTo>
                    <a:lnTo>
                      <a:pt x="652" y="49"/>
                    </a:lnTo>
                    <a:lnTo>
                      <a:pt x="661" y="45"/>
                    </a:lnTo>
                    <a:lnTo>
                      <a:pt x="671" y="43"/>
                    </a:lnTo>
                    <a:lnTo>
                      <a:pt x="680" y="40"/>
                    </a:lnTo>
                    <a:lnTo>
                      <a:pt x="690" y="38"/>
                    </a:lnTo>
                    <a:lnTo>
                      <a:pt x="701" y="36"/>
                    </a:lnTo>
                    <a:lnTo>
                      <a:pt x="711" y="34"/>
                    </a:lnTo>
                    <a:lnTo>
                      <a:pt x="722" y="32"/>
                    </a:lnTo>
                    <a:lnTo>
                      <a:pt x="733" y="32"/>
                    </a:lnTo>
                    <a:lnTo>
                      <a:pt x="743" y="28"/>
                    </a:lnTo>
                    <a:lnTo>
                      <a:pt x="752" y="28"/>
                    </a:lnTo>
                    <a:lnTo>
                      <a:pt x="764" y="24"/>
                    </a:lnTo>
                    <a:lnTo>
                      <a:pt x="775" y="24"/>
                    </a:lnTo>
                    <a:lnTo>
                      <a:pt x="785" y="24"/>
                    </a:lnTo>
                    <a:lnTo>
                      <a:pt x="796" y="24"/>
                    </a:lnTo>
                    <a:lnTo>
                      <a:pt x="806" y="24"/>
                    </a:lnTo>
                    <a:lnTo>
                      <a:pt x="817" y="24"/>
                    </a:lnTo>
                    <a:lnTo>
                      <a:pt x="827" y="24"/>
                    </a:lnTo>
                    <a:lnTo>
                      <a:pt x="838" y="24"/>
                    </a:lnTo>
                    <a:lnTo>
                      <a:pt x="847" y="24"/>
                    </a:lnTo>
                    <a:lnTo>
                      <a:pt x="859" y="24"/>
                    </a:lnTo>
                    <a:lnTo>
                      <a:pt x="866" y="24"/>
                    </a:lnTo>
                    <a:lnTo>
                      <a:pt x="876" y="26"/>
                    </a:lnTo>
                    <a:lnTo>
                      <a:pt x="884" y="28"/>
                    </a:lnTo>
                    <a:lnTo>
                      <a:pt x="895" y="28"/>
                    </a:lnTo>
                    <a:lnTo>
                      <a:pt x="903" y="28"/>
                    </a:lnTo>
                    <a:lnTo>
                      <a:pt x="910" y="28"/>
                    </a:lnTo>
                    <a:lnTo>
                      <a:pt x="918" y="30"/>
                    </a:lnTo>
                    <a:lnTo>
                      <a:pt x="925" y="32"/>
                    </a:lnTo>
                    <a:lnTo>
                      <a:pt x="931" y="32"/>
                    </a:lnTo>
                    <a:lnTo>
                      <a:pt x="937" y="32"/>
                    </a:lnTo>
                    <a:lnTo>
                      <a:pt x="944" y="34"/>
                    </a:lnTo>
                    <a:lnTo>
                      <a:pt x="950" y="36"/>
                    </a:lnTo>
                    <a:lnTo>
                      <a:pt x="960" y="36"/>
                    </a:lnTo>
                    <a:lnTo>
                      <a:pt x="967" y="38"/>
                    </a:lnTo>
                    <a:lnTo>
                      <a:pt x="971" y="40"/>
                    </a:lnTo>
                    <a:lnTo>
                      <a:pt x="973" y="40"/>
                    </a:lnTo>
                    <a:lnTo>
                      <a:pt x="960" y="76"/>
                    </a:lnTo>
                    <a:lnTo>
                      <a:pt x="956" y="74"/>
                    </a:lnTo>
                    <a:lnTo>
                      <a:pt x="952" y="74"/>
                    </a:lnTo>
                    <a:lnTo>
                      <a:pt x="946" y="72"/>
                    </a:lnTo>
                    <a:lnTo>
                      <a:pt x="941" y="70"/>
                    </a:lnTo>
                    <a:lnTo>
                      <a:pt x="929" y="68"/>
                    </a:lnTo>
                    <a:lnTo>
                      <a:pt x="918" y="66"/>
                    </a:lnTo>
                    <a:lnTo>
                      <a:pt x="906" y="64"/>
                    </a:lnTo>
                    <a:lnTo>
                      <a:pt x="895" y="62"/>
                    </a:lnTo>
                    <a:lnTo>
                      <a:pt x="887" y="60"/>
                    </a:lnTo>
                    <a:lnTo>
                      <a:pt x="880" y="59"/>
                    </a:lnTo>
                    <a:lnTo>
                      <a:pt x="872" y="59"/>
                    </a:lnTo>
                    <a:lnTo>
                      <a:pt x="865" y="59"/>
                    </a:lnTo>
                    <a:lnTo>
                      <a:pt x="857" y="57"/>
                    </a:lnTo>
                    <a:lnTo>
                      <a:pt x="849" y="55"/>
                    </a:lnTo>
                    <a:lnTo>
                      <a:pt x="842" y="55"/>
                    </a:lnTo>
                    <a:lnTo>
                      <a:pt x="834" y="55"/>
                    </a:lnTo>
                    <a:lnTo>
                      <a:pt x="825" y="53"/>
                    </a:lnTo>
                    <a:lnTo>
                      <a:pt x="817" y="53"/>
                    </a:lnTo>
                    <a:lnTo>
                      <a:pt x="809" y="51"/>
                    </a:lnTo>
                    <a:lnTo>
                      <a:pt x="802" y="51"/>
                    </a:lnTo>
                    <a:lnTo>
                      <a:pt x="794" y="51"/>
                    </a:lnTo>
                    <a:lnTo>
                      <a:pt x="787" y="51"/>
                    </a:lnTo>
                    <a:lnTo>
                      <a:pt x="779" y="51"/>
                    </a:lnTo>
                    <a:lnTo>
                      <a:pt x="771" y="51"/>
                    </a:lnTo>
                    <a:lnTo>
                      <a:pt x="764" y="51"/>
                    </a:lnTo>
                    <a:lnTo>
                      <a:pt x="756" y="51"/>
                    </a:lnTo>
                    <a:lnTo>
                      <a:pt x="749" y="51"/>
                    </a:lnTo>
                    <a:lnTo>
                      <a:pt x="741" y="51"/>
                    </a:lnTo>
                    <a:lnTo>
                      <a:pt x="726" y="53"/>
                    </a:lnTo>
                    <a:lnTo>
                      <a:pt x="716" y="55"/>
                    </a:lnTo>
                    <a:lnTo>
                      <a:pt x="703" y="57"/>
                    </a:lnTo>
                    <a:lnTo>
                      <a:pt x="693" y="59"/>
                    </a:lnTo>
                    <a:lnTo>
                      <a:pt x="682" y="60"/>
                    </a:lnTo>
                    <a:lnTo>
                      <a:pt x="674" y="64"/>
                    </a:lnTo>
                    <a:lnTo>
                      <a:pt x="665" y="66"/>
                    </a:lnTo>
                    <a:lnTo>
                      <a:pt x="659" y="68"/>
                    </a:lnTo>
                    <a:lnTo>
                      <a:pt x="652" y="70"/>
                    </a:lnTo>
                    <a:lnTo>
                      <a:pt x="648" y="74"/>
                    </a:lnTo>
                    <a:lnTo>
                      <a:pt x="640" y="76"/>
                    </a:lnTo>
                    <a:lnTo>
                      <a:pt x="642" y="78"/>
                    </a:lnTo>
                    <a:lnTo>
                      <a:pt x="648" y="78"/>
                    </a:lnTo>
                    <a:lnTo>
                      <a:pt x="655" y="78"/>
                    </a:lnTo>
                    <a:lnTo>
                      <a:pt x="665" y="76"/>
                    </a:lnTo>
                    <a:lnTo>
                      <a:pt x="676" y="76"/>
                    </a:lnTo>
                    <a:lnTo>
                      <a:pt x="682" y="76"/>
                    </a:lnTo>
                    <a:lnTo>
                      <a:pt x="688" y="76"/>
                    </a:lnTo>
                    <a:lnTo>
                      <a:pt x="695" y="76"/>
                    </a:lnTo>
                    <a:lnTo>
                      <a:pt x="703" y="76"/>
                    </a:lnTo>
                    <a:lnTo>
                      <a:pt x="709" y="74"/>
                    </a:lnTo>
                    <a:lnTo>
                      <a:pt x="716" y="74"/>
                    </a:lnTo>
                    <a:lnTo>
                      <a:pt x="722" y="74"/>
                    </a:lnTo>
                    <a:lnTo>
                      <a:pt x="730" y="74"/>
                    </a:lnTo>
                    <a:lnTo>
                      <a:pt x="737" y="74"/>
                    </a:lnTo>
                    <a:lnTo>
                      <a:pt x="747" y="74"/>
                    </a:lnTo>
                    <a:lnTo>
                      <a:pt x="754" y="74"/>
                    </a:lnTo>
                    <a:lnTo>
                      <a:pt x="764" y="74"/>
                    </a:lnTo>
                    <a:lnTo>
                      <a:pt x="771" y="74"/>
                    </a:lnTo>
                    <a:lnTo>
                      <a:pt x="779" y="74"/>
                    </a:lnTo>
                    <a:lnTo>
                      <a:pt x="787" y="74"/>
                    </a:lnTo>
                    <a:lnTo>
                      <a:pt x="794" y="74"/>
                    </a:lnTo>
                    <a:lnTo>
                      <a:pt x="802" y="74"/>
                    </a:lnTo>
                    <a:lnTo>
                      <a:pt x="809" y="76"/>
                    </a:lnTo>
                    <a:lnTo>
                      <a:pt x="817" y="78"/>
                    </a:lnTo>
                    <a:lnTo>
                      <a:pt x="827" y="78"/>
                    </a:lnTo>
                    <a:lnTo>
                      <a:pt x="832" y="78"/>
                    </a:lnTo>
                    <a:lnTo>
                      <a:pt x="840" y="78"/>
                    </a:lnTo>
                    <a:lnTo>
                      <a:pt x="847" y="79"/>
                    </a:lnTo>
                    <a:lnTo>
                      <a:pt x="853" y="81"/>
                    </a:lnTo>
                    <a:lnTo>
                      <a:pt x="866" y="81"/>
                    </a:lnTo>
                    <a:lnTo>
                      <a:pt x="880" y="85"/>
                    </a:lnTo>
                    <a:lnTo>
                      <a:pt x="891" y="89"/>
                    </a:lnTo>
                    <a:lnTo>
                      <a:pt x="903" y="91"/>
                    </a:lnTo>
                    <a:lnTo>
                      <a:pt x="914" y="93"/>
                    </a:lnTo>
                    <a:lnTo>
                      <a:pt x="925" y="97"/>
                    </a:lnTo>
                    <a:lnTo>
                      <a:pt x="933" y="100"/>
                    </a:lnTo>
                    <a:lnTo>
                      <a:pt x="944" y="102"/>
                    </a:lnTo>
                    <a:lnTo>
                      <a:pt x="952" y="104"/>
                    </a:lnTo>
                    <a:lnTo>
                      <a:pt x="963" y="108"/>
                    </a:lnTo>
                    <a:lnTo>
                      <a:pt x="971" y="108"/>
                    </a:lnTo>
                    <a:lnTo>
                      <a:pt x="981" y="112"/>
                    </a:lnTo>
                    <a:lnTo>
                      <a:pt x="990" y="114"/>
                    </a:lnTo>
                    <a:lnTo>
                      <a:pt x="998" y="116"/>
                    </a:lnTo>
                    <a:lnTo>
                      <a:pt x="1005" y="116"/>
                    </a:lnTo>
                    <a:lnTo>
                      <a:pt x="1011" y="116"/>
                    </a:lnTo>
                    <a:lnTo>
                      <a:pt x="1019" y="116"/>
                    </a:lnTo>
                    <a:lnTo>
                      <a:pt x="1024" y="117"/>
                    </a:lnTo>
                    <a:lnTo>
                      <a:pt x="1034" y="116"/>
                    </a:lnTo>
                    <a:lnTo>
                      <a:pt x="1043" y="114"/>
                    </a:lnTo>
                    <a:lnTo>
                      <a:pt x="1049" y="112"/>
                    </a:lnTo>
                    <a:lnTo>
                      <a:pt x="1055" y="108"/>
                    </a:lnTo>
                    <a:lnTo>
                      <a:pt x="1057" y="108"/>
                    </a:lnTo>
                    <a:lnTo>
                      <a:pt x="1058" y="108"/>
                    </a:lnTo>
                    <a:lnTo>
                      <a:pt x="1083" y="144"/>
                    </a:lnTo>
                    <a:lnTo>
                      <a:pt x="1117" y="197"/>
                    </a:lnTo>
                    <a:lnTo>
                      <a:pt x="606" y="190"/>
                    </a:lnTo>
                    <a:lnTo>
                      <a:pt x="604" y="190"/>
                    </a:lnTo>
                    <a:lnTo>
                      <a:pt x="600" y="195"/>
                    </a:lnTo>
                    <a:lnTo>
                      <a:pt x="593" y="201"/>
                    </a:lnTo>
                    <a:lnTo>
                      <a:pt x="585" y="209"/>
                    </a:lnTo>
                    <a:lnTo>
                      <a:pt x="574" y="213"/>
                    </a:lnTo>
                    <a:lnTo>
                      <a:pt x="560" y="220"/>
                    </a:lnTo>
                    <a:lnTo>
                      <a:pt x="553" y="220"/>
                    </a:lnTo>
                    <a:lnTo>
                      <a:pt x="547" y="224"/>
                    </a:lnTo>
                    <a:lnTo>
                      <a:pt x="539" y="224"/>
                    </a:lnTo>
                    <a:lnTo>
                      <a:pt x="534" y="224"/>
                    </a:lnTo>
                    <a:lnTo>
                      <a:pt x="524" y="222"/>
                    </a:lnTo>
                    <a:lnTo>
                      <a:pt x="517" y="220"/>
                    </a:lnTo>
                    <a:lnTo>
                      <a:pt x="509" y="218"/>
                    </a:lnTo>
                    <a:lnTo>
                      <a:pt x="501" y="216"/>
                    </a:lnTo>
                    <a:lnTo>
                      <a:pt x="494" y="213"/>
                    </a:lnTo>
                    <a:lnTo>
                      <a:pt x="486" y="209"/>
                    </a:lnTo>
                    <a:lnTo>
                      <a:pt x="479" y="205"/>
                    </a:lnTo>
                    <a:lnTo>
                      <a:pt x="473" y="201"/>
                    </a:lnTo>
                    <a:lnTo>
                      <a:pt x="460" y="192"/>
                    </a:lnTo>
                    <a:lnTo>
                      <a:pt x="452" y="186"/>
                    </a:lnTo>
                    <a:lnTo>
                      <a:pt x="444" y="180"/>
                    </a:lnTo>
                    <a:lnTo>
                      <a:pt x="444" y="178"/>
                    </a:lnTo>
                    <a:lnTo>
                      <a:pt x="0" y="152"/>
                    </a:lnTo>
                    <a:lnTo>
                      <a:pt x="1" y="150"/>
                    </a:lnTo>
                    <a:lnTo>
                      <a:pt x="5" y="140"/>
                    </a:lnTo>
                    <a:lnTo>
                      <a:pt x="9" y="133"/>
                    </a:lnTo>
                    <a:lnTo>
                      <a:pt x="11" y="127"/>
                    </a:lnTo>
                    <a:lnTo>
                      <a:pt x="13" y="117"/>
                    </a:lnTo>
                    <a:lnTo>
                      <a:pt x="17" y="110"/>
                    </a:lnTo>
                    <a:lnTo>
                      <a:pt x="17" y="100"/>
                    </a:lnTo>
                    <a:lnTo>
                      <a:pt x="17" y="91"/>
                    </a:lnTo>
                    <a:lnTo>
                      <a:pt x="17" y="81"/>
                    </a:lnTo>
                    <a:lnTo>
                      <a:pt x="15" y="74"/>
                    </a:lnTo>
                    <a:lnTo>
                      <a:pt x="13" y="66"/>
                    </a:lnTo>
                    <a:lnTo>
                      <a:pt x="13" y="62"/>
                    </a:lnTo>
                    <a:lnTo>
                      <a:pt x="13" y="59"/>
                    </a:lnTo>
                    <a:lnTo>
                      <a:pt x="13" y="57"/>
                    </a:lnTo>
                    <a:lnTo>
                      <a:pt x="20" y="55"/>
                    </a:lnTo>
                    <a:lnTo>
                      <a:pt x="24" y="51"/>
                    </a:lnTo>
                    <a:lnTo>
                      <a:pt x="32" y="51"/>
                    </a:lnTo>
                    <a:lnTo>
                      <a:pt x="38" y="49"/>
                    </a:lnTo>
                    <a:lnTo>
                      <a:pt x="47" y="49"/>
                    </a:lnTo>
                    <a:lnTo>
                      <a:pt x="55" y="47"/>
                    </a:lnTo>
                    <a:lnTo>
                      <a:pt x="66" y="45"/>
                    </a:lnTo>
                    <a:lnTo>
                      <a:pt x="76" y="43"/>
                    </a:lnTo>
                    <a:lnTo>
                      <a:pt x="87" y="43"/>
                    </a:lnTo>
                    <a:lnTo>
                      <a:pt x="93" y="41"/>
                    </a:lnTo>
                    <a:lnTo>
                      <a:pt x="100" y="40"/>
                    </a:lnTo>
                    <a:lnTo>
                      <a:pt x="106" y="40"/>
                    </a:lnTo>
                    <a:lnTo>
                      <a:pt x="114" y="40"/>
                    </a:lnTo>
                    <a:lnTo>
                      <a:pt x="121" y="40"/>
                    </a:lnTo>
                    <a:lnTo>
                      <a:pt x="129" y="40"/>
                    </a:lnTo>
                    <a:lnTo>
                      <a:pt x="136" y="40"/>
                    </a:lnTo>
                    <a:lnTo>
                      <a:pt x="144" y="40"/>
                    </a:lnTo>
                    <a:lnTo>
                      <a:pt x="152" y="40"/>
                    </a:lnTo>
                    <a:lnTo>
                      <a:pt x="159" y="40"/>
                    </a:lnTo>
                    <a:lnTo>
                      <a:pt x="169" y="40"/>
                    </a:lnTo>
                    <a:lnTo>
                      <a:pt x="178" y="40"/>
                    </a:lnTo>
                    <a:lnTo>
                      <a:pt x="186" y="40"/>
                    </a:lnTo>
                    <a:lnTo>
                      <a:pt x="193" y="41"/>
                    </a:lnTo>
                    <a:lnTo>
                      <a:pt x="203" y="43"/>
                    </a:lnTo>
                    <a:lnTo>
                      <a:pt x="212" y="43"/>
                    </a:lnTo>
                    <a:lnTo>
                      <a:pt x="220" y="43"/>
                    </a:lnTo>
                    <a:lnTo>
                      <a:pt x="230" y="45"/>
                    </a:lnTo>
                    <a:lnTo>
                      <a:pt x="237" y="47"/>
                    </a:lnTo>
                    <a:lnTo>
                      <a:pt x="247" y="47"/>
                    </a:lnTo>
                    <a:lnTo>
                      <a:pt x="254" y="47"/>
                    </a:lnTo>
                    <a:lnTo>
                      <a:pt x="264" y="49"/>
                    </a:lnTo>
                    <a:lnTo>
                      <a:pt x="271" y="51"/>
                    </a:lnTo>
                    <a:lnTo>
                      <a:pt x="281" y="51"/>
                    </a:lnTo>
                    <a:lnTo>
                      <a:pt x="287" y="51"/>
                    </a:lnTo>
                    <a:lnTo>
                      <a:pt x="294" y="53"/>
                    </a:lnTo>
                    <a:lnTo>
                      <a:pt x="302" y="55"/>
                    </a:lnTo>
                    <a:lnTo>
                      <a:pt x="309" y="55"/>
                    </a:lnTo>
                    <a:lnTo>
                      <a:pt x="321" y="57"/>
                    </a:lnTo>
                    <a:lnTo>
                      <a:pt x="332" y="59"/>
                    </a:lnTo>
                    <a:lnTo>
                      <a:pt x="340" y="60"/>
                    </a:lnTo>
                    <a:lnTo>
                      <a:pt x="347" y="62"/>
                    </a:lnTo>
                    <a:lnTo>
                      <a:pt x="351" y="62"/>
                    </a:lnTo>
                    <a:lnTo>
                      <a:pt x="353" y="62"/>
                    </a:lnTo>
                    <a:lnTo>
                      <a:pt x="349" y="60"/>
                    </a:lnTo>
                    <a:lnTo>
                      <a:pt x="340" y="55"/>
                    </a:lnTo>
                    <a:lnTo>
                      <a:pt x="330" y="51"/>
                    </a:lnTo>
                    <a:lnTo>
                      <a:pt x="323" y="47"/>
                    </a:lnTo>
                    <a:lnTo>
                      <a:pt x="313" y="43"/>
                    </a:lnTo>
                    <a:lnTo>
                      <a:pt x="302" y="41"/>
                    </a:lnTo>
                    <a:lnTo>
                      <a:pt x="290" y="36"/>
                    </a:lnTo>
                    <a:lnTo>
                      <a:pt x="277" y="32"/>
                    </a:lnTo>
                    <a:lnTo>
                      <a:pt x="264" y="28"/>
                    </a:lnTo>
                    <a:lnTo>
                      <a:pt x="251" y="26"/>
                    </a:lnTo>
                    <a:lnTo>
                      <a:pt x="243" y="24"/>
                    </a:lnTo>
                    <a:lnTo>
                      <a:pt x="235" y="22"/>
                    </a:lnTo>
                    <a:lnTo>
                      <a:pt x="228" y="21"/>
                    </a:lnTo>
                    <a:lnTo>
                      <a:pt x="220" y="21"/>
                    </a:lnTo>
                    <a:lnTo>
                      <a:pt x="212" y="19"/>
                    </a:lnTo>
                    <a:lnTo>
                      <a:pt x="205" y="17"/>
                    </a:lnTo>
                    <a:lnTo>
                      <a:pt x="197" y="17"/>
                    </a:lnTo>
                    <a:lnTo>
                      <a:pt x="192" y="17"/>
                    </a:lnTo>
                    <a:lnTo>
                      <a:pt x="182" y="17"/>
                    </a:lnTo>
                    <a:lnTo>
                      <a:pt x="174" y="15"/>
                    </a:lnTo>
                    <a:lnTo>
                      <a:pt x="167" y="15"/>
                    </a:lnTo>
                    <a:lnTo>
                      <a:pt x="159" y="15"/>
                    </a:lnTo>
                    <a:lnTo>
                      <a:pt x="152" y="15"/>
                    </a:lnTo>
                    <a:lnTo>
                      <a:pt x="144" y="15"/>
                    </a:lnTo>
                    <a:lnTo>
                      <a:pt x="136" y="17"/>
                    </a:lnTo>
                    <a:lnTo>
                      <a:pt x="129" y="17"/>
                    </a:lnTo>
                    <a:lnTo>
                      <a:pt x="121" y="17"/>
                    </a:lnTo>
                    <a:lnTo>
                      <a:pt x="114" y="17"/>
                    </a:lnTo>
                    <a:lnTo>
                      <a:pt x="108" y="19"/>
                    </a:lnTo>
                    <a:lnTo>
                      <a:pt x="102" y="21"/>
                    </a:lnTo>
                    <a:lnTo>
                      <a:pt x="89" y="21"/>
                    </a:lnTo>
                    <a:lnTo>
                      <a:pt x="78" y="24"/>
                    </a:lnTo>
                    <a:lnTo>
                      <a:pt x="66" y="26"/>
                    </a:lnTo>
                    <a:lnTo>
                      <a:pt x="55" y="28"/>
                    </a:lnTo>
                    <a:lnTo>
                      <a:pt x="47" y="30"/>
                    </a:lnTo>
                    <a:lnTo>
                      <a:pt x="39" y="32"/>
                    </a:lnTo>
                    <a:lnTo>
                      <a:pt x="28" y="36"/>
                    </a:lnTo>
                    <a:lnTo>
                      <a:pt x="26" y="38"/>
                    </a:lnTo>
                    <a:lnTo>
                      <a:pt x="43" y="2"/>
                    </a:lnTo>
                    <a:lnTo>
                      <a:pt x="43" y="2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3" name="Freeform 63">
                <a:extLst>
                  <a:ext uri="{FF2B5EF4-FFF2-40B4-BE49-F238E27FC236}">
                    <a16:creationId xmlns:a16="http://schemas.microsoft.com/office/drawing/2014/main" id="{BB6EFEEF-604B-4CBE-864F-3990FA871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9" y="3281"/>
                <a:ext cx="706" cy="332"/>
              </a:xfrm>
              <a:custGeom>
                <a:avLst/>
                <a:gdLst>
                  <a:gd name="T0" fmla="*/ 218 w 1412"/>
                  <a:gd name="T1" fmla="*/ 0 h 663"/>
                  <a:gd name="T2" fmla="*/ 0 w 1412"/>
                  <a:gd name="T3" fmla="*/ 602 h 663"/>
                  <a:gd name="T4" fmla="*/ 545 w 1412"/>
                  <a:gd name="T5" fmla="*/ 640 h 663"/>
                  <a:gd name="T6" fmla="*/ 545 w 1412"/>
                  <a:gd name="T7" fmla="*/ 640 h 663"/>
                  <a:gd name="T8" fmla="*/ 551 w 1412"/>
                  <a:gd name="T9" fmla="*/ 644 h 663"/>
                  <a:gd name="T10" fmla="*/ 558 w 1412"/>
                  <a:gd name="T11" fmla="*/ 648 h 663"/>
                  <a:gd name="T12" fmla="*/ 570 w 1412"/>
                  <a:gd name="T13" fmla="*/ 652 h 663"/>
                  <a:gd name="T14" fmla="*/ 574 w 1412"/>
                  <a:gd name="T15" fmla="*/ 654 h 663"/>
                  <a:gd name="T16" fmla="*/ 581 w 1412"/>
                  <a:gd name="T17" fmla="*/ 656 h 663"/>
                  <a:gd name="T18" fmla="*/ 589 w 1412"/>
                  <a:gd name="T19" fmla="*/ 658 h 663"/>
                  <a:gd name="T20" fmla="*/ 596 w 1412"/>
                  <a:gd name="T21" fmla="*/ 659 h 663"/>
                  <a:gd name="T22" fmla="*/ 602 w 1412"/>
                  <a:gd name="T23" fmla="*/ 661 h 663"/>
                  <a:gd name="T24" fmla="*/ 610 w 1412"/>
                  <a:gd name="T25" fmla="*/ 663 h 663"/>
                  <a:gd name="T26" fmla="*/ 617 w 1412"/>
                  <a:gd name="T27" fmla="*/ 663 h 663"/>
                  <a:gd name="T28" fmla="*/ 625 w 1412"/>
                  <a:gd name="T29" fmla="*/ 663 h 663"/>
                  <a:gd name="T30" fmla="*/ 638 w 1412"/>
                  <a:gd name="T31" fmla="*/ 659 h 663"/>
                  <a:gd name="T32" fmla="*/ 652 w 1412"/>
                  <a:gd name="T33" fmla="*/ 658 h 663"/>
                  <a:gd name="T34" fmla="*/ 663 w 1412"/>
                  <a:gd name="T35" fmla="*/ 652 h 663"/>
                  <a:gd name="T36" fmla="*/ 674 w 1412"/>
                  <a:gd name="T37" fmla="*/ 648 h 663"/>
                  <a:gd name="T38" fmla="*/ 682 w 1412"/>
                  <a:gd name="T39" fmla="*/ 640 h 663"/>
                  <a:gd name="T40" fmla="*/ 690 w 1412"/>
                  <a:gd name="T41" fmla="*/ 639 h 663"/>
                  <a:gd name="T42" fmla="*/ 695 w 1412"/>
                  <a:gd name="T43" fmla="*/ 633 h 663"/>
                  <a:gd name="T44" fmla="*/ 697 w 1412"/>
                  <a:gd name="T45" fmla="*/ 633 h 663"/>
                  <a:gd name="T46" fmla="*/ 1155 w 1412"/>
                  <a:gd name="T47" fmla="*/ 600 h 663"/>
                  <a:gd name="T48" fmla="*/ 1412 w 1412"/>
                  <a:gd name="T49" fmla="*/ 0 h 663"/>
                  <a:gd name="T50" fmla="*/ 927 w 1412"/>
                  <a:gd name="T51" fmla="*/ 23 h 663"/>
                  <a:gd name="T52" fmla="*/ 864 w 1412"/>
                  <a:gd name="T53" fmla="*/ 74 h 663"/>
                  <a:gd name="T54" fmla="*/ 781 w 1412"/>
                  <a:gd name="T55" fmla="*/ 68 h 663"/>
                  <a:gd name="T56" fmla="*/ 671 w 1412"/>
                  <a:gd name="T57" fmla="*/ 0 h 663"/>
                  <a:gd name="T58" fmla="*/ 218 w 1412"/>
                  <a:gd name="T59" fmla="*/ 0 h 663"/>
                  <a:gd name="T60" fmla="*/ 218 w 1412"/>
                  <a:gd name="T61" fmla="*/ 0 h 6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12" h="663">
                    <a:moveTo>
                      <a:pt x="218" y="0"/>
                    </a:moveTo>
                    <a:lnTo>
                      <a:pt x="0" y="602"/>
                    </a:lnTo>
                    <a:lnTo>
                      <a:pt x="545" y="640"/>
                    </a:lnTo>
                    <a:lnTo>
                      <a:pt x="545" y="640"/>
                    </a:lnTo>
                    <a:lnTo>
                      <a:pt x="551" y="644"/>
                    </a:lnTo>
                    <a:lnTo>
                      <a:pt x="558" y="648"/>
                    </a:lnTo>
                    <a:lnTo>
                      <a:pt x="570" y="652"/>
                    </a:lnTo>
                    <a:lnTo>
                      <a:pt x="574" y="654"/>
                    </a:lnTo>
                    <a:lnTo>
                      <a:pt x="581" y="656"/>
                    </a:lnTo>
                    <a:lnTo>
                      <a:pt x="589" y="658"/>
                    </a:lnTo>
                    <a:lnTo>
                      <a:pt x="596" y="659"/>
                    </a:lnTo>
                    <a:lnTo>
                      <a:pt x="602" y="661"/>
                    </a:lnTo>
                    <a:lnTo>
                      <a:pt x="610" y="663"/>
                    </a:lnTo>
                    <a:lnTo>
                      <a:pt x="617" y="663"/>
                    </a:lnTo>
                    <a:lnTo>
                      <a:pt x="625" y="663"/>
                    </a:lnTo>
                    <a:lnTo>
                      <a:pt x="638" y="659"/>
                    </a:lnTo>
                    <a:lnTo>
                      <a:pt x="652" y="658"/>
                    </a:lnTo>
                    <a:lnTo>
                      <a:pt x="663" y="652"/>
                    </a:lnTo>
                    <a:lnTo>
                      <a:pt x="674" y="648"/>
                    </a:lnTo>
                    <a:lnTo>
                      <a:pt x="682" y="640"/>
                    </a:lnTo>
                    <a:lnTo>
                      <a:pt x="690" y="639"/>
                    </a:lnTo>
                    <a:lnTo>
                      <a:pt x="695" y="633"/>
                    </a:lnTo>
                    <a:lnTo>
                      <a:pt x="697" y="633"/>
                    </a:lnTo>
                    <a:lnTo>
                      <a:pt x="1155" y="600"/>
                    </a:lnTo>
                    <a:lnTo>
                      <a:pt x="1412" y="0"/>
                    </a:lnTo>
                    <a:lnTo>
                      <a:pt x="927" y="23"/>
                    </a:lnTo>
                    <a:lnTo>
                      <a:pt x="864" y="74"/>
                    </a:lnTo>
                    <a:lnTo>
                      <a:pt x="781" y="68"/>
                    </a:lnTo>
                    <a:lnTo>
                      <a:pt x="671" y="0"/>
                    </a:lnTo>
                    <a:lnTo>
                      <a:pt x="218" y="0"/>
                    </a:lnTo>
                    <a:lnTo>
                      <a:pt x="218" y="0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4" name="Freeform 64">
                <a:extLst>
                  <a:ext uri="{FF2B5EF4-FFF2-40B4-BE49-F238E27FC236}">
                    <a16:creationId xmlns:a16="http://schemas.microsoft.com/office/drawing/2014/main" id="{8ACDAE9C-21E7-42F2-A7C9-B5F6AFCAE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8" y="3270"/>
                <a:ext cx="599" cy="57"/>
              </a:xfrm>
              <a:custGeom>
                <a:avLst/>
                <a:gdLst>
                  <a:gd name="T0" fmla="*/ 470 w 1198"/>
                  <a:gd name="T1" fmla="*/ 19 h 112"/>
                  <a:gd name="T2" fmla="*/ 483 w 1198"/>
                  <a:gd name="T3" fmla="*/ 30 h 112"/>
                  <a:gd name="T4" fmla="*/ 502 w 1198"/>
                  <a:gd name="T5" fmla="*/ 44 h 112"/>
                  <a:gd name="T6" fmla="*/ 513 w 1198"/>
                  <a:gd name="T7" fmla="*/ 49 h 112"/>
                  <a:gd name="T8" fmla="*/ 529 w 1198"/>
                  <a:gd name="T9" fmla="*/ 57 h 112"/>
                  <a:gd name="T10" fmla="*/ 542 w 1198"/>
                  <a:gd name="T11" fmla="*/ 63 h 112"/>
                  <a:gd name="T12" fmla="*/ 557 w 1198"/>
                  <a:gd name="T13" fmla="*/ 67 h 112"/>
                  <a:gd name="T14" fmla="*/ 574 w 1198"/>
                  <a:gd name="T15" fmla="*/ 70 h 112"/>
                  <a:gd name="T16" fmla="*/ 589 w 1198"/>
                  <a:gd name="T17" fmla="*/ 74 h 112"/>
                  <a:gd name="T18" fmla="*/ 605 w 1198"/>
                  <a:gd name="T19" fmla="*/ 76 h 112"/>
                  <a:gd name="T20" fmla="*/ 622 w 1198"/>
                  <a:gd name="T21" fmla="*/ 78 h 112"/>
                  <a:gd name="T22" fmla="*/ 635 w 1198"/>
                  <a:gd name="T23" fmla="*/ 76 h 112"/>
                  <a:gd name="T24" fmla="*/ 648 w 1198"/>
                  <a:gd name="T25" fmla="*/ 74 h 112"/>
                  <a:gd name="T26" fmla="*/ 667 w 1198"/>
                  <a:gd name="T27" fmla="*/ 63 h 112"/>
                  <a:gd name="T28" fmla="*/ 683 w 1198"/>
                  <a:gd name="T29" fmla="*/ 48 h 112"/>
                  <a:gd name="T30" fmla="*/ 692 w 1198"/>
                  <a:gd name="T31" fmla="*/ 32 h 112"/>
                  <a:gd name="T32" fmla="*/ 1198 w 1198"/>
                  <a:gd name="T33" fmla="*/ 21 h 112"/>
                  <a:gd name="T34" fmla="*/ 698 w 1198"/>
                  <a:gd name="T35" fmla="*/ 51 h 112"/>
                  <a:gd name="T36" fmla="*/ 690 w 1198"/>
                  <a:gd name="T37" fmla="*/ 63 h 112"/>
                  <a:gd name="T38" fmla="*/ 679 w 1198"/>
                  <a:gd name="T39" fmla="*/ 80 h 112"/>
                  <a:gd name="T40" fmla="*/ 664 w 1198"/>
                  <a:gd name="T41" fmla="*/ 97 h 112"/>
                  <a:gd name="T42" fmla="*/ 646 w 1198"/>
                  <a:gd name="T43" fmla="*/ 108 h 112"/>
                  <a:gd name="T44" fmla="*/ 633 w 1198"/>
                  <a:gd name="T45" fmla="*/ 110 h 112"/>
                  <a:gd name="T46" fmla="*/ 620 w 1198"/>
                  <a:gd name="T47" fmla="*/ 112 h 112"/>
                  <a:gd name="T48" fmla="*/ 605 w 1198"/>
                  <a:gd name="T49" fmla="*/ 110 h 112"/>
                  <a:gd name="T50" fmla="*/ 589 w 1198"/>
                  <a:gd name="T51" fmla="*/ 108 h 112"/>
                  <a:gd name="T52" fmla="*/ 572 w 1198"/>
                  <a:gd name="T53" fmla="*/ 103 h 112"/>
                  <a:gd name="T54" fmla="*/ 557 w 1198"/>
                  <a:gd name="T55" fmla="*/ 97 h 112"/>
                  <a:gd name="T56" fmla="*/ 542 w 1198"/>
                  <a:gd name="T57" fmla="*/ 91 h 112"/>
                  <a:gd name="T58" fmla="*/ 527 w 1198"/>
                  <a:gd name="T59" fmla="*/ 84 h 112"/>
                  <a:gd name="T60" fmla="*/ 513 w 1198"/>
                  <a:gd name="T61" fmla="*/ 74 h 112"/>
                  <a:gd name="T62" fmla="*/ 494 w 1198"/>
                  <a:gd name="T63" fmla="*/ 59 h 112"/>
                  <a:gd name="T64" fmla="*/ 477 w 1198"/>
                  <a:gd name="T65" fmla="*/ 42 h 112"/>
                  <a:gd name="T66" fmla="*/ 464 w 1198"/>
                  <a:gd name="T67" fmla="*/ 32 h 112"/>
                  <a:gd name="T68" fmla="*/ 0 w 1198"/>
                  <a:gd name="T69" fmla="*/ 19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98" h="112">
                    <a:moveTo>
                      <a:pt x="0" y="19"/>
                    </a:moveTo>
                    <a:lnTo>
                      <a:pt x="470" y="19"/>
                    </a:lnTo>
                    <a:lnTo>
                      <a:pt x="472" y="21"/>
                    </a:lnTo>
                    <a:lnTo>
                      <a:pt x="483" y="30"/>
                    </a:lnTo>
                    <a:lnTo>
                      <a:pt x="491" y="36"/>
                    </a:lnTo>
                    <a:lnTo>
                      <a:pt x="502" y="44"/>
                    </a:lnTo>
                    <a:lnTo>
                      <a:pt x="506" y="46"/>
                    </a:lnTo>
                    <a:lnTo>
                      <a:pt x="513" y="49"/>
                    </a:lnTo>
                    <a:lnTo>
                      <a:pt x="521" y="53"/>
                    </a:lnTo>
                    <a:lnTo>
                      <a:pt x="529" y="57"/>
                    </a:lnTo>
                    <a:lnTo>
                      <a:pt x="534" y="59"/>
                    </a:lnTo>
                    <a:lnTo>
                      <a:pt x="542" y="63"/>
                    </a:lnTo>
                    <a:lnTo>
                      <a:pt x="550" y="63"/>
                    </a:lnTo>
                    <a:lnTo>
                      <a:pt x="557" y="67"/>
                    </a:lnTo>
                    <a:lnTo>
                      <a:pt x="565" y="68"/>
                    </a:lnTo>
                    <a:lnTo>
                      <a:pt x="574" y="70"/>
                    </a:lnTo>
                    <a:lnTo>
                      <a:pt x="582" y="72"/>
                    </a:lnTo>
                    <a:lnTo>
                      <a:pt x="589" y="74"/>
                    </a:lnTo>
                    <a:lnTo>
                      <a:pt x="597" y="74"/>
                    </a:lnTo>
                    <a:lnTo>
                      <a:pt x="605" y="76"/>
                    </a:lnTo>
                    <a:lnTo>
                      <a:pt x="612" y="76"/>
                    </a:lnTo>
                    <a:lnTo>
                      <a:pt x="622" y="78"/>
                    </a:lnTo>
                    <a:lnTo>
                      <a:pt x="627" y="76"/>
                    </a:lnTo>
                    <a:lnTo>
                      <a:pt x="635" y="76"/>
                    </a:lnTo>
                    <a:lnTo>
                      <a:pt x="641" y="74"/>
                    </a:lnTo>
                    <a:lnTo>
                      <a:pt x="648" y="74"/>
                    </a:lnTo>
                    <a:lnTo>
                      <a:pt x="660" y="68"/>
                    </a:lnTo>
                    <a:lnTo>
                      <a:pt x="667" y="63"/>
                    </a:lnTo>
                    <a:lnTo>
                      <a:pt x="675" y="55"/>
                    </a:lnTo>
                    <a:lnTo>
                      <a:pt x="683" y="48"/>
                    </a:lnTo>
                    <a:lnTo>
                      <a:pt x="688" y="36"/>
                    </a:lnTo>
                    <a:lnTo>
                      <a:pt x="692" y="32"/>
                    </a:lnTo>
                    <a:lnTo>
                      <a:pt x="1183" y="0"/>
                    </a:lnTo>
                    <a:lnTo>
                      <a:pt x="1198" y="21"/>
                    </a:lnTo>
                    <a:lnTo>
                      <a:pt x="698" y="51"/>
                    </a:lnTo>
                    <a:lnTo>
                      <a:pt x="698" y="51"/>
                    </a:lnTo>
                    <a:lnTo>
                      <a:pt x="694" y="57"/>
                    </a:lnTo>
                    <a:lnTo>
                      <a:pt x="690" y="63"/>
                    </a:lnTo>
                    <a:lnTo>
                      <a:pt x="686" y="72"/>
                    </a:lnTo>
                    <a:lnTo>
                      <a:pt x="679" y="80"/>
                    </a:lnTo>
                    <a:lnTo>
                      <a:pt x="671" y="89"/>
                    </a:lnTo>
                    <a:lnTo>
                      <a:pt x="664" y="97"/>
                    </a:lnTo>
                    <a:lnTo>
                      <a:pt x="652" y="106"/>
                    </a:lnTo>
                    <a:lnTo>
                      <a:pt x="646" y="108"/>
                    </a:lnTo>
                    <a:lnTo>
                      <a:pt x="641" y="108"/>
                    </a:lnTo>
                    <a:lnTo>
                      <a:pt x="633" y="110"/>
                    </a:lnTo>
                    <a:lnTo>
                      <a:pt x="627" y="112"/>
                    </a:lnTo>
                    <a:lnTo>
                      <a:pt x="620" y="112"/>
                    </a:lnTo>
                    <a:lnTo>
                      <a:pt x="612" y="112"/>
                    </a:lnTo>
                    <a:lnTo>
                      <a:pt x="605" y="110"/>
                    </a:lnTo>
                    <a:lnTo>
                      <a:pt x="597" y="110"/>
                    </a:lnTo>
                    <a:lnTo>
                      <a:pt x="589" y="108"/>
                    </a:lnTo>
                    <a:lnTo>
                      <a:pt x="582" y="105"/>
                    </a:lnTo>
                    <a:lnTo>
                      <a:pt x="572" y="103"/>
                    </a:lnTo>
                    <a:lnTo>
                      <a:pt x="565" y="101"/>
                    </a:lnTo>
                    <a:lnTo>
                      <a:pt x="557" y="97"/>
                    </a:lnTo>
                    <a:lnTo>
                      <a:pt x="550" y="95"/>
                    </a:lnTo>
                    <a:lnTo>
                      <a:pt x="542" y="91"/>
                    </a:lnTo>
                    <a:lnTo>
                      <a:pt x="534" y="89"/>
                    </a:lnTo>
                    <a:lnTo>
                      <a:pt x="527" y="84"/>
                    </a:lnTo>
                    <a:lnTo>
                      <a:pt x="519" y="78"/>
                    </a:lnTo>
                    <a:lnTo>
                      <a:pt x="513" y="74"/>
                    </a:lnTo>
                    <a:lnTo>
                      <a:pt x="506" y="70"/>
                    </a:lnTo>
                    <a:lnTo>
                      <a:pt x="494" y="59"/>
                    </a:lnTo>
                    <a:lnTo>
                      <a:pt x="485" y="51"/>
                    </a:lnTo>
                    <a:lnTo>
                      <a:pt x="477" y="42"/>
                    </a:lnTo>
                    <a:lnTo>
                      <a:pt x="470" y="36"/>
                    </a:lnTo>
                    <a:lnTo>
                      <a:pt x="464" y="32"/>
                    </a:lnTo>
                    <a:lnTo>
                      <a:pt x="12" y="44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0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5" name="Freeform 65">
                <a:extLst>
                  <a:ext uri="{FF2B5EF4-FFF2-40B4-BE49-F238E27FC236}">
                    <a16:creationId xmlns:a16="http://schemas.microsoft.com/office/drawing/2014/main" id="{31BF6D98-CD33-4E42-A35C-FE64A20CA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5" y="3293"/>
                <a:ext cx="292" cy="250"/>
              </a:xfrm>
              <a:custGeom>
                <a:avLst/>
                <a:gdLst>
                  <a:gd name="T0" fmla="*/ 583 w 583"/>
                  <a:gd name="T1" fmla="*/ 0 h 499"/>
                  <a:gd name="T2" fmla="*/ 175 w 583"/>
                  <a:gd name="T3" fmla="*/ 5 h 499"/>
                  <a:gd name="T4" fmla="*/ 0 w 583"/>
                  <a:gd name="T5" fmla="*/ 499 h 499"/>
                  <a:gd name="T6" fmla="*/ 2 w 583"/>
                  <a:gd name="T7" fmla="*/ 498 h 499"/>
                  <a:gd name="T8" fmla="*/ 7 w 583"/>
                  <a:gd name="T9" fmla="*/ 492 h 499"/>
                  <a:gd name="T10" fmla="*/ 13 w 583"/>
                  <a:gd name="T11" fmla="*/ 484 h 499"/>
                  <a:gd name="T12" fmla="*/ 24 w 583"/>
                  <a:gd name="T13" fmla="*/ 473 h 499"/>
                  <a:gd name="T14" fmla="*/ 28 w 583"/>
                  <a:gd name="T15" fmla="*/ 465 h 499"/>
                  <a:gd name="T16" fmla="*/ 36 w 583"/>
                  <a:gd name="T17" fmla="*/ 460 h 499"/>
                  <a:gd name="T18" fmla="*/ 43 w 583"/>
                  <a:gd name="T19" fmla="*/ 452 h 499"/>
                  <a:gd name="T20" fmla="*/ 53 w 583"/>
                  <a:gd name="T21" fmla="*/ 446 h 499"/>
                  <a:gd name="T22" fmla="*/ 61 w 583"/>
                  <a:gd name="T23" fmla="*/ 437 h 499"/>
                  <a:gd name="T24" fmla="*/ 70 w 583"/>
                  <a:gd name="T25" fmla="*/ 427 h 499"/>
                  <a:gd name="T26" fmla="*/ 80 w 583"/>
                  <a:gd name="T27" fmla="*/ 420 h 499"/>
                  <a:gd name="T28" fmla="*/ 91 w 583"/>
                  <a:gd name="T29" fmla="*/ 412 h 499"/>
                  <a:gd name="T30" fmla="*/ 100 w 583"/>
                  <a:gd name="T31" fmla="*/ 403 h 499"/>
                  <a:gd name="T32" fmla="*/ 112 w 583"/>
                  <a:gd name="T33" fmla="*/ 391 h 499"/>
                  <a:gd name="T34" fmla="*/ 123 w 583"/>
                  <a:gd name="T35" fmla="*/ 382 h 499"/>
                  <a:gd name="T36" fmla="*/ 135 w 583"/>
                  <a:gd name="T37" fmla="*/ 372 h 499"/>
                  <a:gd name="T38" fmla="*/ 146 w 583"/>
                  <a:gd name="T39" fmla="*/ 361 h 499"/>
                  <a:gd name="T40" fmla="*/ 158 w 583"/>
                  <a:gd name="T41" fmla="*/ 351 h 499"/>
                  <a:gd name="T42" fmla="*/ 169 w 583"/>
                  <a:gd name="T43" fmla="*/ 342 h 499"/>
                  <a:gd name="T44" fmla="*/ 180 w 583"/>
                  <a:gd name="T45" fmla="*/ 332 h 499"/>
                  <a:gd name="T46" fmla="*/ 192 w 583"/>
                  <a:gd name="T47" fmla="*/ 321 h 499"/>
                  <a:gd name="T48" fmla="*/ 205 w 583"/>
                  <a:gd name="T49" fmla="*/ 311 h 499"/>
                  <a:gd name="T50" fmla="*/ 216 w 583"/>
                  <a:gd name="T51" fmla="*/ 302 h 499"/>
                  <a:gd name="T52" fmla="*/ 230 w 583"/>
                  <a:gd name="T53" fmla="*/ 292 h 499"/>
                  <a:gd name="T54" fmla="*/ 241 w 583"/>
                  <a:gd name="T55" fmla="*/ 283 h 499"/>
                  <a:gd name="T56" fmla="*/ 254 w 583"/>
                  <a:gd name="T57" fmla="*/ 273 h 499"/>
                  <a:gd name="T58" fmla="*/ 266 w 583"/>
                  <a:gd name="T59" fmla="*/ 266 h 499"/>
                  <a:gd name="T60" fmla="*/ 281 w 583"/>
                  <a:gd name="T61" fmla="*/ 258 h 499"/>
                  <a:gd name="T62" fmla="*/ 293 w 583"/>
                  <a:gd name="T63" fmla="*/ 249 h 499"/>
                  <a:gd name="T64" fmla="*/ 304 w 583"/>
                  <a:gd name="T65" fmla="*/ 239 h 499"/>
                  <a:gd name="T66" fmla="*/ 315 w 583"/>
                  <a:gd name="T67" fmla="*/ 231 h 499"/>
                  <a:gd name="T68" fmla="*/ 327 w 583"/>
                  <a:gd name="T69" fmla="*/ 226 h 499"/>
                  <a:gd name="T70" fmla="*/ 336 w 583"/>
                  <a:gd name="T71" fmla="*/ 218 h 499"/>
                  <a:gd name="T72" fmla="*/ 348 w 583"/>
                  <a:gd name="T73" fmla="*/ 212 h 499"/>
                  <a:gd name="T74" fmla="*/ 359 w 583"/>
                  <a:gd name="T75" fmla="*/ 205 h 499"/>
                  <a:gd name="T76" fmla="*/ 370 w 583"/>
                  <a:gd name="T77" fmla="*/ 201 h 499"/>
                  <a:gd name="T78" fmla="*/ 380 w 583"/>
                  <a:gd name="T79" fmla="*/ 193 h 499"/>
                  <a:gd name="T80" fmla="*/ 389 w 583"/>
                  <a:gd name="T81" fmla="*/ 190 h 499"/>
                  <a:gd name="T82" fmla="*/ 401 w 583"/>
                  <a:gd name="T83" fmla="*/ 186 h 499"/>
                  <a:gd name="T84" fmla="*/ 410 w 583"/>
                  <a:gd name="T85" fmla="*/ 182 h 499"/>
                  <a:gd name="T86" fmla="*/ 420 w 583"/>
                  <a:gd name="T87" fmla="*/ 176 h 499"/>
                  <a:gd name="T88" fmla="*/ 429 w 583"/>
                  <a:gd name="T89" fmla="*/ 173 h 499"/>
                  <a:gd name="T90" fmla="*/ 439 w 583"/>
                  <a:gd name="T91" fmla="*/ 169 h 499"/>
                  <a:gd name="T92" fmla="*/ 446 w 583"/>
                  <a:gd name="T93" fmla="*/ 167 h 499"/>
                  <a:gd name="T94" fmla="*/ 454 w 583"/>
                  <a:gd name="T95" fmla="*/ 163 h 499"/>
                  <a:gd name="T96" fmla="*/ 462 w 583"/>
                  <a:gd name="T97" fmla="*/ 159 h 499"/>
                  <a:gd name="T98" fmla="*/ 467 w 583"/>
                  <a:gd name="T99" fmla="*/ 157 h 499"/>
                  <a:gd name="T100" fmla="*/ 475 w 583"/>
                  <a:gd name="T101" fmla="*/ 155 h 499"/>
                  <a:gd name="T102" fmla="*/ 486 w 583"/>
                  <a:gd name="T103" fmla="*/ 150 h 499"/>
                  <a:gd name="T104" fmla="*/ 498 w 583"/>
                  <a:gd name="T105" fmla="*/ 148 h 499"/>
                  <a:gd name="T106" fmla="*/ 504 w 583"/>
                  <a:gd name="T107" fmla="*/ 144 h 499"/>
                  <a:gd name="T108" fmla="*/ 509 w 583"/>
                  <a:gd name="T109" fmla="*/ 144 h 499"/>
                  <a:gd name="T110" fmla="*/ 513 w 583"/>
                  <a:gd name="T111" fmla="*/ 144 h 499"/>
                  <a:gd name="T112" fmla="*/ 517 w 583"/>
                  <a:gd name="T113" fmla="*/ 144 h 499"/>
                  <a:gd name="T114" fmla="*/ 583 w 583"/>
                  <a:gd name="T115" fmla="*/ 0 h 499"/>
                  <a:gd name="T116" fmla="*/ 583 w 583"/>
                  <a:gd name="T117" fmla="*/ 0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83" h="499">
                    <a:moveTo>
                      <a:pt x="583" y="0"/>
                    </a:moveTo>
                    <a:lnTo>
                      <a:pt x="175" y="5"/>
                    </a:lnTo>
                    <a:lnTo>
                      <a:pt x="0" y="499"/>
                    </a:lnTo>
                    <a:lnTo>
                      <a:pt x="2" y="498"/>
                    </a:lnTo>
                    <a:lnTo>
                      <a:pt x="7" y="492"/>
                    </a:lnTo>
                    <a:lnTo>
                      <a:pt x="13" y="484"/>
                    </a:lnTo>
                    <a:lnTo>
                      <a:pt x="24" y="473"/>
                    </a:lnTo>
                    <a:lnTo>
                      <a:pt x="28" y="465"/>
                    </a:lnTo>
                    <a:lnTo>
                      <a:pt x="36" y="460"/>
                    </a:lnTo>
                    <a:lnTo>
                      <a:pt x="43" y="452"/>
                    </a:lnTo>
                    <a:lnTo>
                      <a:pt x="53" y="446"/>
                    </a:lnTo>
                    <a:lnTo>
                      <a:pt x="61" y="437"/>
                    </a:lnTo>
                    <a:lnTo>
                      <a:pt x="70" y="427"/>
                    </a:lnTo>
                    <a:lnTo>
                      <a:pt x="80" y="420"/>
                    </a:lnTo>
                    <a:lnTo>
                      <a:pt x="91" y="412"/>
                    </a:lnTo>
                    <a:lnTo>
                      <a:pt x="100" y="403"/>
                    </a:lnTo>
                    <a:lnTo>
                      <a:pt x="112" y="391"/>
                    </a:lnTo>
                    <a:lnTo>
                      <a:pt x="123" y="382"/>
                    </a:lnTo>
                    <a:lnTo>
                      <a:pt x="135" y="372"/>
                    </a:lnTo>
                    <a:lnTo>
                      <a:pt x="146" y="361"/>
                    </a:lnTo>
                    <a:lnTo>
                      <a:pt x="158" y="351"/>
                    </a:lnTo>
                    <a:lnTo>
                      <a:pt x="169" y="342"/>
                    </a:lnTo>
                    <a:lnTo>
                      <a:pt x="180" y="332"/>
                    </a:lnTo>
                    <a:lnTo>
                      <a:pt x="192" y="321"/>
                    </a:lnTo>
                    <a:lnTo>
                      <a:pt x="205" y="311"/>
                    </a:lnTo>
                    <a:lnTo>
                      <a:pt x="216" y="302"/>
                    </a:lnTo>
                    <a:lnTo>
                      <a:pt x="230" y="292"/>
                    </a:lnTo>
                    <a:lnTo>
                      <a:pt x="241" y="283"/>
                    </a:lnTo>
                    <a:lnTo>
                      <a:pt x="254" y="273"/>
                    </a:lnTo>
                    <a:lnTo>
                      <a:pt x="266" y="266"/>
                    </a:lnTo>
                    <a:lnTo>
                      <a:pt x="281" y="258"/>
                    </a:lnTo>
                    <a:lnTo>
                      <a:pt x="293" y="249"/>
                    </a:lnTo>
                    <a:lnTo>
                      <a:pt x="304" y="239"/>
                    </a:lnTo>
                    <a:lnTo>
                      <a:pt x="315" y="231"/>
                    </a:lnTo>
                    <a:lnTo>
                      <a:pt x="327" y="226"/>
                    </a:lnTo>
                    <a:lnTo>
                      <a:pt x="336" y="218"/>
                    </a:lnTo>
                    <a:lnTo>
                      <a:pt x="348" y="212"/>
                    </a:lnTo>
                    <a:lnTo>
                      <a:pt x="359" y="205"/>
                    </a:lnTo>
                    <a:lnTo>
                      <a:pt x="370" y="201"/>
                    </a:lnTo>
                    <a:lnTo>
                      <a:pt x="380" y="193"/>
                    </a:lnTo>
                    <a:lnTo>
                      <a:pt x="389" y="190"/>
                    </a:lnTo>
                    <a:lnTo>
                      <a:pt x="401" y="186"/>
                    </a:lnTo>
                    <a:lnTo>
                      <a:pt x="410" y="182"/>
                    </a:lnTo>
                    <a:lnTo>
                      <a:pt x="420" y="176"/>
                    </a:lnTo>
                    <a:lnTo>
                      <a:pt x="429" y="173"/>
                    </a:lnTo>
                    <a:lnTo>
                      <a:pt x="439" y="169"/>
                    </a:lnTo>
                    <a:lnTo>
                      <a:pt x="446" y="167"/>
                    </a:lnTo>
                    <a:lnTo>
                      <a:pt x="454" y="163"/>
                    </a:lnTo>
                    <a:lnTo>
                      <a:pt x="462" y="159"/>
                    </a:lnTo>
                    <a:lnTo>
                      <a:pt x="467" y="157"/>
                    </a:lnTo>
                    <a:lnTo>
                      <a:pt x="475" y="155"/>
                    </a:lnTo>
                    <a:lnTo>
                      <a:pt x="486" y="150"/>
                    </a:lnTo>
                    <a:lnTo>
                      <a:pt x="498" y="148"/>
                    </a:lnTo>
                    <a:lnTo>
                      <a:pt x="504" y="144"/>
                    </a:lnTo>
                    <a:lnTo>
                      <a:pt x="509" y="144"/>
                    </a:lnTo>
                    <a:lnTo>
                      <a:pt x="513" y="144"/>
                    </a:lnTo>
                    <a:lnTo>
                      <a:pt x="517" y="144"/>
                    </a:lnTo>
                    <a:lnTo>
                      <a:pt x="583" y="0"/>
                    </a:lnTo>
                    <a:lnTo>
                      <a:pt x="583" y="0"/>
                    </a:lnTo>
                    <a:close/>
                  </a:path>
                </a:pathLst>
              </a:custGeom>
              <a:solidFill>
                <a:srgbClr val="D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6" name="Freeform 66">
                <a:extLst>
                  <a:ext uri="{FF2B5EF4-FFF2-40B4-BE49-F238E27FC236}">
                    <a16:creationId xmlns:a16="http://schemas.microsoft.com/office/drawing/2014/main" id="{8AF60CC9-72AC-47B0-A7FE-1A8200B58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3328"/>
                <a:ext cx="80" cy="72"/>
              </a:xfrm>
              <a:custGeom>
                <a:avLst/>
                <a:gdLst>
                  <a:gd name="T0" fmla="*/ 36 w 160"/>
                  <a:gd name="T1" fmla="*/ 0 h 142"/>
                  <a:gd name="T2" fmla="*/ 84 w 160"/>
                  <a:gd name="T3" fmla="*/ 17 h 142"/>
                  <a:gd name="T4" fmla="*/ 160 w 160"/>
                  <a:gd name="T5" fmla="*/ 17 h 142"/>
                  <a:gd name="T6" fmla="*/ 107 w 160"/>
                  <a:gd name="T7" fmla="*/ 122 h 142"/>
                  <a:gd name="T8" fmla="*/ 101 w 160"/>
                  <a:gd name="T9" fmla="*/ 123 h 142"/>
                  <a:gd name="T10" fmla="*/ 92 w 160"/>
                  <a:gd name="T11" fmla="*/ 133 h 142"/>
                  <a:gd name="T12" fmla="*/ 82 w 160"/>
                  <a:gd name="T13" fmla="*/ 137 h 142"/>
                  <a:gd name="T14" fmla="*/ 74 w 160"/>
                  <a:gd name="T15" fmla="*/ 141 h 142"/>
                  <a:gd name="T16" fmla="*/ 67 w 160"/>
                  <a:gd name="T17" fmla="*/ 142 h 142"/>
                  <a:gd name="T18" fmla="*/ 57 w 160"/>
                  <a:gd name="T19" fmla="*/ 142 h 142"/>
                  <a:gd name="T20" fmla="*/ 46 w 160"/>
                  <a:gd name="T21" fmla="*/ 139 h 142"/>
                  <a:gd name="T22" fmla="*/ 36 w 160"/>
                  <a:gd name="T23" fmla="*/ 135 h 142"/>
                  <a:gd name="T24" fmla="*/ 25 w 160"/>
                  <a:gd name="T25" fmla="*/ 127 h 142"/>
                  <a:gd name="T26" fmla="*/ 17 w 160"/>
                  <a:gd name="T27" fmla="*/ 122 h 142"/>
                  <a:gd name="T28" fmla="*/ 10 w 160"/>
                  <a:gd name="T29" fmla="*/ 114 h 142"/>
                  <a:gd name="T30" fmla="*/ 4 w 160"/>
                  <a:gd name="T31" fmla="*/ 108 h 142"/>
                  <a:gd name="T32" fmla="*/ 0 w 160"/>
                  <a:gd name="T33" fmla="*/ 106 h 142"/>
                  <a:gd name="T34" fmla="*/ 36 w 160"/>
                  <a:gd name="T35" fmla="*/ 0 h 142"/>
                  <a:gd name="T36" fmla="*/ 36 w 160"/>
                  <a:gd name="T3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0" h="142">
                    <a:moveTo>
                      <a:pt x="36" y="0"/>
                    </a:moveTo>
                    <a:lnTo>
                      <a:pt x="84" y="17"/>
                    </a:lnTo>
                    <a:lnTo>
                      <a:pt x="160" y="17"/>
                    </a:lnTo>
                    <a:lnTo>
                      <a:pt x="107" y="122"/>
                    </a:lnTo>
                    <a:lnTo>
                      <a:pt x="101" y="123"/>
                    </a:lnTo>
                    <a:lnTo>
                      <a:pt x="92" y="133"/>
                    </a:lnTo>
                    <a:lnTo>
                      <a:pt x="82" y="137"/>
                    </a:lnTo>
                    <a:lnTo>
                      <a:pt x="74" y="141"/>
                    </a:lnTo>
                    <a:lnTo>
                      <a:pt x="67" y="142"/>
                    </a:lnTo>
                    <a:lnTo>
                      <a:pt x="57" y="142"/>
                    </a:lnTo>
                    <a:lnTo>
                      <a:pt x="46" y="139"/>
                    </a:lnTo>
                    <a:lnTo>
                      <a:pt x="36" y="135"/>
                    </a:lnTo>
                    <a:lnTo>
                      <a:pt x="25" y="127"/>
                    </a:lnTo>
                    <a:lnTo>
                      <a:pt x="17" y="122"/>
                    </a:lnTo>
                    <a:lnTo>
                      <a:pt x="10" y="114"/>
                    </a:lnTo>
                    <a:lnTo>
                      <a:pt x="4" y="108"/>
                    </a:lnTo>
                    <a:lnTo>
                      <a:pt x="0" y="10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D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7" name="Freeform 67">
                <a:extLst>
                  <a:ext uri="{FF2B5EF4-FFF2-40B4-BE49-F238E27FC236}">
                    <a16:creationId xmlns:a16="http://schemas.microsoft.com/office/drawing/2014/main" id="{8541449D-4080-4373-AAB5-44A32375D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" y="3295"/>
                <a:ext cx="215" cy="109"/>
              </a:xfrm>
              <a:custGeom>
                <a:avLst/>
                <a:gdLst>
                  <a:gd name="T0" fmla="*/ 0 w 430"/>
                  <a:gd name="T1" fmla="*/ 21 h 217"/>
                  <a:gd name="T2" fmla="*/ 430 w 430"/>
                  <a:gd name="T3" fmla="*/ 0 h 217"/>
                  <a:gd name="T4" fmla="*/ 325 w 430"/>
                  <a:gd name="T5" fmla="*/ 217 h 217"/>
                  <a:gd name="T6" fmla="*/ 323 w 430"/>
                  <a:gd name="T7" fmla="*/ 215 h 217"/>
                  <a:gd name="T8" fmla="*/ 321 w 430"/>
                  <a:gd name="T9" fmla="*/ 213 h 217"/>
                  <a:gd name="T10" fmla="*/ 316 w 430"/>
                  <a:gd name="T11" fmla="*/ 208 h 217"/>
                  <a:gd name="T12" fmla="*/ 310 w 430"/>
                  <a:gd name="T13" fmla="*/ 204 h 217"/>
                  <a:gd name="T14" fmla="*/ 301 w 430"/>
                  <a:gd name="T15" fmla="*/ 196 h 217"/>
                  <a:gd name="T16" fmla="*/ 291 w 430"/>
                  <a:gd name="T17" fmla="*/ 190 h 217"/>
                  <a:gd name="T18" fmla="*/ 280 w 430"/>
                  <a:gd name="T19" fmla="*/ 181 h 217"/>
                  <a:gd name="T20" fmla="*/ 268 w 430"/>
                  <a:gd name="T21" fmla="*/ 173 h 217"/>
                  <a:gd name="T22" fmla="*/ 255 w 430"/>
                  <a:gd name="T23" fmla="*/ 164 h 217"/>
                  <a:gd name="T24" fmla="*/ 242 w 430"/>
                  <a:gd name="T25" fmla="*/ 154 h 217"/>
                  <a:gd name="T26" fmla="*/ 234 w 430"/>
                  <a:gd name="T27" fmla="*/ 149 h 217"/>
                  <a:gd name="T28" fmla="*/ 226 w 430"/>
                  <a:gd name="T29" fmla="*/ 145 h 217"/>
                  <a:gd name="T30" fmla="*/ 219 w 430"/>
                  <a:gd name="T31" fmla="*/ 139 h 217"/>
                  <a:gd name="T32" fmla="*/ 213 w 430"/>
                  <a:gd name="T33" fmla="*/ 135 h 217"/>
                  <a:gd name="T34" fmla="*/ 205 w 430"/>
                  <a:gd name="T35" fmla="*/ 130 h 217"/>
                  <a:gd name="T36" fmla="*/ 198 w 430"/>
                  <a:gd name="T37" fmla="*/ 124 h 217"/>
                  <a:gd name="T38" fmla="*/ 190 w 430"/>
                  <a:gd name="T39" fmla="*/ 120 h 217"/>
                  <a:gd name="T40" fmla="*/ 183 w 430"/>
                  <a:gd name="T41" fmla="*/ 116 h 217"/>
                  <a:gd name="T42" fmla="*/ 175 w 430"/>
                  <a:gd name="T43" fmla="*/ 111 h 217"/>
                  <a:gd name="T44" fmla="*/ 167 w 430"/>
                  <a:gd name="T45" fmla="*/ 105 h 217"/>
                  <a:gd name="T46" fmla="*/ 160 w 430"/>
                  <a:gd name="T47" fmla="*/ 101 h 217"/>
                  <a:gd name="T48" fmla="*/ 152 w 430"/>
                  <a:gd name="T49" fmla="*/ 97 h 217"/>
                  <a:gd name="T50" fmla="*/ 145 w 430"/>
                  <a:gd name="T51" fmla="*/ 94 h 217"/>
                  <a:gd name="T52" fmla="*/ 137 w 430"/>
                  <a:gd name="T53" fmla="*/ 88 h 217"/>
                  <a:gd name="T54" fmla="*/ 129 w 430"/>
                  <a:gd name="T55" fmla="*/ 84 h 217"/>
                  <a:gd name="T56" fmla="*/ 122 w 430"/>
                  <a:gd name="T57" fmla="*/ 80 h 217"/>
                  <a:gd name="T58" fmla="*/ 114 w 430"/>
                  <a:gd name="T59" fmla="*/ 76 h 217"/>
                  <a:gd name="T60" fmla="*/ 107 w 430"/>
                  <a:gd name="T61" fmla="*/ 73 h 217"/>
                  <a:gd name="T62" fmla="*/ 99 w 430"/>
                  <a:gd name="T63" fmla="*/ 69 h 217"/>
                  <a:gd name="T64" fmla="*/ 93 w 430"/>
                  <a:gd name="T65" fmla="*/ 65 h 217"/>
                  <a:gd name="T66" fmla="*/ 80 w 430"/>
                  <a:gd name="T67" fmla="*/ 57 h 217"/>
                  <a:gd name="T68" fmla="*/ 67 w 430"/>
                  <a:gd name="T69" fmla="*/ 52 h 217"/>
                  <a:gd name="T70" fmla="*/ 55 w 430"/>
                  <a:gd name="T71" fmla="*/ 44 h 217"/>
                  <a:gd name="T72" fmla="*/ 46 w 430"/>
                  <a:gd name="T73" fmla="*/ 40 h 217"/>
                  <a:gd name="T74" fmla="*/ 34 w 430"/>
                  <a:gd name="T75" fmla="*/ 37 h 217"/>
                  <a:gd name="T76" fmla="*/ 27 w 430"/>
                  <a:gd name="T77" fmla="*/ 33 h 217"/>
                  <a:gd name="T78" fmla="*/ 17 w 430"/>
                  <a:gd name="T79" fmla="*/ 29 h 217"/>
                  <a:gd name="T80" fmla="*/ 12 w 430"/>
                  <a:gd name="T81" fmla="*/ 25 h 217"/>
                  <a:gd name="T82" fmla="*/ 2 w 430"/>
                  <a:gd name="T83" fmla="*/ 21 h 217"/>
                  <a:gd name="T84" fmla="*/ 0 w 430"/>
                  <a:gd name="T85" fmla="*/ 21 h 217"/>
                  <a:gd name="T86" fmla="*/ 0 w 430"/>
                  <a:gd name="T87" fmla="*/ 21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30" h="217">
                    <a:moveTo>
                      <a:pt x="0" y="21"/>
                    </a:moveTo>
                    <a:lnTo>
                      <a:pt x="430" y="0"/>
                    </a:lnTo>
                    <a:lnTo>
                      <a:pt x="325" y="217"/>
                    </a:lnTo>
                    <a:lnTo>
                      <a:pt x="323" y="215"/>
                    </a:lnTo>
                    <a:lnTo>
                      <a:pt x="321" y="213"/>
                    </a:lnTo>
                    <a:lnTo>
                      <a:pt x="316" y="208"/>
                    </a:lnTo>
                    <a:lnTo>
                      <a:pt x="310" y="204"/>
                    </a:lnTo>
                    <a:lnTo>
                      <a:pt x="301" y="196"/>
                    </a:lnTo>
                    <a:lnTo>
                      <a:pt x="291" y="190"/>
                    </a:lnTo>
                    <a:lnTo>
                      <a:pt x="280" y="181"/>
                    </a:lnTo>
                    <a:lnTo>
                      <a:pt x="268" y="173"/>
                    </a:lnTo>
                    <a:lnTo>
                      <a:pt x="255" y="164"/>
                    </a:lnTo>
                    <a:lnTo>
                      <a:pt x="242" y="154"/>
                    </a:lnTo>
                    <a:lnTo>
                      <a:pt x="234" y="149"/>
                    </a:lnTo>
                    <a:lnTo>
                      <a:pt x="226" y="145"/>
                    </a:lnTo>
                    <a:lnTo>
                      <a:pt x="219" y="139"/>
                    </a:lnTo>
                    <a:lnTo>
                      <a:pt x="213" y="135"/>
                    </a:lnTo>
                    <a:lnTo>
                      <a:pt x="205" y="130"/>
                    </a:lnTo>
                    <a:lnTo>
                      <a:pt x="198" y="124"/>
                    </a:lnTo>
                    <a:lnTo>
                      <a:pt x="190" y="120"/>
                    </a:lnTo>
                    <a:lnTo>
                      <a:pt x="183" y="116"/>
                    </a:lnTo>
                    <a:lnTo>
                      <a:pt x="175" y="111"/>
                    </a:lnTo>
                    <a:lnTo>
                      <a:pt x="167" y="105"/>
                    </a:lnTo>
                    <a:lnTo>
                      <a:pt x="160" y="101"/>
                    </a:lnTo>
                    <a:lnTo>
                      <a:pt x="152" y="97"/>
                    </a:lnTo>
                    <a:lnTo>
                      <a:pt x="145" y="94"/>
                    </a:lnTo>
                    <a:lnTo>
                      <a:pt x="137" y="88"/>
                    </a:lnTo>
                    <a:lnTo>
                      <a:pt x="129" y="84"/>
                    </a:lnTo>
                    <a:lnTo>
                      <a:pt x="122" y="80"/>
                    </a:lnTo>
                    <a:lnTo>
                      <a:pt x="114" y="76"/>
                    </a:lnTo>
                    <a:lnTo>
                      <a:pt x="107" y="73"/>
                    </a:lnTo>
                    <a:lnTo>
                      <a:pt x="99" y="69"/>
                    </a:lnTo>
                    <a:lnTo>
                      <a:pt x="93" y="65"/>
                    </a:lnTo>
                    <a:lnTo>
                      <a:pt x="80" y="57"/>
                    </a:lnTo>
                    <a:lnTo>
                      <a:pt x="67" y="52"/>
                    </a:lnTo>
                    <a:lnTo>
                      <a:pt x="55" y="44"/>
                    </a:lnTo>
                    <a:lnTo>
                      <a:pt x="46" y="40"/>
                    </a:lnTo>
                    <a:lnTo>
                      <a:pt x="34" y="37"/>
                    </a:lnTo>
                    <a:lnTo>
                      <a:pt x="27" y="33"/>
                    </a:lnTo>
                    <a:lnTo>
                      <a:pt x="17" y="29"/>
                    </a:lnTo>
                    <a:lnTo>
                      <a:pt x="12" y="25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D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8" name="Freeform 68">
                <a:extLst>
                  <a:ext uri="{FF2B5EF4-FFF2-40B4-BE49-F238E27FC236}">
                    <a16:creationId xmlns:a16="http://schemas.microsoft.com/office/drawing/2014/main" id="{417C53DD-6B9E-40A8-B205-6181361FC5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3" y="2966"/>
                <a:ext cx="79" cy="60"/>
              </a:xfrm>
              <a:custGeom>
                <a:avLst/>
                <a:gdLst>
                  <a:gd name="T0" fmla="*/ 0 w 158"/>
                  <a:gd name="T1" fmla="*/ 36 h 120"/>
                  <a:gd name="T2" fmla="*/ 135 w 158"/>
                  <a:gd name="T3" fmla="*/ 68 h 120"/>
                  <a:gd name="T4" fmla="*/ 129 w 158"/>
                  <a:gd name="T5" fmla="*/ 11 h 120"/>
                  <a:gd name="T6" fmla="*/ 135 w 158"/>
                  <a:gd name="T7" fmla="*/ 0 h 120"/>
                  <a:gd name="T8" fmla="*/ 158 w 158"/>
                  <a:gd name="T9" fmla="*/ 83 h 120"/>
                  <a:gd name="T10" fmla="*/ 144 w 158"/>
                  <a:gd name="T11" fmla="*/ 97 h 120"/>
                  <a:gd name="T12" fmla="*/ 116 w 158"/>
                  <a:gd name="T13" fmla="*/ 120 h 120"/>
                  <a:gd name="T14" fmla="*/ 34 w 158"/>
                  <a:gd name="T15" fmla="*/ 114 h 120"/>
                  <a:gd name="T16" fmla="*/ 7 w 158"/>
                  <a:gd name="T17" fmla="*/ 91 h 120"/>
                  <a:gd name="T18" fmla="*/ 0 w 158"/>
                  <a:gd name="T19" fmla="*/ 36 h 120"/>
                  <a:gd name="T20" fmla="*/ 0 w 158"/>
                  <a:gd name="T21" fmla="*/ 3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8" h="120">
                    <a:moveTo>
                      <a:pt x="0" y="36"/>
                    </a:moveTo>
                    <a:lnTo>
                      <a:pt x="135" y="68"/>
                    </a:lnTo>
                    <a:lnTo>
                      <a:pt x="129" y="11"/>
                    </a:lnTo>
                    <a:lnTo>
                      <a:pt x="135" y="0"/>
                    </a:lnTo>
                    <a:lnTo>
                      <a:pt x="158" y="83"/>
                    </a:lnTo>
                    <a:lnTo>
                      <a:pt x="144" y="97"/>
                    </a:lnTo>
                    <a:lnTo>
                      <a:pt x="116" y="120"/>
                    </a:lnTo>
                    <a:lnTo>
                      <a:pt x="34" y="114"/>
                    </a:lnTo>
                    <a:lnTo>
                      <a:pt x="7" y="91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69" name="Freeform 69">
                <a:extLst>
                  <a:ext uri="{FF2B5EF4-FFF2-40B4-BE49-F238E27FC236}">
                    <a16:creationId xmlns:a16="http://schemas.microsoft.com/office/drawing/2014/main" id="{AAD26C39-16A8-4439-A314-DCB7BA8075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3" y="2993"/>
                <a:ext cx="57" cy="28"/>
              </a:xfrm>
              <a:custGeom>
                <a:avLst/>
                <a:gdLst>
                  <a:gd name="T0" fmla="*/ 0 w 114"/>
                  <a:gd name="T1" fmla="*/ 0 h 55"/>
                  <a:gd name="T2" fmla="*/ 114 w 114"/>
                  <a:gd name="T3" fmla="*/ 34 h 55"/>
                  <a:gd name="T4" fmla="*/ 72 w 114"/>
                  <a:gd name="T5" fmla="*/ 55 h 55"/>
                  <a:gd name="T6" fmla="*/ 23 w 114"/>
                  <a:gd name="T7" fmla="*/ 53 h 55"/>
                  <a:gd name="T8" fmla="*/ 0 w 114"/>
                  <a:gd name="T9" fmla="*/ 30 h 55"/>
                  <a:gd name="T10" fmla="*/ 0 w 114"/>
                  <a:gd name="T11" fmla="*/ 0 h 55"/>
                  <a:gd name="T12" fmla="*/ 0 w 114"/>
                  <a:gd name="T13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4" h="55">
                    <a:moveTo>
                      <a:pt x="0" y="0"/>
                    </a:moveTo>
                    <a:lnTo>
                      <a:pt x="114" y="34"/>
                    </a:lnTo>
                    <a:lnTo>
                      <a:pt x="72" y="55"/>
                    </a:lnTo>
                    <a:lnTo>
                      <a:pt x="23" y="53"/>
                    </a:lnTo>
                    <a:lnTo>
                      <a:pt x="0" y="3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E6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0" name="Freeform 70">
                <a:extLst>
                  <a:ext uri="{FF2B5EF4-FFF2-40B4-BE49-F238E27FC236}">
                    <a16:creationId xmlns:a16="http://schemas.microsoft.com/office/drawing/2014/main" id="{F4F3AA61-2ACB-4E39-BF4C-9F9BEA871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2998"/>
                <a:ext cx="36" cy="24"/>
              </a:xfrm>
              <a:custGeom>
                <a:avLst/>
                <a:gdLst>
                  <a:gd name="T0" fmla="*/ 70 w 70"/>
                  <a:gd name="T1" fmla="*/ 45 h 47"/>
                  <a:gd name="T2" fmla="*/ 65 w 70"/>
                  <a:gd name="T3" fmla="*/ 20 h 47"/>
                  <a:gd name="T4" fmla="*/ 0 w 70"/>
                  <a:gd name="T5" fmla="*/ 0 h 47"/>
                  <a:gd name="T6" fmla="*/ 0 w 70"/>
                  <a:gd name="T7" fmla="*/ 19 h 47"/>
                  <a:gd name="T8" fmla="*/ 25 w 70"/>
                  <a:gd name="T9" fmla="*/ 47 h 47"/>
                  <a:gd name="T10" fmla="*/ 70 w 70"/>
                  <a:gd name="T11" fmla="*/ 45 h 47"/>
                  <a:gd name="T12" fmla="*/ 70 w 70"/>
                  <a:gd name="T13" fmla="*/ 4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47">
                    <a:moveTo>
                      <a:pt x="70" y="45"/>
                    </a:moveTo>
                    <a:lnTo>
                      <a:pt x="65" y="20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25" y="47"/>
                    </a:lnTo>
                    <a:lnTo>
                      <a:pt x="70" y="45"/>
                    </a:lnTo>
                    <a:lnTo>
                      <a:pt x="70" y="45"/>
                    </a:lnTo>
                    <a:close/>
                  </a:path>
                </a:pathLst>
              </a:custGeom>
              <a:solidFill>
                <a:srgbClr val="7DB3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1" name="Freeform 71">
                <a:extLst>
                  <a:ext uri="{FF2B5EF4-FFF2-40B4-BE49-F238E27FC236}">
                    <a16:creationId xmlns:a16="http://schemas.microsoft.com/office/drawing/2014/main" id="{BE7668CF-B5CF-4DC7-A889-1980015B7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0" y="2932"/>
                <a:ext cx="86" cy="51"/>
              </a:xfrm>
              <a:custGeom>
                <a:avLst/>
                <a:gdLst>
                  <a:gd name="T0" fmla="*/ 0 w 171"/>
                  <a:gd name="T1" fmla="*/ 16 h 101"/>
                  <a:gd name="T2" fmla="*/ 78 w 171"/>
                  <a:gd name="T3" fmla="*/ 0 h 101"/>
                  <a:gd name="T4" fmla="*/ 123 w 171"/>
                  <a:gd name="T5" fmla="*/ 21 h 101"/>
                  <a:gd name="T6" fmla="*/ 171 w 171"/>
                  <a:gd name="T7" fmla="*/ 21 h 101"/>
                  <a:gd name="T8" fmla="*/ 154 w 171"/>
                  <a:gd name="T9" fmla="*/ 101 h 101"/>
                  <a:gd name="T10" fmla="*/ 123 w 171"/>
                  <a:gd name="T11" fmla="*/ 101 h 101"/>
                  <a:gd name="T12" fmla="*/ 116 w 171"/>
                  <a:gd name="T13" fmla="*/ 33 h 101"/>
                  <a:gd name="T14" fmla="*/ 72 w 171"/>
                  <a:gd name="T15" fmla="*/ 23 h 101"/>
                  <a:gd name="T16" fmla="*/ 51 w 171"/>
                  <a:gd name="T17" fmla="*/ 50 h 101"/>
                  <a:gd name="T18" fmla="*/ 32 w 171"/>
                  <a:gd name="T19" fmla="*/ 61 h 101"/>
                  <a:gd name="T20" fmla="*/ 1 w 171"/>
                  <a:gd name="T21" fmla="*/ 40 h 101"/>
                  <a:gd name="T22" fmla="*/ 0 w 171"/>
                  <a:gd name="T23" fmla="*/ 16 h 101"/>
                  <a:gd name="T24" fmla="*/ 0 w 171"/>
                  <a:gd name="T25" fmla="*/ 1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1" h="101">
                    <a:moveTo>
                      <a:pt x="0" y="16"/>
                    </a:moveTo>
                    <a:lnTo>
                      <a:pt x="78" y="0"/>
                    </a:lnTo>
                    <a:lnTo>
                      <a:pt x="123" y="21"/>
                    </a:lnTo>
                    <a:lnTo>
                      <a:pt x="171" y="21"/>
                    </a:lnTo>
                    <a:lnTo>
                      <a:pt x="154" y="101"/>
                    </a:lnTo>
                    <a:lnTo>
                      <a:pt x="123" y="101"/>
                    </a:lnTo>
                    <a:lnTo>
                      <a:pt x="116" y="33"/>
                    </a:lnTo>
                    <a:lnTo>
                      <a:pt x="72" y="23"/>
                    </a:lnTo>
                    <a:lnTo>
                      <a:pt x="51" y="50"/>
                    </a:lnTo>
                    <a:lnTo>
                      <a:pt x="32" y="61"/>
                    </a:lnTo>
                    <a:lnTo>
                      <a:pt x="1" y="40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085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2" name="Freeform 72">
                <a:extLst>
                  <a:ext uri="{FF2B5EF4-FFF2-40B4-BE49-F238E27FC236}">
                    <a16:creationId xmlns:a16="http://schemas.microsoft.com/office/drawing/2014/main" id="{94B2FE9C-0B31-4EE7-92CA-A2CDBEDA9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6" y="2935"/>
                <a:ext cx="52" cy="25"/>
              </a:xfrm>
              <a:custGeom>
                <a:avLst/>
                <a:gdLst>
                  <a:gd name="T0" fmla="*/ 0 w 103"/>
                  <a:gd name="T1" fmla="*/ 29 h 49"/>
                  <a:gd name="T2" fmla="*/ 4 w 103"/>
                  <a:gd name="T3" fmla="*/ 25 h 49"/>
                  <a:gd name="T4" fmla="*/ 15 w 103"/>
                  <a:gd name="T5" fmla="*/ 15 h 49"/>
                  <a:gd name="T6" fmla="*/ 23 w 103"/>
                  <a:gd name="T7" fmla="*/ 8 h 49"/>
                  <a:gd name="T8" fmla="*/ 30 w 103"/>
                  <a:gd name="T9" fmla="*/ 4 h 49"/>
                  <a:gd name="T10" fmla="*/ 40 w 103"/>
                  <a:gd name="T11" fmla="*/ 0 h 49"/>
                  <a:gd name="T12" fmla="*/ 49 w 103"/>
                  <a:gd name="T13" fmla="*/ 0 h 49"/>
                  <a:gd name="T14" fmla="*/ 59 w 103"/>
                  <a:gd name="T15" fmla="*/ 2 h 49"/>
                  <a:gd name="T16" fmla="*/ 68 w 103"/>
                  <a:gd name="T17" fmla="*/ 6 h 49"/>
                  <a:gd name="T18" fmla="*/ 76 w 103"/>
                  <a:gd name="T19" fmla="*/ 10 h 49"/>
                  <a:gd name="T20" fmla="*/ 85 w 103"/>
                  <a:gd name="T21" fmla="*/ 17 h 49"/>
                  <a:gd name="T22" fmla="*/ 97 w 103"/>
                  <a:gd name="T23" fmla="*/ 27 h 49"/>
                  <a:gd name="T24" fmla="*/ 103 w 103"/>
                  <a:gd name="T25" fmla="*/ 32 h 49"/>
                  <a:gd name="T26" fmla="*/ 76 w 103"/>
                  <a:gd name="T27" fmla="*/ 32 h 49"/>
                  <a:gd name="T28" fmla="*/ 65 w 103"/>
                  <a:gd name="T29" fmla="*/ 49 h 49"/>
                  <a:gd name="T30" fmla="*/ 44 w 103"/>
                  <a:gd name="T31" fmla="*/ 49 h 49"/>
                  <a:gd name="T32" fmla="*/ 44 w 103"/>
                  <a:gd name="T33" fmla="*/ 29 h 49"/>
                  <a:gd name="T34" fmla="*/ 0 w 103"/>
                  <a:gd name="T35" fmla="*/ 29 h 49"/>
                  <a:gd name="T36" fmla="*/ 0 w 103"/>
                  <a:gd name="T37" fmla="*/ 2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3" h="49">
                    <a:moveTo>
                      <a:pt x="0" y="29"/>
                    </a:moveTo>
                    <a:lnTo>
                      <a:pt x="4" y="25"/>
                    </a:lnTo>
                    <a:lnTo>
                      <a:pt x="15" y="15"/>
                    </a:lnTo>
                    <a:lnTo>
                      <a:pt x="23" y="8"/>
                    </a:lnTo>
                    <a:lnTo>
                      <a:pt x="30" y="4"/>
                    </a:lnTo>
                    <a:lnTo>
                      <a:pt x="40" y="0"/>
                    </a:lnTo>
                    <a:lnTo>
                      <a:pt x="49" y="0"/>
                    </a:lnTo>
                    <a:lnTo>
                      <a:pt x="59" y="2"/>
                    </a:lnTo>
                    <a:lnTo>
                      <a:pt x="68" y="6"/>
                    </a:lnTo>
                    <a:lnTo>
                      <a:pt x="76" y="10"/>
                    </a:lnTo>
                    <a:lnTo>
                      <a:pt x="85" y="17"/>
                    </a:lnTo>
                    <a:lnTo>
                      <a:pt x="97" y="27"/>
                    </a:lnTo>
                    <a:lnTo>
                      <a:pt x="103" y="32"/>
                    </a:lnTo>
                    <a:lnTo>
                      <a:pt x="76" y="32"/>
                    </a:lnTo>
                    <a:lnTo>
                      <a:pt x="65" y="49"/>
                    </a:lnTo>
                    <a:lnTo>
                      <a:pt x="44" y="49"/>
                    </a:lnTo>
                    <a:lnTo>
                      <a:pt x="44" y="29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3" name="Freeform 73">
                <a:extLst>
                  <a:ext uri="{FF2B5EF4-FFF2-40B4-BE49-F238E27FC236}">
                    <a16:creationId xmlns:a16="http://schemas.microsoft.com/office/drawing/2014/main" id="{1D8065AE-326A-4B46-8A34-3BD50F310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0" y="2953"/>
                <a:ext cx="32" cy="23"/>
              </a:xfrm>
              <a:custGeom>
                <a:avLst/>
                <a:gdLst>
                  <a:gd name="T0" fmla="*/ 0 w 65"/>
                  <a:gd name="T1" fmla="*/ 2 h 46"/>
                  <a:gd name="T2" fmla="*/ 38 w 65"/>
                  <a:gd name="T3" fmla="*/ 0 h 46"/>
                  <a:gd name="T4" fmla="*/ 65 w 65"/>
                  <a:gd name="T5" fmla="*/ 25 h 46"/>
                  <a:gd name="T6" fmla="*/ 48 w 65"/>
                  <a:gd name="T7" fmla="*/ 46 h 46"/>
                  <a:gd name="T8" fmla="*/ 21 w 65"/>
                  <a:gd name="T9" fmla="*/ 40 h 46"/>
                  <a:gd name="T10" fmla="*/ 27 w 65"/>
                  <a:gd name="T11" fmla="*/ 19 h 46"/>
                  <a:gd name="T12" fmla="*/ 0 w 65"/>
                  <a:gd name="T13" fmla="*/ 2 h 46"/>
                  <a:gd name="T14" fmla="*/ 0 w 65"/>
                  <a:gd name="T15" fmla="*/ 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46">
                    <a:moveTo>
                      <a:pt x="0" y="2"/>
                    </a:moveTo>
                    <a:lnTo>
                      <a:pt x="38" y="0"/>
                    </a:lnTo>
                    <a:lnTo>
                      <a:pt x="65" y="25"/>
                    </a:lnTo>
                    <a:lnTo>
                      <a:pt x="48" y="46"/>
                    </a:lnTo>
                    <a:lnTo>
                      <a:pt x="21" y="40"/>
                    </a:lnTo>
                    <a:lnTo>
                      <a:pt x="27" y="19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4" name="Freeform 74">
                <a:extLst>
                  <a:ext uri="{FF2B5EF4-FFF2-40B4-BE49-F238E27FC236}">
                    <a16:creationId xmlns:a16="http://schemas.microsoft.com/office/drawing/2014/main" id="{6B9B9E55-9ACD-4C18-9DD6-3CFACFDF25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2920"/>
                <a:ext cx="116" cy="84"/>
              </a:xfrm>
              <a:custGeom>
                <a:avLst/>
                <a:gdLst>
                  <a:gd name="T0" fmla="*/ 0 w 232"/>
                  <a:gd name="T1" fmla="*/ 0 h 169"/>
                  <a:gd name="T2" fmla="*/ 76 w 232"/>
                  <a:gd name="T3" fmla="*/ 91 h 169"/>
                  <a:gd name="T4" fmla="*/ 232 w 232"/>
                  <a:gd name="T5" fmla="*/ 123 h 169"/>
                  <a:gd name="T6" fmla="*/ 221 w 232"/>
                  <a:gd name="T7" fmla="*/ 138 h 169"/>
                  <a:gd name="T8" fmla="*/ 160 w 232"/>
                  <a:gd name="T9" fmla="*/ 169 h 169"/>
                  <a:gd name="T10" fmla="*/ 94 w 232"/>
                  <a:gd name="T11" fmla="*/ 161 h 169"/>
                  <a:gd name="T12" fmla="*/ 76 w 232"/>
                  <a:gd name="T13" fmla="*/ 106 h 169"/>
                  <a:gd name="T14" fmla="*/ 33 w 232"/>
                  <a:gd name="T15" fmla="*/ 68 h 169"/>
                  <a:gd name="T16" fmla="*/ 33 w 232"/>
                  <a:gd name="T17" fmla="*/ 51 h 169"/>
                  <a:gd name="T18" fmla="*/ 0 w 232"/>
                  <a:gd name="T19" fmla="*/ 15 h 169"/>
                  <a:gd name="T20" fmla="*/ 0 w 232"/>
                  <a:gd name="T21" fmla="*/ 0 h 169"/>
                  <a:gd name="T22" fmla="*/ 0 w 232"/>
                  <a:gd name="T23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2" h="169">
                    <a:moveTo>
                      <a:pt x="0" y="0"/>
                    </a:moveTo>
                    <a:lnTo>
                      <a:pt x="76" y="91"/>
                    </a:lnTo>
                    <a:lnTo>
                      <a:pt x="232" y="123"/>
                    </a:lnTo>
                    <a:lnTo>
                      <a:pt x="221" y="138"/>
                    </a:lnTo>
                    <a:lnTo>
                      <a:pt x="160" y="169"/>
                    </a:lnTo>
                    <a:lnTo>
                      <a:pt x="94" y="161"/>
                    </a:lnTo>
                    <a:lnTo>
                      <a:pt x="76" y="106"/>
                    </a:lnTo>
                    <a:lnTo>
                      <a:pt x="33" y="68"/>
                    </a:lnTo>
                    <a:lnTo>
                      <a:pt x="33" y="51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5" name="Freeform 75">
                <a:extLst>
                  <a:ext uri="{FF2B5EF4-FFF2-40B4-BE49-F238E27FC236}">
                    <a16:creationId xmlns:a16="http://schemas.microsoft.com/office/drawing/2014/main" id="{B4E020BC-3607-48D5-81C5-1A5BAB648F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1" y="2974"/>
                <a:ext cx="53" cy="28"/>
              </a:xfrm>
              <a:custGeom>
                <a:avLst/>
                <a:gdLst>
                  <a:gd name="T0" fmla="*/ 0 w 107"/>
                  <a:gd name="T1" fmla="*/ 0 h 55"/>
                  <a:gd name="T2" fmla="*/ 107 w 107"/>
                  <a:gd name="T3" fmla="*/ 23 h 55"/>
                  <a:gd name="T4" fmla="*/ 61 w 107"/>
                  <a:gd name="T5" fmla="*/ 55 h 55"/>
                  <a:gd name="T6" fmla="*/ 16 w 107"/>
                  <a:gd name="T7" fmla="*/ 38 h 55"/>
                  <a:gd name="T8" fmla="*/ 0 w 107"/>
                  <a:gd name="T9" fmla="*/ 0 h 55"/>
                  <a:gd name="T10" fmla="*/ 0 w 107"/>
                  <a:gd name="T11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" h="55">
                    <a:moveTo>
                      <a:pt x="0" y="0"/>
                    </a:moveTo>
                    <a:lnTo>
                      <a:pt x="107" y="23"/>
                    </a:lnTo>
                    <a:lnTo>
                      <a:pt x="61" y="55"/>
                    </a:lnTo>
                    <a:lnTo>
                      <a:pt x="16" y="3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E6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6" name="Freeform 76">
                <a:extLst>
                  <a:ext uri="{FF2B5EF4-FFF2-40B4-BE49-F238E27FC236}">
                    <a16:creationId xmlns:a16="http://schemas.microsoft.com/office/drawing/2014/main" id="{FE8512B8-4443-4720-BF45-B138C669B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8" y="2984"/>
                <a:ext cx="40" cy="18"/>
              </a:xfrm>
              <a:custGeom>
                <a:avLst/>
                <a:gdLst>
                  <a:gd name="T0" fmla="*/ 0 w 80"/>
                  <a:gd name="T1" fmla="*/ 23 h 34"/>
                  <a:gd name="T2" fmla="*/ 19 w 80"/>
                  <a:gd name="T3" fmla="*/ 6 h 34"/>
                  <a:gd name="T4" fmla="*/ 80 w 80"/>
                  <a:gd name="T5" fmla="*/ 0 h 34"/>
                  <a:gd name="T6" fmla="*/ 30 w 80"/>
                  <a:gd name="T7" fmla="*/ 34 h 34"/>
                  <a:gd name="T8" fmla="*/ 0 w 80"/>
                  <a:gd name="T9" fmla="*/ 23 h 34"/>
                  <a:gd name="T10" fmla="*/ 0 w 80"/>
                  <a:gd name="T11" fmla="*/ 2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" h="34">
                    <a:moveTo>
                      <a:pt x="0" y="23"/>
                    </a:moveTo>
                    <a:lnTo>
                      <a:pt x="19" y="6"/>
                    </a:lnTo>
                    <a:lnTo>
                      <a:pt x="80" y="0"/>
                    </a:lnTo>
                    <a:lnTo>
                      <a:pt x="30" y="34"/>
                    </a:lnTo>
                    <a:lnTo>
                      <a:pt x="0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7DB3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7" name="Freeform 77">
                <a:extLst>
                  <a:ext uri="{FF2B5EF4-FFF2-40B4-BE49-F238E27FC236}">
                    <a16:creationId xmlns:a16="http://schemas.microsoft.com/office/drawing/2014/main" id="{BC9BFF73-AB46-419F-B9CF-DE9805E6D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9" y="2974"/>
                <a:ext cx="40" cy="17"/>
              </a:xfrm>
              <a:custGeom>
                <a:avLst/>
                <a:gdLst>
                  <a:gd name="T0" fmla="*/ 0 w 80"/>
                  <a:gd name="T1" fmla="*/ 11 h 34"/>
                  <a:gd name="T2" fmla="*/ 23 w 80"/>
                  <a:gd name="T3" fmla="*/ 0 h 34"/>
                  <a:gd name="T4" fmla="*/ 54 w 80"/>
                  <a:gd name="T5" fmla="*/ 6 h 34"/>
                  <a:gd name="T6" fmla="*/ 67 w 80"/>
                  <a:gd name="T7" fmla="*/ 10 h 34"/>
                  <a:gd name="T8" fmla="*/ 80 w 80"/>
                  <a:gd name="T9" fmla="*/ 27 h 34"/>
                  <a:gd name="T10" fmla="*/ 76 w 80"/>
                  <a:gd name="T11" fmla="*/ 34 h 34"/>
                  <a:gd name="T12" fmla="*/ 61 w 80"/>
                  <a:gd name="T13" fmla="*/ 19 h 34"/>
                  <a:gd name="T14" fmla="*/ 25 w 80"/>
                  <a:gd name="T15" fmla="*/ 11 h 34"/>
                  <a:gd name="T16" fmla="*/ 10 w 80"/>
                  <a:gd name="T17" fmla="*/ 27 h 34"/>
                  <a:gd name="T18" fmla="*/ 0 w 80"/>
                  <a:gd name="T19" fmla="*/ 11 h 34"/>
                  <a:gd name="T20" fmla="*/ 0 w 80"/>
                  <a:gd name="T21" fmla="*/ 1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34">
                    <a:moveTo>
                      <a:pt x="0" y="11"/>
                    </a:moveTo>
                    <a:lnTo>
                      <a:pt x="23" y="0"/>
                    </a:lnTo>
                    <a:lnTo>
                      <a:pt x="54" y="6"/>
                    </a:lnTo>
                    <a:lnTo>
                      <a:pt x="67" y="10"/>
                    </a:lnTo>
                    <a:lnTo>
                      <a:pt x="80" y="27"/>
                    </a:lnTo>
                    <a:lnTo>
                      <a:pt x="76" y="34"/>
                    </a:lnTo>
                    <a:lnTo>
                      <a:pt x="61" y="19"/>
                    </a:lnTo>
                    <a:lnTo>
                      <a:pt x="25" y="11"/>
                    </a:lnTo>
                    <a:lnTo>
                      <a:pt x="10" y="27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8" name="Freeform 78">
                <a:extLst>
                  <a:ext uri="{FF2B5EF4-FFF2-40B4-BE49-F238E27FC236}">
                    <a16:creationId xmlns:a16="http://schemas.microsoft.com/office/drawing/2014/main" id="{487AFD3C-EAC1-46C5-84B7-3CB259B53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2885"/>
                <a:ext cx="20" cy="79"/>
              </a:xfrm>
              <a:custGeom>
                <a:avLst/>
                <a:gdLst>
                  <a:gd name="T0" fmla="*/ 19 w 40"/>
                  <a:gd name="T1" fmla="*/ 0 h 160"/>
                  <a:gd name="T2" fmla="*/ 5 w 40"/>
                  <a:gd name="T3" fmla="*/ 14 h 160"/>
                  <a:gd name="T4" fmla="*/ 0 w 40"/>
                  <a:gd name="T5" fmla="*/ 44 h 160"/>
                  <a:gd name="T6" fmla="*/ 15 w 40"/>
                  <a:gd name="T7" fmla="*/ 73 h 160"/>
                  <a:gd name="T8" fmla="*/ 7 w 40"/>
                  <a:gd name="T9" fmla="*/ 118 h 160"/>
                  <a:gd name="T10" fmla="*/ 22 w 40"/>
                  <a:gd name="T11" fmla="*/ 160 h 160"/>
                  <a:gd name="T12" fmla="*/ 40 w 40"/>
                  <a:gd name="T13" fmla="*/ 103 h 160"/>
                  <a:gd name="T14" fmla="*/ 22 w 40"/>
                  <a:gd name="T15" fmla="*/ 63 h 160"/>
                  <a:gd name="T16" fmla="*/ 34 w 40"/>
                  <a:gd name="T17" fmla="*/ 48 h 160"/>
                  <a:gd name="T18" fmla="*/ 34 w 40"/>
                  <a:gd name="T19" fmla="*/ 10 h 160"/>
                  <a:gd name="T20" fmla="*/ 19 w 40"/>
                  <a:gd name="T21" fmla="*/ 0 h 160"/>
                  <a:gd name="T22" fmla="*/ 19 w 40"/>
                  <a:gd name="T2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0" h="160">
                    <a:moveTo>
                      <a:pt x="19" y="0"/>
                    </a:moveTo>
                    <a:lnTo>
                      <a:pt x="5" y="14"/>
                    </a:lnTo>
                    <a:lnTo>
                      <a:pt x="0" y="44"/>
                    </a:lnTo>
                    <a:lnTo>
                      <a:pt x="15" y="73"/>
                    </a:lnTo>
                    <a:lnTo>
                      <a:pt x="7" y="118"/>
                    </a:lnTo>
                    <a:lnTo>
                      <a:pt x="22" y="160"/>
                    </a:lnTo>
                    <a:lnTo>
                      <a:pt x="40" y="103"/>
                    </a:lnTo>
                    <a:lnTo>
                      <a:pt x="22" y="63"/>
                    </a:lnTo>
                    <a:lnTo>
                      <a:pt x="34" y="48"/>
                    </a:lnTo>
                    <a:lnTo>
                      <a:pt x="34" y="1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A84A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79" name="Freeform 79">
                <a:extLst>
                  <a:ext uri="{FF2B5EF4-FFF2-40B4-BE49-F238E27FC236}">
                    <a16:creationId xmlns:a16="http://schemas.microsoft.com/office/drawing/2014/main" id="{5EBD4592-FF89-41EC-874E-8E8A45049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74"/>
                <a:ext cx="39" cy="196"/>
              </a:xfrm>
              <a:custGeom>
                <a:avLst/>
                <a:gdLst>
                  <a:gd name="T0" fmla="*/ 7 w 78"/>
                  <a:gd name="T1" fmla="*/ 0 h 394"/>
                  <a:gd name="T2" fmla="*/ 38 w 78"/>
                  <a:gd name="T3" fmla="*/ 0 h 394"/>
                  <a:gd name="T4" fmla="*/ 78 w 78"/>
                  <a:gd name="T5" fmla="*/ 25 h 394"/>
                  <a:gd name="T6" fmla="*/ 68 w 78"/>
                  <a:gd name="T7" fmla="*/ 394 h 394"/>
                  <a:gd name="T8" fmla="*/ 0 w 78"/>
                  <a:gd name="T9" fmla="*/ 382 h 394"/>
                  <a:gd name="T10" fmla="*/ 7 w 78"/>
                  <a:gd name="T11" fmla="*/ 0 h 394"/>
                  <a:gd name="T12" fmla="*/ 7 w 78"/>
                  <a:gd name="T13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394">
                    <a:moveTo>
                      <a:pt x="7" y="0"/>
                    </a:moveTo>
                    <a:lnTo>
                      <a:pt x="38" y="0"/>
                    </a:lnTo>
                    <a:lnTo>
                      <a:pt x="78" y="25"/>
                    </a:lnTo>
                    <a:lnTo>
                      <a:pt x="68" y="394"/>
                    </a:lnTo>
                    <a:lnTo>
                      <a:pt x="0" y="382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0" name="Freeform 80">
                <a:extLst>
                  <a:ext uri="{FF2B5EF4-FFF2-40B4-BE49-F238E27FC236}">
                    <a16:creationId xmlns:a16="http://schemas.microsoft.com/office/drawing/2014/main" id="{DC319BAB-8BF5-4733-8CFF-7A473EB32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" y="2681"/>
                <a:ext cx="37" cy="62"/>
              </a:xfrm>
              <a:custGeom>
                <a:avLst/>
                <a:gdLst>
                  <a:gd name="T0" fmla="*/ 0 w 75"/>
                  <a:gd name="T1" fmla="*/ 60 h 123"/>
                  <a:gd name="T2" fmla="*/ 42 w 75"/>
                  <a:gd name="T3" fmla="*/ 85 h 123"/>
                  <a:gd name="T4" fmla="*/ 75 w 75"/>
                  <a:gd name="T5" fmla="*/ 123 h 123"/>
                  <a:gd name="T6" fmla="*/ 69 w 75"/>
                  <a:gd name="T7" fmla="*/ 24 h 123"/>
                  <a:gd name="T8" fmla="*/ 42 w 75"/>
                  <a:gd name="T9" fmla="*/ 0 h 123"/>
                  <a:gd name="T10" fmla="*/ 0 w 75"/>
                  <a:gd name="T11" fmla="*/ 0 h 123"/>
                  <a:gd name="T12" fmla="*/ 0 w 75"/>
                  <a:gd name="T13" fmla="*/ 60 h 123"/>
                  <a:gd name="T14" fmla="*/ 0 w 75"/>
                  <a:gd name="T15" fmla="*/ 6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5" h="123">
                    <a:moveTo>
                      <a:pt x="0" y="60"/>
                    </a:moveTo>
                    <a:lnTo>
                      <a:pt x="42" y="85"/>
                    </a:lnTo>
                    <a:lnTo>
                      <a:pt x="75" y="123"/>
                    </a:lnTo>
                    <a:lnTo>
                      <a:pt x="69" y="24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6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1" name="Freeform 81">
                <a:extLst>
                  <a:ext uri="{FF2B5EF4-FFF2-40B4-BE49-F238E27FC236}">
                    <a16:creationId xmlns:a16="http://schemas.microsoft.com/office/drawing/2014/main" id="{7F273FA6-820D-4AC7-AC93-378A22A9EA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3" y="2665"/>
                <a:ext cx="32" cy="53"/>
              </a:xfrm>
              <a:custGeom>
                <a:avLst/>
                <a:gdLst>
                  <a:gd name="T0" fmla="*/ 59 w 63"/>
                  <a:gd name="T1" fmla="*/ 95 h 107"/>
                  <a:gd name="T2" fmla="*/ 63 w 63"/>
                  <a:gd name="T3" fmla="*/ 17 h 107"/>
                  <a:gd name="T4" fmla="*/ 38 w 63"/>
                  <a:gd name="T5" fmla="*/ 0 h 107"/>
                  <a:gd name="T6" fmla="*/ 0 w 63"/>
                  <a:gd name="T7" fmla="*/ 6 h 107"/>
                  <a:gd name="T8" fmla="*/ 0 w 63"/>
                  <a:gd name="T9" fmla="*/ 107 h 107"/>
                  <a:gd name="T10" fmla="*/ 59 w 63"/>
                  <a:gd name="T11" fmla="*/ 95 h 107"/>
                  <a:gd name="T12" fmla="*/ 59 w 63"/>
                  <a:gd name="T13" fmla="*/ 9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" h="107">
                    <a:moveTo>
                      <a:pt x="59" y="95"/>
                    </a:moveTo>
                    <a:lnTo>
                      <a:pt x="63" y="17"/>
                    </a:lnTo>
                    <a:lnTo>
                      <a:pt x="38" y="0"/>
                    </a:lnTo>
                    <a:lnTo>
                      <a:pt x="0" y="6"/>
                    </a:lnTo>
                    <a:lnTo>
                      <a:pt x="0" y="107"/>
                    </a:lnTo>
                    <a:lnTo>
                      <a:pt x="59" y="95"/>
                    </a:lnTo>
                    <a:lnTo>
                      <a:pt x="59" y="95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2" name="Freeform 82">
                <a:extLst>
                  <a:ext uri="{FF2B5EF4-FFF2-40B4-BE49-F238E27FC236}">
                    <a16:creationId xmlns:a16="http://schemas.microsoft.com/office/drawing/2014/main" id="{C1331C7D-6566-4F20-8C8D-EA2358C1AA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3" y="2662"/>
                <a:ext cx="36" cy="111"/>
              </a:xfrm>
              <a:custGeom>
                <a:avLst/>
                <a:gdLst>
                  <a:gd name="T0" fmla="*/ 70 w 70"/>
                  <a:gd name="T1" fmla="*/ 22 h 220"/>
                  <a:gd name="T2" fmla="*/ 38 w 70"/>
                  <a:gd name="T3" fmla="*/ 0 h 220"/>
                  <a:gd name="T4" fmla="*/ 2 w 70"/>
                  <a:gd name="T5" fmla="*/ 15 h 220"/>
                  <a:gd name="T6" fmla="*/ 0 w 70"/>
                  <a:gd name="T7" fmla="*/ 220 h 220"/>
                  <a:gd name="T8" fmla="*/ 70 w 70"/>
                  <a:gd name="T9" fmla="*/ 167 h 220"/>
                  <a:gd name="T10" fmla="*/ 70 w 70"/>
                  <a:gd name="T11" fmla="*/ 22 h 220"/>
                  <a:gd name="T12" fmla="*/ 70 w 70"/>
                  <a:gd name="T13" fmla="*/ 2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220">
                    <a:moveTo>
                      <a:pt x="70" y="22"/>
                    </a:moveTo>
                    <a:lnTo>
                      <a:pt x="38" y="0"/>
                    </a:lnTo>
                    <a:lnTo>
                      <a:pt x="2" y="15"/>
                    </a:lnTo>
                    <a:lnTo>
                      <a:pt x="0" y="220"/>
                    </a:lnTo>
                    <a:lnTo>
                      <a:pt x="70" y="167"/>
                    </a:lnTo>
                    <a:lnTo>
                      <a:pt x="70" y="22"/>
                    </a:lnTo>
                    <a:lnTo>
                      <a:pt x="70" y="22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3" name="Freeform 83">
                <a:extLst>
                  <a:ext uri="{FF2B5EF4-FFF2-40B4-BE49-F238E27FC236}">
                    <a16:creationId xmlns:a16="http://schemas.microsoft.com/office/drawing/2014/main" id="{CFD89AD3-067C-4CE2-BADF-7F1B51A9F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2835"/>
                <a:ext cx="295" cy="47"/>
              </a:xfrm>
              <a:custGeom>
                <a:avLst/>
                <a:gdLst>
                  <a:gd name="T0" fmla="*/ 0 w 589"/>
                  <a:gd name="T1" fmla="*/ 0 h 93"/>
                  <a:gd name="T2" fmla="*/ 589 w 589"/>
                  <a:gd name="T3" fmla="*/ 53 h 93"/>
                  <a:gd name="T4" fmla="*/ 540 w 589"/>
                  <a:gd name="T5" fmla="*/ 93 h 93"/>
                  <a:gd name="T6" fmla="*/ 0 w 589"/>
                  <a:gd name="T7" fmla="*/ 47 h 93"/>
                  <a:gd name="T8" fmla="*/ 0 w 589"/>
                  <a:gd name="T9" fmla="*/ 0 h 93"/>
                  <a:gd name="T10" fmla="*/ 0 w 589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89" h="93">
                    <a:moveTo>
                      <a:pt x="0" y="0"/>
                    </a:moveTo>
                    <a:lnTo>
                      <a:pt x="589" y="53"/>
                    </a:lnTo>
                    <a:lnTo>
                      <a:pt x="540" y="93"/>
                    </a:lnTo>
                    <a:lnTo>
                      <a:pt x="0" y="4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4" name="Freeform 84">
                <a:extLst>
                  <a:ext uri="{FF2B5EF4-FFF2-40B4-BE49-F238E27FC236}">
                    <a16:creationId xmlns:a16="http://schemas.microsoft.com/office/drawing/2014/main" id="{55510C39-69B4-42EB-974B-2187FCAAE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2889"/>
                <a:ext cx="194" cy="37"/>
              </a:xfrm>
              <a:custGeom>
                <a:avLst/>
                <a:gdLst>
                  <a:gd name="T0" fmla="*/ 6 w 388"/>
                  <a:gd name="T1" fmla="*/ 0 h 72"/>
                  <a:gd name="T2" fmla="*/ 388 w 388"/>
                  <a:gd name="T3" fmla="*/ 34 h 72"/>
                  <a:gd name="T4" fmla="*/ 388 w 388"/>
                  <a:gd name="T5" fmla="*/ 72 h 72"/>
                  <a:gd name="T6" fmla="*/ 0 w 388"/>
                  <a:gd name="T7" fmla="*/ 38 h 72"/>
                  <a:gd name="T8" fmla="*/ 6 w 388"/>
                  <a:gd name="T9" fmla="*/ 0 h 72"/>
                  <a:gd name="T10" fmla="*/ 6 w 388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8" h="72">
                    <a:moveTo>
                      <a:pt x="6" y="0"/>
                    </a:moveTo>
                    <a:lnTo>
                      <a:pt x="388" y="34"/>
                    </a:lnTo>
                    <a:lnTo>
                      <a:pt x="388" y="72"/>
                    </a:lnTo>
                    <a:lnTo>
                      <a:pt x="0" y="38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5" name="Freeform 85">
                <a:extLst>
                  <a:ext uri="{FF2B5EF4-FFF2-40B4-BE49-F238E27FC236}">
                    <a16:creationId xmlns:a16="http://schemas.microsoft.com/office/drawing/2014/main" id="{39AAC1E4-3354-4954-9B87-6DE1C3AF0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4" y="2659"/>
                <a:ext cx="34" cy="188"/>
              </a:xfrm>
              <a:custGeom>
                <a:avLst/>
                <a:gdLst>
                  <a:gd name="T0" fmla="*/ 67 w 69"/>
                  <a:gd name="T1" fmla="*/ 342 h 374"/>
                  <a:gd name="T2" fmla="*/ 69 w 69"/>
                  <a:gd name="T3" fmla="*/ 30 h 374"/>
                  <a:gd name="T4" fmla="*/ 48 w 69"/>
                  <a:gd name="T5" fmla="*/ 0 h 374"/>
                  <a:gd name="T6" fmla="*/ 6 w 69"/>
                  <a:gd name="T7" fmla="*/ 0 h 374"/>
                  <a:gd name="T8" fmla="*/ 0 w 69"/>
                  <a:gd name="T9" fmla="*/ 374 h 374"/>
                  <a:gd name="T10" fmla="*/ 42 w 69"/>
                  <a:gd name="T11" fmla="*/ 374 h 374"/>
                  <a:gd name="T12" fmla="*/ 67 w 69"/>
                  <a:gd name="T13" fmla="*/ 342 h 374"/>
                  <a:gd name="T14" fmla="*/ 67 w 69"/>
                  <a:gd name="T15" fmla="*/ 342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374">
                    <a:moveTo>
                      <a:pt x="67" y="342"/>
                    </a:moveTo>
                    <a:lnTo>
                      <a:pt x="69" y="3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0" y="374"/>
                    </a:lnTo>
                    <a:lnTo>
                      <a:pt x="42" y="374"/>
                    </a:lnTo>
                    <a:lnTo>
                      <a:pt x="67" y="342"/>
                    </a:lnTo>
                    <a:lnTo>
                      <a:pt x="67" y="342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6" name="Freeform 86">
                <a:extLst>
                  <a:ext uri="{FF2B5EF4-FFF2-40B4-BE49-F238E27FC236}">
                    <a16:creationId xmlns:a16="http://schemas.microsoft.com/office/drawing/2014/main" id="{CD1F638C-88CC-40B2-8520-2AEE3AB14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2643"/>
                <a:ext cx="44" cy="203"/>
              </a:xfrm>
              <a:custGeom>
                <a:avLst/>
                <a:gdLst>
                  <a:gd name="T0" fmla="*/ 72 w 88"/>
                  <a:gd name="T1" fmla="*/ 404 h 404"/>
                  <a:gd name="T2" fmla="*/ 88 w 88"/>
                  <a:gd name="T3" fmla="*/ 32 h 404"/>
                  <a:gd name="T4" fmla="*/ 63 w 88"/>
                  <a:gd name="T5" fmla="*/ 0 h 404"/>
                  <a:gd name="T6" fmla="*/ 25 w 88"/>
                  <a:gd name="T7" fmla="*/ 0 h 404"/>
                  <a:gd name="T8" fmla="*/ 8 w 88"/>
                  <a:gd name="T9" fmla="*/ 15 h 404"/>
                  <a:gd name="T10" fmla="*/ 0 w 88"/>
                  <a:gd name="T11" fmla="*/ 397 h 404"/>
                  <a:gd name="T12" fmla="*/ 72 w 88"/>
                  <a:gd name="T13" fmla="*/ 404 h 404"/>
                  <a:gd name="T14" fmla="*/ 72 w 88"/>
                  <a:gd name="T15" fmla="*/ 404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" h="404">
                    <a:moveTo>
                      <a:pt x="72" y="404"/>
                    </a:moveTo>
                    <a:lnTo>
                      <a:pt x="88" y="32"/>
                    </a:lnTo>
                    <a:lnTo>
                      <a:pt x="63" y="0"/>
                    </a:lnTo>
                    <a:lnTo>
                      <a:pt x="25" y="0"/>
                    </a:lnTo>
                    <a:lnTo>
                      <a:pt x="8" y="15"/>
                    </a:lnTo>
                    <a:lnTo>
                      <a:pt x="0" y="397"/>
                    </a:lnTo>
                    <a:lnTo>
                      <a:pt x="72" y="404"/>
                    </a:lnTo>
                    <a:lnTo>
                      <a:pt x="72" y="404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7" name="Freeform 87">
                <a:extLst>
                  <a:ext uri="{FF2B5EF4-FFF2-40B4-BE49-F238E27FC236}">
                    <a16:creationId xmlns:a16="http://schemas.microsoft.com/office/drawing/2014/main" id="{A0DE7133-9E1D-4DAE-A0DA-B37780D06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2" y="2640"/>
                <a:ext cx="44" cy="202"/>
              </a:xfrm>
              <a:custGeom>
                <a:avLst/>
                <a:gdLst>
                  <a:gd name="T0" fmla="*/ 72 w 87"/>
                  <a:gd name="T1" fmla="*/ 403 h 403"/>
                  <a:gd name="T2" fmla="*/ 87 w 87"/>
                  <a:gd name="T3" fmla="*/ 30 h 403"/>
                  <a:gd name="T4" fmla="*/ 63 w 87"/>
                  <a:gd name="T5" fmla="*/ 0 h 403"/>
                  <a:gd name="T6" fmla="*/ 25 w 87"/>
                  <a:gd name="T7" fmla="*/ 0 h 403"/>
                  <a:gd name="T8" fmla="*/ 6 w 87"/>
                  <a:gd name="T9" fmla="*/ 11 h 403"/>
                  <a:gd name="T10" fmla="*/ 0 w 87"/>
                  <a:gd name="T11" fmla="*/ 395 h 403"/>
                  <a:gd name="T12" fmla="*/ 72 w 87"/>
                  <a:gd name="T13" fmla="*/ 403 h 403"/>
                  <a:gd name="T14" fmla="*/ 72 w 87"/>
                  <a:gd name="T15" fmla="*/ 40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403">
                    <a:moveTo>
                      <a:pt x="72" y="403"/>
                    </a:moveTo>
                    <a:lnTo>
                      <a:pt x="87" y="30"/>
                    </a:lnTo>
                    <a:lnTo>
                      <a:pt x="63" y="0"/>
                    </a:lnTo>
                    <a:lnTo>
                      <a:pt x="25" y="0"/>
                    </a:lnTo>
                    <a:lnTo>
                      <a:pt x="6" y="11"/>
                    </a:lnTo>
                    <a:lnTo>
                      <a:pt x="0" y="395"/>
                    </a:lnTo>
                    <a:lnTo>
                      <a:pt x="72" y="403"/>
                    </a:lnTo>
                    <a:lnTo>
                      <a:pt x="72" y="403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8" name="Freeform 88">
                <a:extLst>
                  <a:ext uri="{FF2B5EF4-FFF2-40B4-BE49-F238E27FC236}">
                    <a16:creationId xmlns:a16="http://schemas.microsoft.com/office/drawing/2014/main" id="{C2A6BD83-39D3-4943-9439-341037E60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1" y="2635"/>
                <a:ext cx="43" cy="202"/>
              </a:xfrm>
              <a:custGeom>
                <a:avLst/>
                <a:gdLst>
                  <a:gd name="T0" fmla="*/ 73 w 86"/>
                  <a:gd name="T1" fmla="*/ 405 h 405"/>
                  <a:gd name="T2" fmla="*/ 86 w 86"/>
                  <a:gd name="T3" fmla="*/ 33 h 405"/>
                  <a:gd name="T4" fmla="*/ 63 w 86"/>
                  <a:gd name="T5" fmla="*/ 0 h 405"/>
                  <a:gd name="T6" fmla="*/ 27 w 86"/>
                  <a:gd name="T7" fmla="*/ 0 h 405"/>
                  <a:gd name="T8" fmla="*/ 8 w 86"/>
                  <a:gd name="T9" fmla="*/ 16 h 405"/>
                  <a:gd name="T10" fmla="*/ 0 w 86"/>
                  <a:gd name="T11" fmla="*/ 398 h 405"/>
                  <a:gd name="T12" fmla="*/ 73 w 86"/>
                  <a:gd name="T13" fmla="*/ 405 h 405"/>
                  <a:gd name="T14" fmla="*/ 73 w 86"/>
                  <a:gd name="T15" fmla="*/ 40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6" h="405">
                    <a:moveTo>
                      <a:pt x="73" y="405"/>
                    </a:moveTo>
                    <a:lnTo>
                      <a:pt x="86" y="33"/>
                    </a:lnTo>
                    <a:lnTo>
                      <a:pt x="63" y="0"/>
                    </a:lnTo>
                    <a:lnTo>
                      <a:pt x="27" y="0"/>
                    </a:lnTo>
                    <a:lnTo>
                      <a:pt x="8" y="16"/>
                    </a:lnTo>
                    <a:lnTo>
                      <a:pt x="0" y="398"/>
                    </a:lnTo>
                    <a:lnTo>
                      <a:pt x="73" y="405"/>
                    </a:lnTo>
                    <a:lnTo>
                      <a:pt x="73" y="405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89" name="Freeform 89">
                <a:extLst>
                  <a:ext uri="{FF2B5EF4-FFF2-40B4-BE49-F238E27FC236}">
                    <a16:creationId xmlns:a16="http://schemas.microsoft.com/office/drawing/2014/main" id="{5765A337-DD39-4066-921B-9A6F1E152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2632"/>
                <a:ext cx="43" cy="201"/>
              </a:xfrm>
              <a:custGeom>
                <a:avLst/>
                <a:gdLst>
                  <a:gd name="T0" fmla="*/ 70 w 85"/>
                  <a:gd name="T1" fmla="*/ 403 h 403"/>
                  <a:gd name="T2" fmla="*/ 85 w 85"/>
                  <a:gd name="T3" fmla="*/ 32 h 403"/>
                  <a:gd name="T4" fmla="*/ 58 w 85"/>
                  <a:gd name="T5" fmla="*/ 0 h 403"/>
                  <a:gd name="T6" fmla="*/ 20 w 85"/>
                  <a:gd name="T7" fmla="*/ 0 h 403"/>
                  <a:gd name="T8" fmla="*/ 5 w 85"/>
                  <a:gd name="T9" fmla="*/ 13 h 403"/>
                  <a:gd name="T10" fmla="*/ 0 w 85"/>
                  <a:gd name="T11" fmla="*/ 395 h 403"/>
                  <a:gd name="T12" fmla="*/ 70 w 85"/>
                  <a:gd name="T13" fmla="*/ 403 h 403"/>
                  <a:gd name="T14" fmla="*/ 70 w 85"/>
                  <a:gd name="T15" fmla="*/ 40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" h="403">
                    <a:moveTo>
                      <a:pt x="70" y="403"/>
                    </a:moveTo>
                    <a:lnTo>
                      <a:pt x="85" y="32"/>
                    </a:lnTo>
                    <a:lnTo>
                      <a:pt x="58" y="0"/>
                    </a:lnTo>
                    <a:lnTo>
                      <a:pt x="20" y="0"/>
                    </a:lnTo>
                    <a:lnTo>
                      <a:pt x="5" y="13"/>
                    </a:lnTo>
                    <a:lnTo>
                      <a:pt x="0" y="395"/>
                    </a:lnTo>
                    <a:lnTo>
                      <a:pt x="70" y="403"/>
                    </a:lnTo>
                    <a:lnTo>
                      <a:pt x="70" y="403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0" name="Freeform 90">
                <a:extLst>
                  <a:ext uri="{FF2B5EF4-FFF2-40B4-BE49-F238E27FC236}">
                    <a16:creationId xmlns:a16="http://schemas.microsoft.com/office/drawing/2014/main" id="{E6F98CDA-B1C3-4A18-A6B4-5FCE160D5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" y="2973"/>
                <a:ext cx="79" cy="158"/>
              </a:xfrm>
              <a:custGeom>
                <a:avLst/>
                <a:gdLst>
                  <a:gd name="T0" fmla="*/ 152 w 158"/>
                  <a:gd name="T1" fmla="*/ 0 h 316"/>
                  <a:gd name="T2" fmla="*/ 158 w 158"/>
                  <a:gd name="T3" fmla="*/ 131 h 316"/>
                  <a:gd name="T4" fmla="*/ 51 w 158"/>
                  <a:gd name="T5" fmla="*/ 316 h 316"/>
                  <a:gd name="T6" fmla="*/ 0 w 158"/>
                  <a:gd name="T7" fmla="*/ 316 h 316"/>
                  <a:gd name="T8" fmla="*/ 4 w 158"/>
                  <a:gd name="T9" fmla="*/ 234 h 316"/>
                  <a:gd name="T10" fmla="*/ 152 w 158"/>
                  <a:gd name="T11" fmla="*/ 0 h 316"/>
                  <a:gd name="T12" fmla="*/ 152 w 158"/>
                  <a:gd name="T13" fmla="*/ 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8" h="316">
                    <a:moveTo>
                      <a:pt x="152" y="0"/>
                    </a:moveTo>
                    <a:lnTo>
                      <a:pt x="158" y="131"/>
                    </a:lnTo>
                    <a:lnTo>
                      <a:pt x="51" y="316"/>
                    </a:lnTo>
                    <a:lnTo>
                      <a:pt x="0" y="316"/>
                    </a:lnTo>
                    <a:lnTo>
                      <a:pt x="4" y="234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1" name="Freeform 91">
                <a:extLst>
                  <a:ext uri="{FF2B5EF4-FFF2-40B4-BE49-F238E27FC236}">
                    <a16:creationId xmlns:a16="http://schemas.microsoft.com/office/drawing/2014/main" id="{603DF5FF-FCA5-4AC4-9FC6-B914FE4FCB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2918"/>
                <a:ext cx="48" cy="217"/>
              </a:xfrm>
              <a:custGeom>
                <a:avLst/>
                <a:gdLst>
                  <a:gd name="T0" fmla="*/ 72 w 97"/>
                  <a:gd name="T1" fmla="*/ 433 h 433"/>
                  <a:gd name="T2" fmla="*/ 97 w 97"/>
                  <a:gd name="T3" fmla="*/ 45 h 433"/>
                  <a:gd name="T4" fmla="*/ 76 w 97"/>
                  <a:gd name="T5" fmla="*/ 0 h 433"/>
                  <a:gd name="T6" fmla="*/ 26 w 97"/>
                  <a:gd name="T7" fmla="*/ 0 h 433"/>
                  <a:gd name="T8" fmla="*/ 9 w 97"/>
                  <a:gd name="T9" fmla="*/ 26 h 433"/>
                  <a:gd name="T10" fmla="*/ 0 w 97"/>
                  <a:gd name="T11" fmla="*/ 428 h 433"/>
                  <a:gd name="T12" fmla="*/ 72 w 97"/>
                  <a:gd name="T13" fmla="*/ 433 h 433"/>
                  <a:gd name="T14" fmla="*/ 72 w 97"/>
                  <a:gd name="T15" fmla="*/ 433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" h="433">
                    <a:moveTo>
                      <a:pt x="72" y="433"/>
                    </a:moveTo>
                    <a:lnTo>
                      <a:pt x="97" y="45"/>
                    </a:lnTo>
                    <a:lnTo>
                      <a:pt x="76" y="0"/>
                    </a:lnTo>
                    <a:lnTo>
                      <a:pt x="26" y="0"/>
                    </a:lnTo>
                    <a:lnTo>
                      <a:pt x="9" y="26"/>
                    </a:lnTo>
                    <a:lnTo>
                      <a:pt x="0" y="428"/>
                    </a:lnTo>
                    <a:lnTo>
                      <a:pt x="72" y="433"/>
                    </a:lnTo>
                    <a:lnTo>
                      <a:pt x="72" y="433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2" name="Freeform 92">
                <a:extLst>
                  <a:ext uri="{FF2B5EF4-FFF2-40B4-BE49-F238E27FC236}">
                    <a16:creationId xmlns:a16="http://schemas.microsoft.com/office/drawing/2014/main" id="{E45319D8-D660-42D6-95B8-096988588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" y="2912"/>
                <a:ext cx="41" cy="220"/>
              </a:xfrm>
              <a:custGeom>
                <a:avLst/>
                <a:gdLst>
                  <a:gd name="T0" fmla="*/ 69 w 84"/>
                  <a:gd name="T1" fmla="*/ 440 h 440"/>
                  <a:gd name="T2" fmla="*/ 84 w 84"/>
                  <a:gd name="T3" fmla="*/ 27 h 440"/>
                  <a:gd name="T4" fmla="*/ 63 w 84"/>
                  <a:gd name="T5" fmla="*/ 0 h 440"/>
                  <a:gd name="T6" fmla="*/ 0 w 84"/>
                  <a:gd name="T7" fmla="*/ 12 h 440"/>
                  <a:gd name="T8" fmla="*/ 8 w 84"/>
                  <a:gd name="T9" fmla="*/ 434 h 440"/>
                  <a:gd name="T10" fmla="*/ 69 w 84"/>
                  <a:gd name="T11" fmla="*/ 440 h 440"/>
                  <a:gd name="T12" fmla="*/ 69 w 84"/>
                  <a:gd name="T13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440">
                    <a:moveTo>
                      <a:pt x="69" y="440"/>
                    </a:moveTo>
                    <a:lnTo>
                      <a:pt x="84" y="27"/>
                    </a:lnTo>
                    <a:lnTo>
                      <a:pt x="63" y="0"/>
                    </a:lnTo>
                    <a:lnTo>
                      <a:pt x="0" y="12"/>
                    </a:lnTo>
                    <a:lnTo>
                      <a:pt x="8" y="434"/>
                    </a:lnTo>
                    <a:lnTo>
                      <a:pt x="69" y="440"/>
                    </a:lnTo>
                    <a:lnTo>
                      <a:pt x="69" y="440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3" name="Freeform 93">
                <a:extLst>
                  <a:ext uri="{FF2B5EF4-FFF2-40B4-BE49-F238E27FC236}">
                    <a16:creationId xmlns:a16="http://schemas.microsoft.com/office/drawing/2014/main" id="{046C965E-F572-41B8-9438-B6EEFB7F8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3143"/>
                <a:ext cx="138" cy="31"/>
              </a:xfrm>
              <a:custGeom>
                <a:avLst/>
                <a:gdLst>
                  <a:gd name="T0" fmla="*/ 0 w 276"/>
                  <a:gd name="T1" fmla="*/ 0 h 61"/>
                  <a:gd name="T2" fmla="*/ 276 w 276"/>
                  <a:gd name="T3" fmla="*/ 16 h 61"/>
                  <a:gd name="T4" fmla="*/ 232 w 276"/>
                  <a:gd name="T5" fmla="*/ 61 h 61"/>
                  <a:gd name="T6" fmla="*/ 0 w 276"/>
                  <a:gd name="T7" fmla="*/ 52 h 61"/>
                  <a:gd name="T8" fmla="*/ 0 w 276"/>
                  <a:gd name="T9" fmla="*/ 0 h 61"/>
                  <a:gd name="T10" fmla="*/ 0 w 276"/>
                  <a:gd name="T11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6" h="61">
                    <a:moveTo>
                      <a:pt x="0" y="0"/>
                    </a:moveTo>
                    <a:lnTo>
                      <a:pt x="276" y="16"/>
                    </a:lnTo>
                    <a:lnTo>
                      <a:pt x="232" y="61"/>
                    </a:lnTo>
                    <a:lnTo>
                      <a:pt x="0" y="5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4" name="Freeform 94">
                <a:extLst>
                  <a:ext uri="{FF2B5EF4-FFF2-40B4-BE49-F238E27FC236}">
                    <a16:creationId xmlns:a16="http://schemas.microsoft.com/office/drawing/2014/main" id="{EAAD1E95-0AE3-45FE-8C3A-A559CD22A5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2737"/>
                <a:ext cx="67" cy="148"/>
              </a:xfrm>
              <a:custGeom>
                <a:avLst/>
                <a:gdLst>
                  <a:gd name="T0" fmla="*/ 72 w 133"/>
                  <a:gd name="T1" fmla="*/ 294 h 294"/>
                  <a:gd name="T2" fmla="*/ 0 w 133"/>
                  <a:gd name="T3" fmla="*/ 62 h 294"/>
                  <a:gd name="T4" fmla="*/ 3 w 133"/>
                  <a:gd name="T5" fmla="*/ 17 h 294"/>
                  <a:gd name="T6" fmla="*/ 34 w 133"/>
                  <a:gd name="T7" fmla="*/ 0 h 294"/>
                  <a:gd name="T8" fmla="*/ 55 w 133"/>
                  <a:gd name="T9" fmla="*/ 5 h 294"/>
                  <a:gd name="T10" fmla="*/ 133 w 133"/>
                  <a:gd name="T11" fmla="*/ 234 h 294"/>
                  <a:gd name="T12" fmla="*/ 72 w 133"/>
                  <a:gd name="T13" fmla="*/ 294 h 294"/>
                  <a:gd name="T14" fmla="*/ 72 w 133"/>
                  <a:gd name="T15" fmla="*/ 294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294">
                    <a:moveTo>
                      <a:pt x="72" y="294"/>
                    </a:moveTo>
                    <a:lnTo>
                      <a:pt x="0" y="62"/>
                    </a:lnTo>
                    <a:lnTo>
                      <a:pt x="3" y="17"/>
                    </a:lnTo>
                    <a:lnTo>
                      <a:pt x="34" y="0"/>
                    </a:lnTo>
                    <a:lnTo>
                      <a:pt x="55" y="5"/>
                    </a:lnTo>
                    <a:lnTo>
                      <a:pt x="133" y="234"/>
                    </a:lnTo>
                    <a:lnTo>
                      <a:pt x="72" y="294"/>
                    </a:lnTo>
                    <a:lnTo>
                      <a:pt x="72" y="294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5" name="Freeform 95">
                <a:extLst>
                  <a:ext uri="{FF2B5EF4-FFF2-40B4-BE49-F238E27FC236}">
                    <a16:creationId xmlns:a16="http://schemas.microsoft.com/office/drawing/2014/main" id="{C6BA00A3-9D72-42CA-A6E6-DF096578AB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4" y="2697"/>
                <a:ext cx="38" cy="41"/>
              </a:xfrm>
              <a:custGeom>
                <a:avLst/>
                <a:gdLst>
                  <a:gd name="T0" fmla="*/ 0 w 76"/>
                  <a:gd name="T1" fmla="*/ 17 h 82"/>
                  <a:gd name="T2" fmla="*/ 40 w 76"/>
                  <a:gd name="T3" fmla="*/ 0 h 82"/>
                  <a:gd name="T4" fmla="*/ 64 w 76"/>
                  <a:gd name="T5" fmla="*/ 23 h 82"/>
                  <a:gd name="T6" fmla="*/ 76 w 76"/>
                  <a:gd name="T7" fmla="*/ 55 h 82"/>
                  <a:gd name="T8" fmla="*/ 19 w 76"/>
                  <a:gd name="T9" fmla="*/ 82 h 82"/>
                  <a:gd name="T10" fmla="*/ 2 w 76"/>
                  <a:gd name="T11" fmla="*/ 47 h 82"/>
                  <a:gd name="T12" fmla="*/ 0 w 76"/>
                  <a:gd name="T13" fmla="*/ 17 h 82"/>
                  <a:gd name="T14" fmla="*/ 0 w 76"/>
                  <a:gd name="T15" fmla="*/ 1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82">
                    <a:moveTo>
                      <a:pt x="0" y="17"/>
                    </a:moveTo>
                    <a:lnTo>
                      <a:pt x="40" y="0"/>
                    </a:lnTo>
                    <a:lnTo>
                      <a:pt x="64" y="23"/>
                    </a:lnTo>
                    <a:lnTo>
                      <a:pt x="76" y="55"/>
                    </a:lnTo>
                    <a:lnTo>
                      <a:pt x="19" y="82"/>
                    </a:lnTo>
                    <a:lnTo>
                      <a:pt x="2" y="47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6" name="Freeform 96">
                <a:extLst>
                  <a:ext uri="{FF2B5EF4-FFF2-40B4-BE49-F238E27FC236}">
                    <a16:creationId xmlns:a16="http://schemas.microsoft.com/office/drawing/2014/main" id="{DDB09AA0-E3EE-4DCF-BC7D-52E487912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3" y="2949"/>
                <a:ext cx="38" cy="89"/>
              </a:xfrm>
              <a:custGeom>
                <a:avLst/>
                <a:gdLst>
                  <a:gd name="T0" fmla="*/ 0 w 76"/>
                  <a:gd name="T1" fmla="*/ 125 h 176"/>
                  <a:gd name="T2" fmla="*/ 2 w 76"/>
                  <a:gd name="T3" fmla="*/ 15 h 176"/>
                  <a:gd name="T4" fmla="*/ 30 w 76"/>
                  <a:gd name="T5" fmla="*/ 0 h 176"/>
                  <a:gd name="T6" fmla="*/ 72 w 76"/>
                  <a:gd name="T7" fmla="*/ 11 h 176"/>
                  <a:gd name="T8" fmla="*/ 76 w 76"/>
                  <a:gd name="T9" fmla="*/ 176 h 176"/>
                  <a:gd name="T10" fmla="*/ 0 w 76"/>
                  <a:gd name="T11" fmla="*/ 125 h 176"/>
                  <a:gd name="T12" fmla="*/ 0 w 76"/>
                  <a:gd name="T13" fmla="*/ 125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176">
                    <a:moveTo>
                      <a:pt x="0" y="125"/>
                    </a:moveTo>
                    <a:lnTo>
                      <a:pt x="2" y="15"/>
                    </a:lnTo>
                    <a:lnTo>
                      <a:pt x="30" y="0"/>
                    </a:lnTo>
                    <a:lnTo>
                      <a:pt x="72" y="11"/>
                    </a:lnTo>
                    <a:lnTo>
                      <a:pt x="76" y="176"/>
                    </a:lnTo>
                    <a:lnTo>
                      <a:pt x="0" y="125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7" name="Freeform 97">
                <a:extLst>
                  <a:ext uri="{FF2B5EF4-FFF2-40B4-BE49-F238E27FC236}">
                    <a16:creationId xmlns:a16="http://schemas.microsoft.com/office/drawing/2014/main" id="{501A6447-7204-40B5-90D2-BBF9F415E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5" y="2966"/>
                <a:ext cx="68" cy="65"/>
              </a:xfrm>
              <a:custGeom>
                <a:avLst/>
                <a:gdLst>
                  <a:gd name="T0" fmla="*/ 0 w 135"/>
                  <a:gd name="T1" fmla="*/ 129 h 129"/>
                  <a:gd name="T2" fmla="*/ 70 w 135"/>
                  <a:gd name="T3" fmla="*/ 7 h 129"/>
                  <a:gd name="T4" fmla="*/ 116 w 135"/>
                  <a:gd name="T5" fmla="*/ 0 h 129"/>
                  <a:gd name="T6" fmla="*/ 135 w 135"/>
                  <a:gd name="T7" fmla="*/ 47 h 129"/>
                  <a:gd name="T8" fmla="*/ 91 w 135"/>
                  <a:gd name="T9" fmla="*/ 121 h 129"/>
                  <a:gd name="T10" fmla="*/ 0 w 135"/>
                  <a:gd name="T11" fmla="*/ 129 h 129"/>
                  <a:gd name="T12" fmla="*/ 0 w 135"/>
                  <a:gd name="T13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" h="129">
                    <a:moveTo>
                      <a:pt x="0" y="129"/>
                    </a:moveTo>
                    <a:lnTo>
                      <a:pt x="70" y="7"/>
                    </a:lnTo>
                    <a:lnTo>
                      <a:pt x="116" y="0"/>
                    </a:lnTo>
                    <a:lnTo>
                      <a:pt x="135" y="47"/>
                    </a:lnTo>
                    <a:lnTo>
                      <a:pt x="91" y="121"/>
                    </a:lnTo>
                    <a:lnTo>
                      <a:pt x="0" y="129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8" name="Freeform 98">
                <a:extLst>
                  <a:ext uri="{FF2B5EF4-FFF2-40B4-BE49-F238E27FC236}">
                    <a16:creationId xmlns:a16="http://schemas.microsoft.com/office/drawing/2014/main" id="{62EB40ED-A32A-455C-B222-3A7E4C947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8" y="2955"/>
                <a:ext cx="41" cy="96"/>
              </a:xfrm>
              <a:custGeom>
                <a:avLst/>
                <a:gdLst>
                  <a:gd name="T0" fmla="*/ 2 w 82"/>
                  <a:gd name="T1" fmla="*/ 165 h 192"/>
                  <a:gd name="T2" fmla="*/ 0 w 82"/>
                  <a:gd name="T3" fmla="*/ 11 h 192"/>
                  <a:gd name="T4" fmla="*/ 34 w 82"/>
                  <a:gd name="T5" fmla="*/ 0 h 192"/>
                  <a:gd name="T6" fmla="*/ 82 w 82"/>
                  <a:gd name="T7" fmla="*/ 23 h 192"/>
                  <a:gd name="T8" fmla="*/ 82 w 82"/>
                  <a:gd name="T9" fmla="*/ 192 h 192"/>
                  <a:gd name="T10" fmla="*/ 2 w 82"/>
                  <a:gd name="T11" fmla="*/ 165 h 192"/>
                  <a:gd name="T12" fmla="*/ 2 w 82"/>
                  <a:gd name="T13" fmla="*/ 165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192">
                    <a:moveTo>
                      <a:pt x="2" y="165"/>
                    </a:moveTo>
                    <a:lnTo>
                      <a:pt x="0" y="11"/>
                    </a:lnTo>
                    <a:lnTo>
                      <a:pt x="34" y="0"/>
                    </a:lnTo>
                    <a:lnTo>
                      <a:pt x="82" y="23"/>
                    </a:lnTo>
                    <a:lnTo>
                      <a:pt x="82" y="192"/>
                    </a:lnTo>
                    <a:lnTo>
                      <a:pt x="2" y="165"/>
                    </a:lnTo>
                    <a:lnTo>
                      <a:pt x="2" y="165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699" name="Freeform 99">
                <a:extLst>
                  <a:ext uri="{FF2B5EF4-FFF2-40B4-BE49-F238E27FC236}">
                    <a16:creationId xmlns:a16="http://schemas.microsoft.com/office/drawing/2014/main" id="{D5E30C4E-F47F-46E9-A2BF-1CF8C64D7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2567"/>
                <a:ext cx="257" cy="70"/>
              </a:xfrm>
              <a:custGeom>
                <a:avLst/>
                <a:gdLst>
                  <a:gd name="T0" fmla="*/ 0 w 513"/>
                  <a:gd name="T1" fmla="*/ 87 h 138"/>
                  <a:gd name="T2" fmla="*/ 57 w 513"/>
                  <a:gd name="T3" fmla="*/ 62 h 138"/>
                  <a:gd name="T4" fmla="*/ 120 w 513"/>
                  <a:gd name="T5" fmla="*/ 100 h 138"/>
                  <a:gd name="T6" fmla="*/ 209 w 513"/>
                  <a:gd name="T7" fmla="*/ 76 h 138"/>
                  <a:gd name="T8" fmla="*/ 262 w 513"/>
                  <a:gd name="T9" fmla="*/ 114 h 138"/>
                  <a:gd name="T10" fmla="*/ 359 w 513"/>
                  <a:gd name="T11" fmla="*/ 95 h 138"/>
                  <a:gd name="T12" fmla="*/ 394 w 513"/>
                  <a:gd name="T13" fmla="*/ 114 h 138"/>
                  <a:gd name="T14" fmla="*/ 462 w 513"/>
                  <a:gd name="T15" fmla="*/ 106 h 138"/>
                  <a:gd name="T16" fmla="*/ 513 w 513"/>
                  <a:gd name="T17" fmla="*/ 138 h 138"/>
                  <a:gd name="T18" fmla="*/ 513 w 513"/>
                  <a:gd name="T19" fmla="*/ 68 h 138"/>
                  <a:gd name="T20" fmla="*/ 0 w 513"/>
                  <a:gd name="T21" fmla="*/ 0 h 138"/>
                  <a:gd name="T22" fmla="*/ 0 w 513"/>
                  <a:gd name="T23" fmla="*/ 87 h 138"/>
                  <a:gd name="T24" fmla="*/ 0 w 513"/>
                  <a:gd name="T25" fmla="*/ 8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3" h="138">
                    <a:moveTo>
                      <a:pt x="0" y="87"/>
                    </a:moveTo>
                    <a:lnTo>
                      <a:pt x="57" y="62"/>
                    </a:lnTo>
                    <a:lnTo>
                      <a:pt x="120" y="100"/>
                    </a:lnTo>
                    <a:lnTo>
                      <a:pt x="209" y="76"/>
                    </a:lnTo>
                    <a:lnTo>
                      <a:pt x="262" y="114"/>
                    </a:lnTo>
                    <a:lnTo>
                      <a:pt x="359" y="95"/>
                    </a:lnTo>
                    <a:lnTo>
                      <a:pt x="394" y="114"/>
                    </a:lnTo>
                    <a:lnTo>
                      <a:pt x="462" y="106"/>
                    </a:lnTo>
                    <a:lnTo>
                      <a:pt x="513" y="138"/>
                    </a:lnTo>
                    <a:lnTo>
                      <a:pt x="513" y="68"/>
                    </a:lnTo>
                    <a:lnTo>
                      <a:pt x="0" y="0"/>
                    </a:lnTo>
                    <a:lnTo>
                      <a:pt x="0" y="87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E68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0" name="Freeform 100">
                <a:extLst>
                  <a:ext uri="{FF2B5EF4-FFF2-40B4-BE49-F238E27FC236}">
                    <a16:creationId xmlns:a16="http://schemas.microsoft.com/office/drawing/2014/main" id="{84AFDE4D-8CF5-4CC8-9CA1-06F8B26C4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2611"/>
                <a:ext cx="262" cy="69"/>
              </a:xfrm>
              <a:custGeom>
                <a:avLst/>
                <a:gdLst>
                  <a:gd name="T0" fmla="*/ 0 w 525"/>
                  <a:gd name="T1" fmla="*/ 87 h 139"/>
                  <a:gd name="T2" fmla="*/ 70 w 525"/>
                  <a:gd name="T3" fmla="*/ 63 h 139"/>
                  <a:gd name="T4" fmla="*/ 133 w 525"/>
                  <a:gd name="T5" fmla="*/ 101 h 139"/>
                  <a:gd name="T6" fmla="*/ 223 w 525"/>
                  <a:gd name="T7" fmla="*/ 76 h 139"/>
                  <a:gd name="T8" fmla="*/ 278 w 525"/>
                  <a:gd name="T9" fmla="*/ 114 h 139"/>
                  <a:gd name="T10" fmla="*/ 373 w 525"/>
                  <a:gd name="T11" fmla="*/ 93 h 139"/>
                  <a:gd name="T12" fmla="*/ 407 w 525"/>
                  <a:gd name="T13" fmla="*/ 114 h 139"/>
                  <a:gd name="T14" fmla="*/ 475 w 525"/>
                  <a:gd name="T15" fmla="*/ 108 h 139"/>
                  <a:gd name="T16" fmla="*/ 525 w 525"/>
                  <a:gd name="T17" fmla="*/ 139 h 139"/>
                  <a:gd name="T18" fmla="*/ 525 w 525"/>
                  <a:gd name="T19" fmla="*/ 68 h 139"/>
                  <a:gd name="T20" fmla="*/ 0 w 525"/>
                  <a:gd name="T21" fmla="*/ 0 h 139"/>
                  <a:gd name="T22" fmla="*/ 0 w 525"/>
                  <a:gd name="T23" fmla="*/ 87 h 139"/>
                  <a:gd name="T24" fmla="*/ 0 w 525"/>
                  <a:gd name="T25" fmla="*/ 8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139">
                    <a:moveTo>
                      <a:pt x="0" y="87"/>
                    </a:moveTo>
                    <a:lnTo>
                      <a:pt x="70" y="63"/>
                    </a:lnTo>
                    <a:lnTo>
                      <a:pt x="133" y="101"/>
                    </a:lnTo>
                    <a:lnTo>
                      <a:pt x="223" y="76"/>
                    </a:lnTo>
                    <a:lnTo>
                      <a:pt x="278" y="114"/>
                    </a:lnTo>
                    <a:lnTo>
                      <a:pt x="373" y="93"/>
                    </a:lnTo>
                    <a:lnTo>
                      <a:pt x="407" y="114"/>
                    </a:lnTo>
                    <a:lnTo>
                      <a:pt x="475" y="108"/>
                    </a:lnTo>
                    <a:lnTo>
                      <a:pt x="525" y="139"/>
                    </a:lnTo>
                    <a:lnTo>
                      <a:pt x="525" y="68"/>
                    </a:lnTo>
                    <a:lnTo>
                      <a:pt x="0" y="0"/>
                    </a:lnTo>
                    <a:lnTo>
                      <a:pt x="0" y="87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E68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1" name="Freeform 101">
                <a:extLst>
                  <a:ext uri="{FF2B5EF4-FFF2-40B4-BE49-F238E27FC236}">
                    <a16:creationId xmlns:a16="http://schemas.microsoft.com/office/drawing/2014/main" id="{F2414FC0-BC27-4F1E-9FC4-ACB464AAA6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2515"/>
                <a:ext cx="838" cy="570"/>
              </a:xfrm>
              <a:custGeom>
                <a:avLst/>
                <a:gdLst>
                  <a:gd name="T0" fmla="*/ 770 w 1677"/>
                  <a:gd name="T1" fmla="*/ 84 h 1140"/>
                  <a:gd name="T2" fmla="*/ 770 w 1677"/>
                  <a:gd name="T3" fmla="*/ 564 h 1140"/>
                  <a:gd name="T4" fmla="*/ 734 w 1677"/>
                  <a:gd name="T5" fmla="*/ 610 h 1140"/>
                  <a:gd name="T6" fmla="*/ 732 w 1677"/>
                  <a:gd name="T7" fmla="*/ 78 h 1140"/>
                  <a:gd name="T8" fmla="*/ 0 w 1677"/>
                  <a:gd name="T9" fmla="*/ 0 h 1140"/>
                  <a:gd name="T10" fmla="*/ 310 w 1677"/>
                  <a:gd name="T11" fmla="*/ 0 h 1140"/>
                  <a:gd name="T12" fmla="*/ 1677 w 1677"/>
                  <a:gd name="T13" fmla="*/ 146 h 1140"/>
                  <a:gd name="T14" fmla="*/ 1677 w 1677"/>
                  <a:gd name="T15" fmla="*/ 1140 h 1140"/>
                  <a:gd name="T16" fmla="*/ 1637 w 1677"/>
                  <a:gd name="T17" fmla="*/ 1097 h 1140"/>
                  <a:gd name="T18" fmla="*/ 1639 w 1677"/>
                  <a:gd name="T19" fmla="*/ 184 h 1140"/>
                  <a:gd name="T20" fmla="*/ 770 w 1677"/>
                  <a:gd name="T21" fmla="*/ 84 h 1140"/>
                  <a:gd name="T22" fmla="*/ 770 w 1677"/>
                  <a:gd name="T23" fmla="*/ 84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77" h="1140">
                    <a:moveTo>
                      <a:pt x="770" y="84"/>
                    </a:moveTo>
                    <a:lnTo>
                      <a:pt x="770" y="564"/>
                    </a:lnTo>
                    <a:lnTo>
                      <a:pt x="734" y="610"/>
                    </a:lnTo>
                    <a:lnTo>
                      <a:pt x="732" y="78"/>
                    </a:lnTo>
                    <a:lnTo>
                      <a:pt x="0" y="0"/>
                    </a:lnTo>
                    <a:lnTo>
                      <a:pt x="310" y="0"/>
                    </a:lnTo>
                    <a:lnTo>
                      <a:pt x="1677" y="146"/>
                    </a:lnTo>
                    <a:lnTo>
                      <a:pt x="1677" y="1140"/>
                    </a:lnTo>
                    <a:lnTo>
                      <a:pt x="1637" y="1097"/>
                    </a:lnTo>
                    <a:lnTo>
                      <a:pt x="1639" y="184"/>
                    </a:lnTo>
                    <a:lnTo>
                      <a:pt x="770" y="84"/>
                    </a:lnTo>
                    <a:lnTo>
                      <a:pt x="770" y="84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2" name="Freeform 102">
                <a:extLst>
                  <a:ext uri="{FF2B5EF4-FFF2-40B4-BE49-F238E27FC236}">
                    <a16:creationId xmlns:a16="http://schemas.microsoft.com/office/drawing/2014/main" id="{B346FD66-E0D0-4826-BD39-E57541DDC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7" y="2638"/>
                <a:ext cx="44" cy="193"/>
              </a:xfrm>
              <a:custGeom>
                <a:avLst/>
                <a:gdLst>
                  <a:gd name="T0" fmla="*/ 11 w 89"/>
                  <a:gd name="T1" fmla="*/ 2 h 386"/>
                  <a:gd name="T2" fmla="*/ 46 w 89"/>
                  <a:gd name="T3" fmla="*/ 0 h 386"/>
                  <a:gd name="T4" fmla="*/ 42 w 89"/>
                  <a:gd name="T5" fmla="*/ 105 h 386"/>
                  <a:gd name="T6" fmla="*/ 89 w 89"/>
                  <a:gd name="T7" fmla="*/ 126 h 386"/>
                  <a:gd name="T8" fmla="*/ 61 w 89"/>
                  <a:gd name="T9" fmla="*/ 131 h 386"/>
                  <a:gd name="T10" fmla="*/ 38 w 89"/>
                  <a:gd name="T11" fmla="*/ 139 h 386"/>
                  <a:gd name="T12" fmla="*/ 30 w 89"/>
                  <a:gd name="T13" fmla="*/ 386 h 386"/>
                  <a:gd name="T14" fmla="*/ 0 w 89"/>
                  <a:gd name="T15" fmla="*/ 386 h 386"/>
                  <a:gd name="T16" fmla="*/ 11 w 89"/>
                  <a:gd name="T17" fmla="*/ 2 h 386"/>
                  <a:gd name="T18" fmla="*/ 11 w 89"/>
                  <a:gd name="T19" fmla="*/ 2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386">
                    <a:moveTo>
                      <a:pt x="11" y="2"/>
                    </a:moveTo>
                    <a:lnTo>
                      <a:pt x="46" y="0"/>
                    </a:lnTo>
                    <a:lnTo>
                      <a:pt x="42" y="105"/>
                    </a:lnTo>
                    <a:lnTo>
                      <a:pt x="89" y="126"/>
                    </a:lnTo>
                    <a:lnTo>
                      <a:pt x="61" y="131"/>
                    </a:lnTo>
                    <a:lnTo>
                      <a:pt x="38" y="139"/>
                    </a:lnTo>
                    <a:lnTo>
                      <a:pt x="30" y="386"/>
                    </a:lnTo>
                    <a:lnTo>
                      <a:pt x="0" y="386"/>
                    </a:lnTo>
                    <a:lnTo>
                      <a:pt x="11" y="2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3" name="Freeform 103">
                <a:extLst>
                  <a:ext uri="{FF2B5EF4-FFF2-40B4-BE49-F238E27FC236}">
                    <a16:creationId xmlns:a16="http://schemas.microsoft.com/office/drawing/2014/main" id="{6A074622-FD06-4925-A80E-996CDD4CFB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2" y="2655"/>
                <a:ext cx="32" cy="45"/>
              </a:xfrm>
              <a:custGeom>
                <a:avLst/>
                <a:gdLst>
                  <a:gd name="T0" fmla="*/ 0 w 65"/>
                  <a:gd name="T1" fmla="*/ 0 h 92"/>
                  <a:gd name="T2" fmla="*/ 37 w 65"/>
                  <a:gd name="T3" fmla="*/ 0 h 92"/>
                  <a:gd name="T4" fmla="*/ 65 w 65"/>
                  <a:gd name="T5" fmla="*/ 16 h 92"/>
                  <a:gd name="T6" fmla="*/ 61 w 65"/>
                  <a:gd name="T7" fmla="*/ 92 h 92"/>
                  <a:gd name="T8" fmla="*/ 37 w 65"/>
                  <a:gd name="T9" fmla="*/ 88 h 92"/>
                  <a:gd name="T10" fmla="*/ 0 w 65"/>
                  <a:gd name="T11" fmla="*/ 88 h 92"/>
                  <a:gd name="T12" fmla="*/ 0 w 65"/>
                  <a:gd name="T13" fmla="*/ 0 h 92"/>
                  <a:gd name="T14" fmla="*/ 0 w 65"/>
                  <a:gd name="T15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92">
                    <a:moveTo>
                      <a:pt x="0" y="0"/>
                    </a:moveTo>
                    <a:lnTo>
                      <a:pt x="37" y="0"/>
                    </a:lnTo>
                    <a:lnTo>
                      <a:pt x="65" y="16"/>
                    </a:lnTo>
                    <a:lnTo>
                      <a:pt x="61" y="92"/>
                    </a:lnTo>
                    <a:lnTo>
                      <a:pt x="37" y="88"/>
                    </a:lnTo>
                    <a:lnTo>
                      <a:pt x="0" y="8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4" name="Freeform 104">
                <a:extLst>
                  <a:ext uri="{FF2B5EF4-FFF2-40B4-BE49-F238E27FC236}">
                    <a16:creationId xmlns:a16="http://schemas.microsoft.com/office/drawing/2014/main" id="{8AF93EE1-6275-4053-B341-FD666C58BD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4" y="2655"/>
                <a:ext cx="15" cy="45"/>
              </a:xfrm>
              <a:custGeom>
                <a:avLst/>
                <a:gdLst>
                  <a:gd name="T0" fmla="*/ 0 w 31"/>
                  <a:gd name="T1" fmla="*/ 2 h 92"/>
                  <a:gd name="T2" fmla="*/ 31 w 31"/>
                  <a:gd name="T3" fmla="*/ 0 h 92"/>
                  <a:gd name="T4" fmla="*/ 23 w 31"/>
                  <a:gd name="T5" fmla="*/ 86 h 92"/>
                  <a:gd name="T6" fmla="*/ 0 w 31"/>
                  <a:gd name="T7" fmla="*/ 92 h 92"/>
                  <a:gd name="T8" fmla="*/ 0 w 31"/>
                  <a:gd name="T9" fmla="*/ 2 h 92"/>
                  <a:gd name="T10" fmla="*/ 0 w 31"/>
                  <a:gd name="T11" fmla="*/ 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92">
                    <a:moveTo>
                      <a:pt x="0" y="2"/>
                    </a:moveTo>
                    <a:lnTo>
                      <a:pt x="31" y="0"/>
                    </a:lnTo>
                    <a:lnTo>
                      <a:pt x="23" y="86"/>
                    </a:lnTo>
                    <a:lnTo>
                      <a:pt x="0" y="9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5" name="Freeform 105">
                <a:extLst>
                  <a:ext uri="{FF2B5EF4-FFF2-40B4-BE49-F238E27FC236}">
                    <a16:creationId xmlns:a16="http://schemas.microsoft.com/office/drawing/2014/main" id="{A980A0D6-03AC-4703-8B57-97AE6B743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7" y="2640"/>
                <a:ext cx="45" cy="194"/>
              </a:xfrm>
              <a:custGeom>
                <a:avLst/>
                <a:gdLst>
                  <a:gd name="T0" fmla="*/ 11 w 89"/>
                  <a:gd name="T1" fmla="*/ 0 h 388"/>
                  <a:gd name="T2" fmla="*/ 43 w 89"/>
                  <a:gd name="T3" fmla="*/ 0 h 388"/>
                  <a:gd name="T4" fmla="*/ 42 w 89"/>
                  <a:gd name="T5" fmla="*/ 104 h 388"/>
                  <a:gd name="T6" fmla="*/ 89 w 89"/>
                  <a:gd name="T7" fmla="*/ 125 h 388"/>
                  <a:gd name="T8" fmla="*/ 59 w 89"/>
                  <a:gd name="T9" fmla="*/ 129 h 388"/>
                  <a:gd name="T10" fmla="*/ 38 w 89"/>
                  <a:gd name="T11" fmla="*/ 139 h 388"/>
                  <a:gd name="T12" fmla="*/ 30 w 89"/>
                  <a:gd name="T13" fmla="*/ 388 h 388"/>
                  <a:gd name="T14" fmla="*/ 0 w 89"/>
                  <a:gd name="T15" fmla="*/ 388 h 388"/>
                  <a:gd name="T16" fmla="*/ 11 w 89"/>
                  <a:gd name="T17" fmla="*/ 0 h 388"/>
                  <a:gd name="T18" fmla="*/ 11 w 89"/>
                  <a:gd name="T19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388">
                    <a:moveTo>
                      <a:pt x="11" y="0"/>
                    </a:moveTo>
                    <a:lnTo>
                      <a:pt x="43" y="0"/>
                    </a:lnTo>
                    <a:lnTo>
                      <a:pt x="42" y="104"/>
                    </a:lnTo>
                    <a:lnTo>
                      <a:pt x="89" y="125"/>
                    </a:lnTo>
                    <a:lnTo>
                      <a:pt x="59" y="129"/>
                    </a:lnTo>
                    <a:lnTo>
                      <a:pt x="38" y="139"/>
                    </a:lnTo>
                    <a:lnTo>
                      <a:pt x="30" y="388"/>
                    </a:lnTo>
                    <a:lnTo>
                      <a:pt x="0" y="388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6" name="Freeform 106">
                <a:extLst>
                  <a:ext uri="{FF2B5EF4-FFF2-40B4-BE49-F238E27FC236}">
                    <a16:creationId xmlns:a16="http://schemas.microsoft.com/office/drawing/2014/main" id="{53757AC0-C34E-4683-BB01-8B42F6B54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3" y="2658"/>
                <a:ext cx="31" cy="46"/>
              </a:xfrm>
              <a:custGeom>
                <a:avLst/>
                <a:gdLst>
                  <a:gd name="T0" fmla="*/ 0 w 63"/>
                  <a:gd name="T1" fmla="*/ 0 h 93"/>
                  <a:gd name="T2" fmla="*/ 36 w 63"/>
                  <a:gd name="T3" fmla="*/ 0 h 93"/>
                  <a:gd name="T4" fmla="*/ 63 w 63"/>
                  <a:gd name="T5" fmla="*/ 15 h 93"/>
                  <a:gd name="T6" fmla="*/ 61 w 63"/>
                  <a:gd name="T7" fmla="*/ 93 h 93"/>
                  <a:gd name="T8" fmla="*/ 36 w 63"/>
                  <a:gd name="T9" fmla="*/ 86 h 93"/>
                  <a:gd name="T10" fmla="*/ 0 w 63"/>
                  <a:gd name="T11" fmla="*/ 86 h 93"/>
                  <a:gd name="T12" fmla="*/ 0 w 63"/>
                  <a:gd name="T13" fmla="*/ 0 h 93"/>
                  <a:gd name="T14" fmla="*/ 0 w 63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93">
                    <a:moveTo>
                      <a:pt x="0" y="0"/>
                    </a:moveTo>
                    <a:lnTo>
                      <a:pt x="36" y="0"/>
                    </a:lnTo>
                    <a:lnTo>
                      <a:pt x="63" y="15"/>
                    </a:lnTo>
                    <a:lnTo>
                      <a:pt x="61" y="93"/>
                    </a:lnTo>
                    <a:lnTo>
                      <a:pt x="36" y="86"/>
                    </a:lnTo>
                    <a:lnTo>
                      <a:pt x="0" y="8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7" name="Freeform 107">
                <a:extLst>
                  <a:ext uri="{FF2B5EF4-FFF2-40B4-BE49-F238E27FC236}">
                    <a16:creationId xmlns:a16="http://schemas.microsoft.com/office/drawing/2014/main" id="{CFCA1FC4-7BDF-4DCE-AA9D-F8454E151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5" y="2657"/>
                <a:ext cx="14" cy="47"/>
              </a:xfrm>
              <a:custGeom>
                <a:avLst/>
                <a:gdLst>
                  <a:gd name="T0" fmla="*/ 0 w 28"/>
                  <a:gd name="T1" fmla="*/ 6 h 95"/>
                  <a:gd name="T2" fmla="*/ 28 w 28"/>
                  <a:gd name="T3" fmla="*/ 0 h 95"/>
                  <a:gd name="T4" fmla="*/ 25 w 28"/>
                  <a:gd name="T5" fmla="*/ 88 h 95"/>
                  <a:gd name="T6" fmla="*/ 0 w 28"/>
                  <a:gd name="T7" fmla="*/ 95 h 95"/>
                  <a:gd name="T8" fmla="*/ 0 w 28"/>
                  <a:gd name="T9" fmla="*/ 6 h 95"/>
                  <a:gd name="T10" fmla="*/ 0 w 28"/>
                  <a:gd name="T11" fmla="*/ 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95">
                    <a:moveTo>
                      <a:pt x="0" y="6"/>
                    </a:moveTo>
                    <a:lnTo>
                      <a:pt x="28" y="0"/>
                    </a:lnTo>
                    <a:lnTo>
                      <a:pt x="25" y="88"/>
                    </a:lnTo>
                    <a:lnTo>
                      <a:pt x="0" y="9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8" name="Freeform 108">
                <a:extLst>
                  <a:ext uri="{FF2B5EF4-FFF2-40B4-BE49-F238E27FC236}">
                    <a16:creationId xmlns:a16="http://schemas.microsoft.com/office/drawing/2014/main" id="{F34E51A2-1674-428F-9913-7057AE700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2651"/>
                <a:ext cx="45" cy="195"/>
              </a:xfrm>
              <a:custGeom>
                <a:avLst/>
                <a:gdLst>
                  <a:gd name="T0" fmla="*/ 10 w 90"/>
                  <a:gd name="T1" fmla="*/ 2 h 389"/>
                  <a:gd name="T2" fmla="*/ 44 w 90"/>
                  <a:gd name="T3" fmla="*/ 0 h 389"/>
                  <a:gd name="T4" fmla="*/ 42 w 90"/>
                  <a:gd name="T5" fmla="*/ 106 h 389"/>
                  <a:gd name="T6" fmla="*/ 90 w 90"/>
                  <a:gd name="T7" fmla="*/ 127 h 389"/>
                  <a:gd name="T8" fmla="*/ 61 w 90"/>
                  <a:gd name="T9" fmla="*/ 131 h 389"/>
                  <a:gd name="T10" fmla="*/ 38 w 90"/>
                  <a:gd name="T11" fmla="*/ 139 h 389"/>
                  <a:gd name="T12" fmla="*/ 33 w 90"/>
                  <a:gd name="T13" fmla="*/ 389 h 389"/>
                  <a:gd name="T14" fmla="*/ 0 w 90"/>
                  <a:gd name="T15" fmla="*/ 389 h 389"/>
                  <a:gd name="T16" fmla="*/ 10 w 90"/>
                  <a:gd name="T17" fmla="*/ 2 h 389"/>
                  <a:gd name="T18" fmla="*/ 10 w 90"/>
                  <a:gd name="T19" fmla="*/ 2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0" h="389">
                    <a:moveTo>
                      <a:pt x="10" y="2"/>
                    </a:moveTo>
                    <a:lnTo>
                      <a:pt x="44" y="0"/>
                    </a:lnTo>
                    <a:lnTo>
                      <a:pt x="42" y="106"/>
                    </a:lnTo>
                    <a:lnTo>
                      <a:pt x="90" y="127"/>
                    </a:lnTo>
                    <a:lnTo>
                      <a:pt x="61" y="131"/>
                    </a:lnTo>
                    <a:lnTo>
                      <a:pt x="38" y="139"/>
                    </a:lnTo>
                    <a:lnTo>
                      <a:pt x="33" y="389"/>
                    </a:lnTo>
                    <a:lnTo>
                      <a:pt x="0" y="389"/>
                    </a:lnTo>
                    <a:lnTo>
                      <a:pt x="10" y="2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09" name="Freeform 109">
                <a:extLst>
                  <a:ext uri="{FF2B5EF4-FFF2-40B4-BE49-F238E27FC236}">
                    <a16:creationId xmlns:a16="http://schemas.microsoft.com/office/drawing/2014/main" id="{38CD0BD1-4F0E-4486-B8D4-C902A85AE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1" y="2669"/>
                <a:ext cx="32" cy="47"/>
              </a:xfrm>
              <a:custGeom>
                <a:avLst/>
                <a:gdLst>
                  <a:gd name="T0" fmla="*/ 0 w 63"/>
                  <a:gd name="T1" fmla="*/ 0 h 93"/>
                  <a:gd name="T2" fmla="*/ 34 w 63"/>
                  <a:gd name="T3" fmla="*/ 0 h 93"/>
                  <a:gd name="T4" fmla="*/ 63 w 63"/>
                  <a:gd name="T5" fmla="*/ 13 h 93"/>
                  <a:gd name="T6" fmla="*/ 59 w 63"/>
                  <a:gd name="T7" fmla="*/ 93 h 93"/>
                  <a:gd name="T8" fmla="*/ 34 w 63"/>
                  <a:gd name="T9" fmla="*/ 87 h 93"/>
                  <a:gd name="T10" fmla="*/ 0 w 63"/>
                  <a:gd name="T11" fmla="*/ 87 h 93"/>
                  <a:gd name="T12" fmla="*/ 0 w 63"/>
                  <a:gd name="T13" fmla="*/ 0 h 93"/>
                  <a:gd name="T14" fmla="*/ 0 w 63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93">
                    <a:moveTo>
                      <a:pt x="0" y="0"/>
                    </a:moveTo>
                    <a:lnTo>
                      <a:pt x="34" y="0"/>
                    </a:lnTo>
                    <a:lnTo>
                      <a:pt x="63" y="13"/>
                    </a:lnTo>
                    <a:lnTo>
                      <a:pt x="59" y="93"/>
                    </a:lnTo>
                    <a:lnTo>
                      <a:pt x="34" y="87"/>
                    </a:lnTo>
                    <a:lnTo>
                      <a:pt x="0" y="8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0" name="Freeform 110">
                <a:extLst>
                  <a:ext uri="{FF2B5EF4-FFF2-40B4-BE49-F238E27FC236}">
                    <a16:creationId xmlns:a16="http://schemas.microsoft.com/office/drawing/2014/main" id="{64B7DA8A-A7BA-40E7-BB09-43722B64D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3" y="2668"/>
                <a:ext cx="14" cy="48"/>
              </a:xfrm>
              <a:custGeom>
                <a:avLst/>
                <a:gdLst>
                  <a:gd name="T0" fmla="*/ 0 w 28"/>
                  <a:gd name="T1" fmla="*/ 4 h 95"/>
                  <a:gd name="T2" fmla="*/ 28 w 28"/>
                  <a:gd name="T3" fmla="*/ 0 h 95"/>
                  <a:gd name="T4" fmla="*/ 24 w 28"/>
                  <a:gd name="T5" fmla="*/ 87 h 95"/>
                  <a:gd name="T6" fmla="*/ 0 w 28"/>
                  <a:gd name="T7" fmla="*/ 95 h 95"/>
                  <a:gd name="T8" fmla="*/ 0 w 28"/>
                  <a:gd name="T9" fmla="*/ 4 h 95"/>
                  <a:gd name="T10" fmla="*/ 0 w 28"/>
                  <a:gd name="T11" fmla="*/ 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95">
                    <a:moveTo>
                      <a:pt x="0" y="4"/>
                    </a:moveTo>
                    <a:lnTo>
                      <a:pt x="28" y="0"/>
                    </a:lnTo>
                    <a:lnTo>
                      <a:pt x="24" y="87"/>
                    </a:lnTo>
                    <a:lnTo>
                      <a:pt x="0" y="95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1" name="Freeform 111">
                <a:extLst>
                  <a:ext uri="{FF2B5EF4-FFF2-40B4-BE49-F238E27FC236}">
                    <a16:creationId xmlns:a16="http://schemas.microsoft.com/office/drawing/2014/main" id="{A984DF9C-EEBC-469B-BEF4-7F3394B0C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7" y="2646"/>
                <a:ext cx="45" cy="194"/>
              </a:xfrm>
              <a:custGeom>
                <a:avLst/>
                <a:gdLst>
                  <a:gd name="T0" fmla="*/ 12 w 90"/>
                  <a:gd name="T1" fmla="*/ 4 h 388"/>
                  <a:gd name="T2" fmla="*/ 46 w 90"/>
                  <a:gd name="T3" fmla="*/ 0 h 388"/>
                  <a:gd name="T4" fmla="*/ 44 w 90"/>
                  <a:gd name="T5" fmla="*/ 105 h 388"/>
                  <a:gd name="T6" fmla="*/ 90 w 90"/>
                  <a:gd name="T7" fmla="*/ 128 h 388"/>
                  <a:gd name="T8" fmla="*/ 61 w 90"/>
                  <a:gd name="T9" fmla="*/ 131 h 388"/>
                  <a:gd name="T10" fmla="*/ 39 w 90"/>
                  <a:gd name="T11" fmla="*/ 141 h 388"/>
                  <a:gd name="T12" fmla="*/ 35 w 90"/>
                  <a:gd name="T13" fmla="*/ 388 h 388"/>
                  <a:gd name="T14" fmla="*/ 0 w 90"/>
                  <a:gd name="T15" fmla="*/ 388 h 388"/>
                  <a:gd name="T16" fmla="*/ 12 w 90"/>
                  <a:gd name="T17" fmla="*/ 4 h 388"/>
                  <a:gd name="T18" fmla="*/ 12 w 90"/>
                  <a:gd name="T19" fmla="*/ 4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0" h="388">
                    <a:moveTo>
                      <a:pt x="12" y="4"/>
                    </a:moveTo>
                    <a:lnTo>
                      <a:pt x="46" y="0"/>
                    </a:lnTo>
                    <a:lnTo>
                      <a:pt x="44" y="105"/>
                    </a:lnTo>
                    <a:lnTo>
                      <a:pt x="90" y="128"/>
                    </a:lnTo>
                    <a:lnTo>
                      <a:pt x="61" y="131"/>
                    </a:lnTo>
                    <a:lnTo>
                      <a:pt x="39" y="141"/>
                    </a:lnTo>
                    <a:lnTo>
                      <a:pt x="35" y="388"/>
                    </a:lnTo>
                    <a:lnTo>
                      <a:pt x="0" y="388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2" name="Freeform 112">
                <a:extLst>
                  <a:ext uri="{FF2B5EF4-FFF2-40B4-BE49-F238E27FC236}">
                    <a16:creationId xmlns:a16="http://schemas.microsoft.com/office/drawing/2014/main" id="{31F73B36-451B-4DB2-8A23-E23AAA53C0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4" y="2663"/>
                <a:ext cx="32" cy="47"/>
              </a:xfrm>
              <a:custGeom>
                <a:avLst/>
                <a:gdLst>
                  <a:gd name="T0" fmla="*/ 0 w 62"/>
                  <a:gd name="T1" fmla="*/ 0 h 93"/>
                  <a:gd name="T2" fmla="*/ 34 w 62"/>
                  <a:gd name="T3" fmla="*/ 0 h 93"/>
                  <a:gd name="T4" fmla="*/ 62 w 62"/>
                  <a:gd name="T5" fmla="*/ 13 h 93"/>
                  <a:gd name="T6" fmla="*/ 59 w 62"/>
                  <a:gd name="T7" fmla="*/ 93 h 93"/>
                  <a:gd name="T8" fmla="*/ 34 w 62"/>
                  <a:gd name="T9" fmla="*/ 87 h 93"/>
                  <a:gd name="T10" fmla="*/ 0 w 62"/>
                  <a:gd name="T11" fmla="*/ 87 h 93"/>
                  <a:gd name="T12" fmla="*/ 0 w 62"/>
                  <a:gd name="T13" fmla="*/ 0 h 93"/>
                  <a:gd name="T14" fmla="*/ 0 w 62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93">
                    <a:moveTo>
                      <a:pt x="0" y="0"/>
                    </a:moveTo>
                    <a:lnTo>
                      <a:pt x="34" y="0"/>
                    </a:lnTo>
                    <a:lnTo>
                      <a:pt x="62" y="13"/>
                    </a:lnTo>
                    <a:lnTo>
                      <a:pt x="59" y="93"/>
                    </a:lnTo>
                    <a:lnTo>
                      <a:pt x="34" y="87"/>
                    </a:lnTo>
                    <a:lnTo>
                      <a:pt x="0" y="8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3" name="Freeform 113">
                <a:extLst>
                  <a:ext uri="{FF2B5EF4-FFF2-40B4-BE49-F238E27FC236}">
                    <a16:creationId xmlns:a16="http://schemas.microsoft.com/office/drawing/2014/main" id="{56138940-5449-44EF-B37E-2DAE1ACAFB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" y="2662"/>
                <a:ext cx="15" cy="48"/>
              </a:xfrm>
              <a:custGeom>
                <a:avLst/>
                <a:gdLst>
                  <a:gd name="T0" fmla="*/ 0 w 30"/>
                  <a:gd name="T1" fmla="*/ 5 h 95"/>
                  <a:gd name="T2" fmla="*/ 30 w 30"/>
                  <a:gd name="T3" fmla="*/ 0 h 95"/>
                  <a:gd name="T4" fmla="*/ 26 w 30"/>
                  <a:gd name="T5" fmla="*/ 87 h 95"/>
                  <a:gd name="T6" fmla="*/ 0 w 30"/>
                  <a:gd name="T7" fmla="*/ 95 h 95"/>
                  <a:gd name="T8" fmla="*/ 0 w 30"/>
                  <a:gd name="T9" fmla="*/ 5 h 95"/>
                  <a:gd name="T10" fmla="*/ 0 w 30"/>
                  <a:gd name="T11" fmla="*/ 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95">
                    <a:moveTo>
                      <a:pt x="0" y="5"/>
                    </a:moveTo>
                    <a:lnTo>
                      <a:pt x="30" y="0"/>
                    </a:lnTo>
                    <a:lnTo>
                      <a:pt x="26" y="87"/>
                    </a:lnTo>
                    <a:lnTo>
                      <a:pt x="0" y="9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4" name="Freeform 114">
                <a:extLst>
                  <a:ext uri="{FF2B5EF4-FFF2-40B4-BE49-F238E27FC236}">
                    <a16:creationId xmlns:a16="http://schemas.microsoft.com/office/drawing/2014/main" id="{ECDF5873-0BE8-45DF-B023-9D666542C1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3" y="2655"/>
                <a:ext cx="45" cy="193"/>
              </a:xfrm>
              <a:custGeom>
                <a:avLst/>
                <a:gdLst>
                  <a:gd name="T0" fmla="*/ 12 w 90"/>
                  <a:gd name="T1" fmla="*/ 2 h 386"/>
                  <a:gd name="T2" fmla="*/ 46 w 90"/>
                  <a:gd name="T3" fmla="*/ 0 h 386"/>
                  <a:gd name="T4" fmla="*/ 42 w 90"/>
                  <a:gd name="T5" fmla="*/ 103 h 386"/>
                  <a:gd name="T6" fmla="*/ 90 w 90"/>
                  <a:gd name="T7" fmla="*/ 124 h 386"/>
                  <a:gd name="T8" fmla="*/ 61 w 90"/>
                  <a:gd name="T9" fmla="*/ 132 h 386"/>
                  <a:gd name="T10" fmla="*/ 38 w 90"/>
                  <a:gd name="T11" fmla="*/ 139 h 386"/>
                  <a:gd name="T12" fmla="*/ 35 w 90"/>
                  <a:gd name="T13" fmla="*/ 386 h 386"/>
                  <a:gd name="T14" fmla="*/ 0 w 90"/>
                  <a:gd name="T15" fmla="*/ 386 h 386"/>
                  <a:gd name="T16" fmla="*/ 12 w 90"/>
                  <a:gd name="T17" fmla="*/ 2 h 386"/>
                  <a:gd name="T18" fmla="*/ 12 w 90"/>
                  <a:gd name="T19" fmla="*/ 2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0" h="386">
                    <a:moveTo>
                      <a:pt x="12" y="2"/>
                    </a:moveTo>
                    <a:lnTo>
                      <a:pt x="46" y="0"/>
                    </a:lnTo>
                    <a:lnTo>
                      <a:pt x="42" y="103"/>
                    </a:lnTo>
                    <a:lnTo>
                      <a:pt x="90" y="124"/>
                    </a:lnTo>
                    <a:lnTo>
                      <a:pt x="61" y="132"/>
                    </a:lnTo>
                    <a:lnTo>
                      <a:pt x="38" y="139"/>
                    </a:lnTo>
                    <a:lnTo>
                      <a:pt x="35" y="386"/>
                    </a:lnTo>
                    <a:lnTo>
                      <a:pt x="0" y="386"/>
                    </a:lnTo>
                    <a:lnTo>
                      <a:pt x="12" y="2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5" name="Freeform 115">
                <a:extLst>
                  <a:ext uri="{FF2B5EF4-FFF2-40B4-BE49-F238E27FC236}">
                    <a16:creationId xmlns:a16="http://schemas.microsoft.com/office/drawing/2014/main" id="{5F3A3DEE-C7AF-4024-A8CA-0DE7331F1A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0" y="2671"/>
                <a:ext cx="31" cy="46"/>
              </a:xfrm>
              <a:custGeom>
                <a:avLst/>
                <a:gdLst>
                  <a:gd name="T0" fmla="*/ 0 w 60"/>
                  <a:gd name="T1" fmla="*/ 0 h 93"/>
                  <a:gd name="T2" fmla="*/ 32 w 60"/>
                  <a:gd name="T3" fmla="*/ 0 h 93"/>
                  <a:gd name="T4" fmla="*/ 60 w 60"/>
                  <a:gd name="T5" fmla="*/ 15 h 93"/>
                  <a:gd name="T6" fmla="*/ 57 w 60"/>
                  <a:gd name="T7" fmla="*/ 93 h 93"/>
                  <a:gd name="T8" fmla="*/ 32 w 60"/>
                  <a:gd name="T9" fmla="*/ 89 h 93"/>
                  <a:gd name="T10" fmla="*/ 0 w 60"/>
                  <a:gd name="T11" fmla="*/ 89 h 93"/>
                  <a:gd name="T12" fmla="*/ 0 w 60"/>
                  <a:gd name="T13" fmla="*/ 0 h 93"/>
                  <a:gd name="T14" fmla="*/ 0 w 6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" h="93">
                    <a:moveTo>
                      <a:pt x="0" y="0"/>
                    </a:moveTo>
                    <a:lnTo>
                      <a:pt x="32" y="0"/>
                    </a:lnTo>
                    <a:lnTo>
                      <a:pt x="60" y="15"/>
                    </a:lnTo>
                    <a:lnTo>
                      <a:pt x="57" y="93"/>
                    </a:lnTo>
                    <a:lnTo>
                      <a:pt x="32" y="89"/>
                    </a:lnTo>
                    <a:lnTo>
                      <a:pt x="0" y="8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6" name="Freeform 116">
                <a:extLst>
                  <a:ext uri="{FF2B5EF4-FFF2-40B4-BE49-F238E27FC236}">
                    <a16:creationId xmlns:a16="http://schemas.microsoft.com/office/drawing/2014/main" id="{7EC8DAC4-BE7A-47D4-AFC6-4CFEC7A8F5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1" y="2670"/>
                <a:ext cx="15" cy="47"/>
              </a:xfrm>
              <a:custGeom>
                <a:avLst/>
                <a:gdLst>
                  <a:gd name="T0" fmla="*/ 0 w 30"/>
                  <a:gd name="T1" fmla="*/ 6 h 95"/>
                  <a:gd name="T2" fmla="*/ 30 w 30"/>
                  <a:gd name="T3" fmla="*/ 0 h 95"/>
                  <a:gd name="T4" fmla="*/ 24 w 30"/>
                  <a:gd name="T5" fmla="*/ 89 h 95"/>
                  <a:gd name="T6" fmla="*/ 0 w 30"/>
                  <a:gd name="T7" fmla="*/ 95 h 95"/>
                  <a:gd name="T8" fmla="*/ 0 w 30"/>
                  <a:gd name="T9" fmla="*/ 6 h 95"/>
                  <a:gd name="T10" fmla="*/ 0 w 30"/>
                  <a:gd name="T11" fmla="*/ 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95">
                    <a:moveTo>
                      <a:pt x="0" y="6"/>
                    </a:moveTo>
                    <a:lnTo>
                      <a:pt x="30" y="0"/>
                    </a:lnTo>
                    <a:lnTo>
                      <a:pt x="24" y="89"/>
                    </a:lnTo>
                    <a:lnTo>
                      <a:pt x="0" y="9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7" name="Freeform 117">
                <a:extLst>
                  <a:ext uri="{FF2B5EF4-FFF2-40B4-BE49-F238E27FC236}">
                    <a16:creationId xmlns:a16="http://schemas.microsoft.com/office/drawing/2014/main" id="{03A2A250-D975-4099-A1AE-7C9A1CFA33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2934"/>
                <a:ext cx="47" cy="195"/>
              </a:xfrm>
              <a:custGeom>
                <a:avLst/>
                <a:gdLst>
                  <a:gd name="T0" fmla="*/ 15 w 93"/>
                  <a:gd name="T1" fmla="*/ 2 h 390"/>
                  <a:gd name="T2" fmla="*/ 47 w 93"/>
                  <a:gd name="T3" fmla="*/ 0 h 390"/>
                  <a:gd name="T4" fmla="*/ 46 w 93"/>
                  <a:gd name="T5" fmla="*/ 103 h 390"/>
                  <a:gd name="T6" fmla="*/ 93 w 93"/>
                  <a:gd name="T7" fmla="*/ 126 h 390"/>
                  <a:gd name="T8" fmla="*/ 65 w 93"/>
                  <a:gd name="T9" fmla="*/ 129 h 390"/>
                  <a:gd name="T10" fmla="*/ 42 w 93"/>
                  <a:gd name="T11" fmla="*/ 139 h 390"/>
                  <a:gd name="T12" fmla="*/ 34 w 93"/>
                  <a:gd name="T13" fmla="*/ 390 h 390"/>
                  <a:gd name="T14" fmla="*/ 0 w 93"/>
                  <a:gd name="T15" fmla="*/ 390 h 390"/>
                  <a:gd name="T16" fmla="*/ 15 w 93"/>
                  <a:gd name="T17" fmla="*/ 2 h 390"/>
                  <a:gd name="T18" fmla="*/ 15 w 93"/>
                  <a:gd name="T19" fmla="*/ 2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3" h="390">
                    <a:moveTo>
                      <a:pt x="15" y="2"/>
                    </a:moveTo>
                    <a:lnTo>
                      <a:pt x="47" y="0"/>
                    </a:lnTo>
                    <a:lnTo>
                      <a:pt x="46" y="103"/>
                    </a:lnTo>
                    <a:lnTo>
                      <a:pt x="93" y="126"/>
                    </a:lnTo>
                    <a:lnTo>
                      <a:pt x="65" y="129"/>
                    </a:lnTo>
                    <a:lnTo>
                      <a:pt x="42" y="139"/>
                    </a:lnTo>
                    <a:lnTo>
                      <a:pt x="34" y="390"/>
                    </a:lnTo>
                    <a:lnTo>
                      <a:pt x="0" y="390"/>
                    </a:lnTo>
                    <a:lnTo>
                      <a:pt x="15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8" name="Freeform 118">
                <a:extLst>
                  <a:ext uri="{FF2B5EF4-FFF2-40B4-BE49-F238E27FC236}">
                    <a16:creationId xmlns:a16="http://schemas.microsoft.com/office/drawing/2014/main" id="{620DBFAC-BAF5-4105-BBF9-F341860571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7" y="2951"/>
                <a:ext cx="32" cy="46"/>
              </a:xfrm>
              <a:custGeom>
                <a:avLst/>
                <a:gdLst>
                  <a:gd name="T0" fmla="*/ 0 w 65"/>
                  <a:gd name="T1" fmla="*/ 0 h 92"/>
                  <a:gd name="T2" fmla="*/ 36 w 65"/>
                  <a:gd name="T3" fmla="*/ 0 h 92"/>
                  <a:gd name="T4" fmla="*/ 65 w 65"/>
                  <a:gd name="T5" fmla="*/ 16 h 92"/>
                  <a:gd name="T6" fmla="*/ 61 w 65"/>
                  <a:gd name="T7" fmla="*/ 92 h 92"/>
                  <a:gd name="T8" fmla="*/ 36 w 65"/>
                  <a:gd name="T9" fmla="*/ 88 h 92"/>
                  <a:gd name="T10" fmla="*/ 0 w 65"/>
                  <a:gd name="T11" fmla="*/ 88 h 92"/>
                  <a:gd name="T12" fmla="*/ 0 w 65"/>
                  <a:gd name="T13" fmla="*/ 0 h 92"/>
                  <a:gd name="T14" fmla="*/ 0 w 65"/>
                  <a:gd name="T15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92">
                    <a:moveTo>
                      <a:pt x="0" y="0"/>
                    </a:moveTo>
                    <a:lnTo>
                      <a:pt x="36" y="0"/>
                    </a:lnTo>
                    <a:lnTo>
                      <a:pt x="65" y="16"/>
                    </a:lnTo>
                    <a:lnTo>
                      <a:pt x="61" y="92"/>
                    </a:lnTo>
                    <a:lnTo>
                      <a:pt x="36" y="88"/>
                    </a:lnTo>
                    <a:lnTo>
                      <a:pt x="0" y="8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19" name="Freeform 119">
                <a:extLst>
                  <a:ext uri="{FF2B5EF4-FFF2-40B4-BE49-F238E27FC236}">
                    <a16:creationId xmlns:a16="http://schemas.microsoft.com/office/drawing/2014/main" id="{862E0D61-326C-4BCC-813A-80DB6DDB7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9" y="2951"/>
                <a:ext cx="15" cy="46"/>
              </a:xfrm>
              <a:custGeom>
                <a:avLst/>
                <a:gdLst>
                  <a:gd name="T0" fmla="*/ 0 w 30"/>
                  <a:gd name="T1" fmla="*/ 2 h 92"/>
                  <a:gd name="T2" fmla="*/ 30 w 30"/>
                  <a:gd name="T3" fmla="*/ 0 h 92"/>
                  <a:gd name="T4" fmla="*/ 25 w 30"/>
                  <a:gd name="T5" fmla="*/ 84 h 92"/>
                  <a:gd name="T6" fmla="*/ 0 w 30"/>
                  <a:gd name="T7" fmla="*/ 92 h 92"/>
                  <a:gd name="T8" fmla="*/ 0 w 30"/>
                  <a:gd name="T9" fmla="*/ 2 h 92"/>
                  <a:gd name="T10" fmla="*/ 0 w 30"/>
                  <a:gd name="T11" fmla="*/ 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92">
                    <a:moveTo>
                      <a:pt x="0" y="2"/>
                    </a:moveTo>
                    <a:lnTo>
                      <a:pt x="30" y="0"/>
                    </a:lnTo>
                    <a:lnTo>
                      <a:pt x="25" y="84"/>
                    </a:lnTo>
                    <a:lnTo>
                      <a:pt x="0" y="9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0" name="Freeform 120">
                <a:extLst>
                  <a:ext uri="{FF2B5EF4-FFF2-40B4-BE49-F238E27FC236}">
                    <a16:creationId xmlns:a16="http://schemas.microsoft.com/office/drawing/2014/main" id="{2A18DE5A-79E0-47EB-AA13-5E91CEC7B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9" y="2936"/>
                <a:ext cx="46" cy="195"/>
              </a:xfrm>
              <a:custGeom>
                <a:avLst/>
                <a:gdLst>
                  <a:gd name="T0" fmla="*/ 13 w 91"/>
                  <a:gd name="T1" fmla="*/ 2 h 390"/>
                  <a:gd name="T2" fmla="*/ 43 w 91"/>
                  <a:gd name="T3" fmla="*/ 0 h 390"/>
                  <a:gd name="T4" fmla="*/ 43 w 91"/>
                  <a:gd name="T5" fmla="*/ 106 h 390"/>
                  <a:gd name="T6" fmla="*/ 91 w 91"/>
                  <a:gd name="T7" fmla="*/ 125 h 390"/>
                  <a:gd name="T8" fmla="*/ 59 w 91"/>
                  <a:gd name="T9" fmla="*/ 131 h 390"/>
                  <a:gd name="T10" fmla="*/ 38 w 91"/>
                  <a:gd name="T11" fmla="*/ 141 h 390"/>
                  <a:gd name="T12" fmla="*/ 32 w 91"/>
                  <a:gd name="T13" fmla="*/ 390 h 390"/>
                  <a:gd name="T14" fmla="*/ 0 w 91"/>
                  <a:gd name="T15" fmla="*/ 390 h 390"/>
                  <a:gd name="T16" fmla="*/ 13 w 91"/>
                  <a:gd name="T17" fmla="*/ 2 h 390"/>
                  <a:gd name="T18" fmla="*/ 13 w 91"/>
                  <a:gd name="T19" fmla="*/ 2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390">
                    <a:moveTo>
                      <a:pt x="13" y="2"/>
                    </a:moveTo>
                    <a:lnTo>
                      <a:pt x="43" y="0"/>
                    </a:lnTo>
                    <a:lnTo>
                      <a:pt x="43" y="106"/>
                    </a:lnTo>
                    <a:lnTo>
                      <a:pt x="91" y="125"/>
                    </a:lnTo>
                    <a:lnTo>
                      <a:pt x="59" y="131"/>
                    </a:lnTo>
                    <a:lnTo>
                      <a:pt x="38" y="141"/>
                    </a:lnTo>
                    <a:lnTo>
                      <a:pt x="32" y="390"/>
                    </a:lnTo>
                    <a:lnTo>
                      <a:pt x="0" y="390"/>
                    </a:lnTo>
                    <a:lnTo>
                      <a:pt x="13" y="2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1" name="Freeform 121">
                <a:extLst>
                  <a:ext uri="{FF2B5EF4-FFF2-40B4-BE49-F238E27FC236}">
                    <a16:creationId xmlns:a16="http://schemas.microsoft.com/office/drawing/2014/main" id="{BAB7D8B9-A0EC-4215-BE00-87D8D177B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2954"/>
                <a:ext cx="32" cy="47"/>
              </a:xfrm>
              <a:custGeom>
                <a:avLst/>
                <a:gdLst>
                  <a:gd name="T0" fmla="*/ 0 w 65"/>
                  <a:gd name="T1" fmla="*/ 0 h 93"/>
                  <a:gd name="T2" fmla="*/ 38 w 65"/>
                  <a:gd name="T3" fmla="*/ 0 h 93"/>
                  <a:gd name="T4" fmla="*/ 65 w 65"/>
                  <a:gd name="T5" fmla="*/ 13 h 93"/>
                  <a:gd name="T6" fmla="*/ 59 w 65"/>
                  <a:gd name="T7" fmla="*/ 93 h 93"/>
                  <a:gd name="T8" fmla="*/ 38 w 65"/>
                  <a:gd name="T9" fmla="*/ 88 h 93"/>
                  <a:gd name="T10" fmla="*/ 0 w 65"/>
                  <a:gd name="T11" fmla="*/ 88 h 93"/>
                  <a:gd name="T12" fmla="*/ 0 w 65"/>
                  <a:gd name="T13" fmla="*/ 0 h 93"/>
                  <a:gd name="T14" fmla="*/ 0 w 65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93">
                    <a:moveTo>
                      <a:pt x="0" y="0"/>
                    </a:moveTo>
                    <a:lnTo>
                      <a:pt x="38" y="0"/>
                    </a:lnTo>
                    <a:lnTo>
                      <a:pt x="65" y="13"/>
                    </a:lnTo>
                    <a:lnTo>
                      <a:pt x="59" y="93"/>
                    </a:lnTo>
                    <a:lnTo>
                      <a:pt x="38" y="88"/>
                    </a:lnTo>
                    <a:lnTo>
                      <a:pt x="0" y="8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2" name="Freeform 122">
                <a:extLst>
                  <a:ext uri="{FF2B5EF4-FFF2-40B4-BE49-F238E27FC236}">
                    <a16:creationId xmlns:a16="http://schemas.microsoft.com/office/drawing/2014/main" id="{97B95711-8763-40ED-9563-37EA1262A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6" y="2953"/>
                <a:ext cx="15" cy="48"/>
              </a:xfrm>
              <a:custGeom>
                <a:avLst/>
                <a:gdLst>
                  <a:gd name="T0" fmla="*/ 0 w 28"/>
                  <a:gd name="T1" fmla="*/ 4 h 95"/>
                  <a:gd name="T2" fmla="*/ 28 w 28"/>
                  <a:gd name="T3" fmla="*/ 0 h 95"/>
                  <a:gd name="T4" fmla="*/ 25 w 28"/>
                  <a:gd name="T5" fmla="*/ 88 h 95"/>
                  <a:gd name="T6" fmla="*/ 0 w 28"/>
                  <a:gd name="T7" fmla="*/ 95 h 95"/>
                  <a:gd name="T8" fmla="*/ 0 w 28"/>
                  <a:gd name="T9" fmla="*/ 4 h 95"/>
                  <a:gd name="T10" fmla="*/ 0 w 28"/>
                  <a:gd name="T11" fmla="*/ 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95">
                    <a:moveTo>
                      <a:pt x="0" y="4"/>
                    </a:moveTo>
                    <a:lnTo>
                      <a:pt x="28" y="0"/>
                    </a:lnTo>
                    <a:lnTo>
                      <a:pt x="25" y="88"/>
                    </a:lnTo>
                    <a:lnTo>
                      <a:pt x="0" y="95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3" name="Freeform 123">
                <a:extLst>
                  <a:ext uri="{FF2B5EF4-FFF2-40B4-BE49-F238E27FC236}">
                    <a16:creationId xmlns:a16="http://schemas.microsoft.com/office/drawing/2014/main" id="{C15AF72A-9659-486F-B874-688720E431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1" y="2863"/>
                <a:ext cx="391" cy="25"/>
              </a:xfrm>
              <a:custGeom>
                <a:avLst/>
                <a:gdLst>
                  <a:gd name="T0" fmla="*/ 0 w 784"/>
                  <a:gd name="T1" fmla="*/ 38 h 49"/>
                  <a:gd name="T2" fmla="*/ 86 w 784"/>
                  <a:gd name="T3" fmla="*/ 0 h 49"/>
                  <a:gd name="T4" fmla="*/ 631 w 784"/>
                  <a:gd name="T5" fmla="*/ 0 h 49"/>
                  <a:gd name="T6" fmla="*/ 784 w 784"/>
                  <a:gd name="T7" fmla="*/ 49 h 49"/>
                  <a:gd name="T8" fmla="*/ 0 w 784"/>
                  <a:gd name="T9" fmla="*/ 38 h 49"/>
                  <a:gd name="T10" fmla="*/ 0 w 784"/>
                  <a:gd name="T11" fmla="*/ 3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4" h="49">
                    <a:moveTo>
                      <a:pt x="0" y="38"/>
                    </a:moveTo>
                    <a:lnTo>
                      <a:pt x="86" y="0"/>
                    </a:lnTo>
                    <a:lnTo>
                      <a:pt x="631" y="0"/>
                    </a:lnTo>
                    <a:lnTo>
                      <a:pt x="784" y="49"/>
                    </a:lnTo>
                    <a:lnTo>
                      <a:pt x="0" y="3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4" name="Freeform 124">
                <a:extLst>
                  <a:ext uri="{FF2B5EF4-FFF2-40B4-BE49-F238E27FC236}">
                    <a16:creationId xmlns:a16="http://schemas.microsoft.com/office/drawing/2014/main" id="{E3C69BEC-41DF-4D48-9E04-84441F0F51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2835"/>
                <a:ext cx="231" cy="19"/>
              </a:xfrm>
              <a:custGeom>
                <a:avLst/>
                <a:gdLst>
                  <a:gd name="T0" fmla="*/ 0 w 462"/>
                  <a:gd name="T1" fmla="*/ 28 h 38"/>
                  <a:gd name="T2" fmla="*/ 116 w 462"/>
                  <a:gd name="T3" fmla="*/ 0 h 38"/>
                  <a:gd name="T4" fmla="*/ 278 w 462"/>
                  <a:gd name="T5" fmla="*/ 3 h 38"/>
                  <a:gd name="T6" fmla="*/ 394 w 462"/>
                  <a:gd name="T7" fmla="*/ 24 h 38"/>
                  <a:gd name="T8" fmla="*/ 462 w 462"/>
                  <a:gd name="T9" fmla="*/ 38 h 38"/>
                  <a:gd name="T10" fmla="*/ 0 w 462"/>
                  <a:gd name="T11" fmla="*/ 28 h 38"/>
                  <a:gd name="T12" fmla="*/ 0 w 462"/>
                  <a:gd name="T13" fmla="*/ 2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2" h="38">
                    <a:moveTo>
                      <a:pt x="0" y="28"/>
                    </a:moveTo>
                    <a:lnTo>
                      <a:pt x="116" y="0"/>
                    </a:lnTo>
                    <a:lnTo>
                      <a:pt x="278" y="3"/>
                    </a:lnTo>
                    <a:lnTo>
                      <a:pt x="394" y="24"/>
                    </a:lnTo>
                    <a:lnTo>
                      <a:pt x="462" y="38"/>
                    </a:lnTo>
                    <a:lnTo>
                      <a:pt x="0" y="2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B0C2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5" name="Freeform 125">
                <a:extLst>
                  <a:ext uri="{FF2B5EF4-FFF2-40B4-BE49-F238E27FC236}">
                    <a16:creationId xmlns:a16="http://schemas.microsoft.com/office/drawing/2014/main" id="{C97D93F9-4107-4526-A093-DCFF6FE759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9" y="2895"/>
                <a:ext cx="123" cy="27"/>
              </a:xfrm>
              <a:custGeom>
                <a:avLst/>
                <a:gdLst>
                  <a:gd name="T0" fmla="*/ 0 w 245"/>
                  <a:gd name="T1" fmla="*/ 2 h 53"/>
                  <a:gd name="T2" fmla="*/ 125 w 245"/>
                  <a:gd name="T3" fmla="*/ 52 h 53"/>
                  <a:gd name="T4" fmla="*/ 245 w 245"/>
                  <a:gd name="T5" fmla="*/ 53 h 53"/>
                  <a:gd name="T6" fmla="*/ 245 w 245"/>
                  <a:gd name="T7" fmla="*/ 0 h 53"/>
                  <a:gd name="T8" fmla="*/ 0 w 245"/>
                  <a:gd name="T9" fmla="*/ 2 h 53"/>
                  <a:gd name="T10" fmla="*/ 0 w 245"/>
                  <a:gd name="T11" fmla="*/ 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5" h="53">
                    <a:moveTo>
                      <a:pt x="0" y="2"/>
                    </a:moveTo>
                    <a:lnTo>
                      <a:pt x="125" y="52"/>
                    </a:lnTo>
                    <a:lnTo>
                      <a:pt x="245" y="53"/>
                    </a:lnTo>
                    <a:lnTo>
                      <a:pt x="245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A9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6" name="Freeform 126">
                <a:extLst>
                  <a:ext uri="{FF2B5EF4-FFF2-40B4-BE49-F238E27FC236}">
                    <a16:creationId xmlns:a16="http://schemas.microsoft.com/office/drawing/2014/main" id="{3C3976C2-EBD0-4030-AB3A-F208D54401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1" y="3008"/>
                <a:ext cx="66" cy="121"/>
              </a:xfrm>
              <a:custGeom>
                <a:avLst/>
                <a:gdLst>
                  <a:gd name="T0" fmla="*/ 131 w 131"/>
                  <a:gd name="T1" fmla="*/ 19 h 242"/>
                  <a:gd name="T2" fmla="*/ 0 w 131"/>
                  <a:gd name="T3" fmla="*/ 242 h 242"/>
                  <a:gd name="T4" fmla="*/ 0 w 131"/>
                  <a:gd name="T5" fmla="*/ 170 h 242"/>
                  <a:gd name="T6" fmla="*/ 109 w 131"/>
                  <a:gd name="T7" fmla="*/ 0 h 242"/>
                  <a:gd name="T8" fmla="*/ 131 w 131"/>
                  <a:gd name="T9" fmla="*/ 19 h 242"/>
                  <a:gd name="T10" fmla="*/ 131 w 131"/>
                  <a:gd name="T11" fmla="*/ 19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1" h="242">
                    <a:moveTo>
                      <a:pt x="131" y="19"/>
                    </a:moveTo>
                    <a:lnTo>
                      <a:pt x="0" y="242"/>
                    </a:lnTo>
                    <a:lnTo>
                      <a:pt x="0" y="170"/>
                    </a:lnTo>
                    <a:lnTo>
                      <a:pt x="109" y="0"/>
                    </a:lnTo>
                    <a:lnTo>
                      <a:pt x="131" y="19"/>
                    </a:lnTo>
                    <a:lnTo>
                      <a:pt x="131" y="19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7" name="Freeform 127">
                <a:extLst>
                  <a:ext uri="{FF2B5EF4-FFF2-40B4-BE49-F238E27FC236}">
                    <a16:creationId xmlns:a16="http://schemas.microsoft.com/office/drawing/2014/main" id="{04512FBE-0364-4A6C-9032-46DAFD696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2970"/>
                <a:ext cx="27" cy="56"/>
              </a:xfrm>
              <a:custGeom>
                <a:avLst/>
                <a:gdLst>
                  <a:gd name="T0" fmla="*/ 51 w 53"/>
                  <a:gd name="T1" fmla="*/ 0 h 113"/>
                  <a:gd name="T2" fmla="*/ 0 w 53"/>
                  <a:gd name="T3" fmla="*/ 75 h 113"/>
                  <a:gd name="T4" fmla="*/ 30 w 53"/>
                  <a:gd name="T5" fmla="*/ 113 h 113"/>
                  <a:gd name="T6" fmla="*/ 53 w 53"/>
                  <a:gd name="T7" fmla="*/ 80 h 113"/>
                  <a:gd name="T8" fmla="*/ 51 w 53"/>
                  <a:gd name="T9" fmla="*/ 0 h 113"/>
                  <a:gd name="T10" fmla="*/ 51 w 53"/>
                  <a:gd name="T11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113">
                    <a:moveTo>
                      <a:pt x="51" y="0"/>
                    </a:moveTo>
                    <a:lnTo>
                      <a:pt x="0" y="75"/>
                    </a:lnTo>
                    <a:lnTo>
                      <a:pt x="30" y="113"/>
                    </a:lnTo>
                    <a:lnTo>
                      <a:pt x="53" y="80"/>
                    </a:lnTo>
                    <a:lnTo>
                      <a:pt x="51" y="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D1D1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8" name="Freeform 128">
                <a:extLst>
                  <a:ext uri="{FF2B5EF4-FFF2-40B4-BE49-F238E27FC236}">
                    <a16:creationId xmlns:a16="http://schemas.microsoft.com/office/drawing/2014/main" id="{CC080298-05BA-4377-9DDD-5AE312E85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7" y="2998"/>
                <a:ext cx="15" cy="42"/>
              </a:xfrm>
              <a:custGeom>
                <a:avLst/>
                <a:gdLst>
                  <a:gd name="T0" fmla="*/ 29 w 31"/>
                  <a:gd name="T1" fmla="*/ 0 h 83"/>
                  <a:gd name="T2" fmla="*/ 31 w 31"/>
                  <a:gd name="T3" fmla="*/ 83 h 83"/>
                  <a:gd name="T4" fmla="*/ 0 w 31"/>
                  <a:gd name="T5" fmla="*/ 51 h 83"/>
                  <a:gd name="T6" fmla="*/ 29 w 31"/>
                  <a:gd name="T7" fmla="*/ 0 h 83"/>
                  <a:gd name="T8" fmla="*/ 29 w 31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3">
                    <a:moveTo>
                      <a:pt x="29" y="0"/>
                    </a:moveTo>
                    <a:lnTo>
                      <a:pt x="31" y="83"/>
                    </a:lnTo>
                    <a:lnTo>
                      <a:pt x="0" y="51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29" name="Freeform 129">
                <a:extLst>
                  <a:ext uri="{FF2B5EF4-FFF2-40B4-BE49-F238E27FC236}">
                    <a16:creationId xmlns:a16="http://schemas.microsoft.com/office/drawing/2014/main" id="{32C8558F-5CA7-4AD5-99DC-1858B81BDB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3728"/>
                <a:ext cx="1883" cy="164"/>
              </a:xfrm>
              <a:custGeom>
                <a:avLst/>
                <a:gdLst>
                  <a:gd name="T0" fmla="*/ 0 w 3766"/>
                  <a:gd name="T1" fmla="*/ 0 h 329"/>
                  <a:gd name="T2" fmla="*/ 3766 w 3766"/>
                  <a:gd name="T3" fmla="*/ 253 h 329"/>
                  <a:gd name="T4" fmla="*/ 3766 w 3766"/>
                  <a:gd name="T5" fmla="*/ 329 h 329"/>
                  <a:gd name="T6" fmla="*/ 0 w 3766"/>
                  <a:gd name="T7" fmla="*/ 329 h 329"/>
                  <a:gd name="T8" fmla="*/ 0 w 3766"/>
                  <a:gd name="T9" fmla="*/ 0 h 329"/>
                  <a:gd name="T10" fmla="*/ 0 w 3766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66" h="329">
                    <a:moveTo>
                      <a:pt x="0" y="0"/>
                    </a:moveTo>
                    <a:lnTo>
                      <a:pt x="3766" y="253"/>
                    </a:lnTo>
                    <a:lnTo>
                      <a:pt x="3766" y="329"/>
                    </a:lnTo>
                    <a:lnTo>
                      <a:pt x="0" y="32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0" name="Freeform 130">
                <a:extLst>
                  <a:ext uri="{FF2B5EF4-FFF2-40B4-BE49-F238E27FC236}">
                    <a16:creationId xmlns:a16="http://schemas.microsoft.com/office/drawing/2014/main" id="{54EF16E3-CFFB-4A86-B2AC-8C9EB18D2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9" y="2743"/>
                <a:ext cx="99" cy="114"/>
              </a:xfrm>
              <a:custGeom>
                <a:avLst/>
                <a:gdLst>
                  <a:gd name="T0" fmla="*/ 0 w 200"/>
                  <a:gd name="T1" fmla="*/ 0 h 228"/>
                  <a:gd name="T2" fmla="*/ 0 w 200"/>
                  <a:gd name="T3" fmla="*/ 88 h 228"/>
                  <a:gd name="T4" fmla="*/ 4 w 200"/>
                  <a:gd name="T5" fmla="*/ 78 h 228"/>
                  <a:gd name="T6" fmla="*/ 15 w 200"/>
                  <a:gd name="T7" fmla="*/ 63 h 228"/>
                  <a:gd name="T8" fmla="*/ 31 w 200"/>
                  <a:gd name="T9" fmla="*/ 46 h 228"/>
                  <a:gd name="T10" fmla="*/ 48 w 200"/>
                  <a:gd name="T11" fmla="*/ 36 h 228"/>
                  <a:gd name="T12" fmla="*/ 65 w 200"/>
                  <a:gd name="T13" fmla="*/ 31 h 228"/>
                  <a:gd name="T14" fmla="*/ 80 w 200"/>
                  <a:gd name="T15" fmla="*/ 34 h 228"/>
                  <a:gd name="T16" fmla="*/ 80 w 200"/>
                  <a:gd name="T17" fmla="*/ 44 h 228"/>
                  <a:gd name="T18" fmla="*/ 72 w 200"/>
                  <a:gd name="T19" fmla="*/ 55 h 228"/>
                  <a:gd name="T20" fmla="*/ 57 w 200"/>
                  <a:gd name="T21" fmla="*/ 70 h 228"/>
                  <a:gd name="T22" fmla="*/ 46 w 200"/>
                  <a:gd name="T23" fmla="*/ 86 h 228"/>
                  <a:gd name="T24" fmla="*/ 38 w 200"/>
                  <a:gd name="T25" fmla="*/ 101 h 228"/>
                  <a:gd name="T26" fmla="*/ 31 w 200"/>
                  <a:gd name="T27" fmla="*/ 118 h 228"/>
                  <a:gd name="T28" fmla="*/ 23 w 200"/>
                  <a:gd name="T29" fmla="*/ 137 h 228"/>
                  <a:gd name="T30" fmla="*/ 15 w 200"/>
                  <a:gd name="T31" fmla="*/ 156 h 228"/>
                  <a:gd name="T32" fmla="*/ 12 w 200"/>
                  <a:gd name="T33" fmla="*/ 175 h 228"/>
                  <a:gd name="T34" fmla="*/ 10 w 200"/>
                  <a:gd name="T35" fmla="*/ 194 h 228"/>
                  <a:gd name="T36" fmla="*/ 8 w 200"/>
                  <a:gd name="T37" fmla="*/ 209 h 228"/>
                  <a:gd name="T38" fmla="*/ 6 w 200"/>
                  <a:gd name="T39" fmla="*/ 224 h 228"/>
                  <a:gd name="T40" fmla="*/ 6 w 200"/>
                  <a:gd name="T41" fmla="*/ 224 h 228"/>
                  <a:gd name="T42" fmla="*/ 12 w 200"/>
                  <a:gd name="T43" fmla="*/ 207 h 228"/>
                  <a:gd name="T44" fmla="*/ 19 w 200"/>
                  <a:gd name="T45" fmla="*/ 192 h 228"/>
                  <a:gd name="T46" fmla="*/ 29 w 200"/>
                  <a:gd name="T47" fmla="*/ 173 h 228"/>
                  <a:gd name="T48" fmla="*/ 42 w 200"/>
                  <a:gd name="T49" fmla="*/ 150 h 228"/>
                  <a:gd name="T50" fmla="*/ 57 w 200"/>
                  <a:gd name="T51" fmla="*/ 127 h 228"/>
                  <a:gd name="T52" fmla="*/ 72 w 200"/>
                  <a:gd name="T53" fmla="*/ 107 h 228"/>
                  <a:gd name="T54" fmla="*/ 89 w 200"/>
                  <a:gd name="T55" fmla="*/ 86 h 228"/>
                  <a:gd name="T56" fmla="*/ 109 w 200"/>
                  <a:gd name="T57" fmla="*/ 65 h 228"/>
                  <a:gd name="T58" fmla="*/ 128 w 200"/>
                  <a:gd name="T59" fmla="*/ 48 h 228"/>
                  <a:gd name="T60" fmla="*/ 147 w 200"/>
                  <a:gd name="T61" fmla="*/ 32 h 228"/>
                  <a:gd name="T62" fmla="*/ 166 w 200"/>
                  <a:gd name="T63" fmla="*/ 17 h 228"/>
                  <a:gd name="T64" fmla="*/ 179 w 200"/>
                  <a:gd name="T65" fmla="*/ 10 h 228"/>
                  <a:gd name="T66" fmla="*/ 196 w 200"/>
                  <a:gd name="T67" fmla="*/ 2 h 228"/>
                  <a:gd name="T68" fmla="*/ 152 w 200"/>
                  <a:gd name="T69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228">
                    <a:moveTo>
                      <a:pt x="152" y="0"/>
                    </a:moveTo>
                    <a:lnTo>
                      <a:pt x="0" y="0"/>
                    </a:lnTo>
                    <a:lnTo>
                      <a:pt x="0" y="89"/>
                    </a:lnTo>
                    <a:lnTo>
                      <a:pt x="0" y="88"/>
                    </a:lnTo>
                    <a:lnTo>
                      <a:pt x="2" y="84"/>
                    </a:lnTo>
                    <a:lnTo>
                      <a:pt x="4" y="78"/>
                    </a:lnTo>
                    <a:lnTo>
                      <a:pt x="12" y="70"/>
                    </a:lnTo>
                    <a:lnTo>
                      <a:pt x="15" y="63"/>
                    </a:lnTo>
                    <a:lnTo>
                      <a:pt x="23" y="53"/>
                    </a:lnTo>
                    <a:lnTo>
                      <a:pt x="31" y="46"/>
                    </a:lnTo>
                    <a:lnTo>
                      <a:pt x="40" y="40"/>
                    </a:lnTo>
                    <a:lnTo>
                      <a:pt x="48" y="36"/>
                    </a:lnTo>
                    <a:lnTo>
                      <a:pt x="57" y="32"/>
                    </a:lnTo>
                    <a:lnTo>
                      <a:pt x="65" y="31"/>
                    </a:lnTo>
                    <a:lnTo>
                      <a:pt x="72" y="32"/>
                    </a:lnTo>
                    <a:lnTo>
                      <a:pt x="80" y="34"/>
                    </a:lnTo>
                    <a:lnTo>
                      <a:pt x="84" y="40"/>
                    </a:lnTo>
                    <a:lnTo>
                      <a:pt x="80" y="44"/>
                    </a:lnTo>
                    <a:lnTo>
                      <a:pt x="78" y="50"/>
                    </a:lnTo>
                    <a:lnTo>
                      <a:pt x="72" y="55"/>
                    </a:lnTo>
                    <a:lnTo>
                      <a:pt x="65" y="63"/>
                    </a:lnTo>
                    <a:lnTo>
                      <a:pt x="57" y="70"/>
                    </a:lnTo>
                    <a:lnTo>
                      <a:pt x="50" y="82"/>
                    </a:lnTo>
                    <a:lnTo>
                      <a:pt x="46" y="86"/>
                    </a:lnTo>
                    <a:lnTo>
                      <a:pt x="42" y="93"/>
                    </a:lnTo>
                    <a:lnTo>
                      <a:pt x="38" y="101"/>
                    </a:lnTo>
                    <a:lnTo>
                      <a:pt x="34" y="110"/>
                    </a:lnTo>
                    <a:lnTo>
                      <a:pt x="31" y="118"/>
                    </a:lnTo>
                    <a:lnTo>
                      <a:pt x="27" y="127"/>
                    </a:lnTo>
                    <a:lnTo>
                      <a:pt x="23" y="137"/>
                    </a:lnTo>
                    <a:lnTo>
                      <a:pt x="19" y="147"/>
                    </a:lnTo>
                    <a:lnTo>
                      <a:pt x="15" y="156"/>
                    </a:lnTo>
                    <a:lnTo>
                      <a:pt x="15" y="166"/>
                    </a:lnTo>
                    <a:lnTo>
                      <a:pt x="12" y="175"/>
                    </a:lnTo>
                    <a:lnTo>
                      <a:pt x="12" y="186"/>
                    </a:lnTo>
                    <a:lnTo>
                      <a:pt x="10" y="194"/>
                    </a:lnTo>
                    <a:lnTo>
                      <a:pt x="8" y="202"/>
                    </a:lnTo>
                    <a:lnTo>
                      <a:pt x="8" y="209"/>
                    </a:lnTo>
                    <a:lnTo>
                      <a:pt x="8" y="217"/>
                    </a:lnTo>
                    <a:lnTo>
                      <a:pt x="6" y="224"/>
                    </a:lnTo>
                    <a:lnTo>
                      <a:pt x="6" y="228"/>
                    </a:lnTo>
                    <a:lnTo>
                      <a:pt x="6" y="224"/>
                    </a:lnTo>
                    <a:lnTo>
                      <a:pt x="10" y="215"/>
                    </a:lnTo>
                    <a:lnTo>
                      <a:pt x="12" y="207"/>
                    </a:lnTo>
                    <a:lnTo>
                      <a:pt x="15" y="202"/>
                    </a:lnTo>
                    <a:lnTo>
                      <a:pt x="19" y="192"/>
                    </a:lnTo>
                    <a:lnTo>
                      <a:pt x="25" y="183"/>
                    </a:lnTo>
                    <a:lnTo>
                      <a:pt x="29" y="173"/>
                    </a:lnTo>
                    <a:lnTo>
                      <a:pt x="34" y="162"/>
                    </a:lnTo>
                    <a:lnTo>
                      <a:pt x="42" y="150"/>
                    </a:lnTo>
                    <a:lnTo>
                      <a:pt x="50" y="139"/>
                    </a:lnTo>
                    <a:lnTo>
                      <a:pt x="57" y="127"/>
                    </a:lnTo>
                    <a:lnTo>
                      <a:pt x="65" y="118"/>
                    </a:lnTo>
                    <a:lnTo>
                      <a:pt x="72" y="107"/>
                    </a:lnTo>
                    <a:lnTo>
                      <a:pt x="82" y="97"/>
                    </a:lnTo>
                    <a:lnTo>
                      <a:pt x="89" y="86"/>
                    </a:lnTo>
                    <a:lnTo>
                      <a:pt x="101" y="74"/>
                    </a:lnTo>
                    <a:lnTo>
                      <a:pt x="109" y="65"/>
                    </a:lnTo>
                    <a:lnTo>
                      <a:pt x="120" y="55"/>
                    </a:lnTo>
                    <a:lnTo>
                      <a:pt x="128" y="48"/>
                    </a:lnTo>
                    <a:lnTo>
                      <a:pt x="139" y="40"/>
                    </a:lnTo>
                    <a:lnTo>
                      <a:pt x="147" y="32"/>
                    </a:lnTo>
                    <a:lnTo>
                      <a:pt x="158" y="25"/>
                    </a:lnTo>
                    <a:lnTo>
                      <a:pt x="166" y="17"/>
                    </a:lnTo>
                    <a:lnTo>
                      <a:pt x="173" y="13"/>
                    </a:lnTo>
                    <a:lnTo>
                      <a:pt x="179" y="10"/>
                    </a:lnTo>
                    <a:lnTo>
                      <a:pt x="186" y="6"/>
                    </a:lnTo>
                    <a:lnTo>
                      <a:pt x="196" y="2"/>
                    </a:lnTo>
                    <a:lnTo>
                      <a:pt x="200" y="0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E6FF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1" name="Freeform 131">
                <a:extLst>
                  <a:ext uri="{FF2B5EF4-FFF2-40B4-BE49-F238E27FC236}">
                    <a16:creationId xmlns:a16="http://schemas.microsoft.com/office/drawing/2014/main" id="{595E1440-57E8-4A02-9B55-1C795350E2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0" y="2671"/>
                <a:ext cx="40" cy="121"/>
              </a:xfrm>
              <a:custGeom>
                <a:avLst/>
                <a:gdLst>
                  <a:gd name="T0" fmla="*/ 2 w 80"/>
                  <a:gd name="T1" fmla="*/ 4 h 241"/>
                  <a:gd name="T2" fmla="*/ 36 w 80"/>
                  <a:gd name="T3" fmla="*/ 0 h 241"/>
                  <a:gd name="T4" fmla="*/ 34 w 80"/>
                  <a:gd name="T5" fmla="*/ 106 h 241"/>
                  <a:gd name="T6" fmla="*/ 80 w 80"/>
                  <a:gd name="T7" fmla="*/ 127 h 241"/>
                  <a:gd name="T8" fmla="*/ 52 w 80"/>
                  <a:gd name="T9" fmla="*/ 131 h 241"/>
                  <a:gd name="T10" fmla="*/ 29 w 80"/>
                  <a:gd name="T11" fmla="*/ 138 h 241"/>
                  <a:gd name="T12" fmla="*/ 27 w 80"/>
                  <a:gd name="T13" fmla="*/ 199 h 241"/>
                  <a:gd name="T14" fmla="*/ 0 w 80"/>
                  <a:gd name="T15" fmla="*/ 241 h 241"/>
                  <a:gd name="T16" fmla="*/ 2 w 80"/>
                  <a:gd name="T17" fmla="*/ 4 h 241"/>
                  <a:gd name="T18" fmla="*/ 2 w 80"/>
                  <a:gd name="T19" fmla="*/ 4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241">
                    <a:moveTo>
                      <a:pt x="2" y="4"/>
                    </a:moveTo>
                    <a:lnTo>
                      <a:pt x="36" y="0"/>
                    </a:lnTo>
                    <a:lnTo>
                      <a:pt x="34" y="106"/>
                    </a:lnTo>
                    <a:lnTo>
                      <a:pt x="80" y="127"/>
                    </a:lnTo>
                    <a:lnTo>
                      <a:pt x="52" y="131"/>
                    </a:lnTo>
                    <a:lnTo>
                      <a:pt x="29" y="138"/>
                    </a:lnTo>
                    <a:lnTo>
                      <a:pt x="27" y="199"/>
                    </a:lnTo>
                    <a:lnTo>
                      <a:pt x="0" y="241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6E99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2" name="Freeform 132">
                <a:extLst>
                  <a:ext uri="{FF2B5EF4-FFF2-40B4-BE49-F238E27FC236}">
                    <a16:creationId xmlns:a16="http://schemas.microsoft.com/office/drawing/2014/main" id="{3F37105F-23FE-4042-8CC2-A9C2461B3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690"/>
                <a:ext cx="31" cy="45"/>
              </a:xfrm>
              <a:custGeom>
                <a:avLst/>
                <a:gdLst>
                  <a:gd name="T0" fmla="*/ 0 w 61"/>
                  <a:gd name="T1" fmla="*/ 0 h 91"/>
                  <a:gd name="T2" fmla="*/ 32 w 61"/>
                  <a:gd name="T3" fmla="*/ 0 h 91"/>
                  <a:gd name="T4" fmla="*/ 61 w 61"/>
                  <a:gd name="T5" fmla="*/ 11 h 91"/>
                  <a:gd name="T6" fmla="*/ 57 w 61"/>
                  <a:gd name="T7" fmla="*/ 91 h 91"/>
                  <a:gd name="T8" fmla="*/ 32 w 61"/>
                  <a:gd name="T9" fmla="*/ 83 h 91"/>
                  <a:gd name="T10" fmla="*/ 0 w 61"/>
                  <a:gd name="T11" fmla="*/ 83 h 91"/>
                  <a:gd name="T12" fmla="*/ 0 w 61"/>
                  <a:gd name="T13" fmla="*/ 0 h 91"/>
                  <a:gd name="T14" fmla="*/ 0 w 61"/>
                  <a:gd name="T1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91">
                    <a:moveTo>
                      <a:pt x="0" y="0"/>
                    </a:moveTo>
                    <a:lnTo>
                      <a:pt x="32" y="0"/>
                    </a:lnTo>
                    <a:lnTo>
                      <a:pt x="61" y="11"/>
                    </a:lnTo>
                    <a:lnTo>
                      <a:pt x="57" y="91"/>
                    </a:lnTo>
                    <a:lnTo>
                      <a:pt x="32" y="83"/>
                    </a:lnTo>
                    <a:lnTo>
                      <a:pt x="0" y="8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3" name="Freeform 133">
                <a:extLst>
                  <a:ext uri="{FF2B5EF4-FFF2-40B4-BE49-F238E27FC236}">
                    <a16:creationId xmlns:a16="http://schemas.microsoft.com/office/drawing/2014/main" id="{C4A16B21-A2A4-4689-9DD2-E1D860D83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88"/>
                <a:ext cx="14" cy="47"/>
              </a:xfrm>
              <a:custGeom>
                <a:avLst/>
                <a:gdLst>
                  <a:gd name="T0" fmla="*/ 0 w 28"/>
                  <a:gd name="T1" fmla="*/ 4 h 95"/>
                  <a:gd name="T2" fmla="*/ 28 w 28"/>
                  <a:gd name="T3" fmla="*/ 0 h 95"/>
                  <a:gd name="T4" fmla="*/ 23 w 28"/>
                  <a:gd name="T5" fmla="*/ 87 h 95"/>
                  <a:gd name="T6" fmla="*/ 0 w 28"/>
                  <a:gd name="T7" fmla="*/ 95 h 95"/>
                  <a:gd name="T8" fmla="*/ 0 w 28"/>
                  <a:gd name="T9" fmla="*/ 4 h 95"/>
                  <a:gd name="T10" fmla="*/ 0 w 28"/>
                  <a:gd name="T11" fmla="*/ 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95">
                    <a:moveTo>
                      <a:pt x="0" y="4"/>
                    </a:moveTo>
                    <a:lnTo>
                      <a:pt x="28" y="0"/>
                    </a:lnTo>
                    <a:lnTo>
                      <a:pt x="23" y="87"/>
                    </a:lnTo>
                    <a:lnTo>
                      <a:pt x="0" y="95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4" name="Freeform 134">
                <a:extLst>
                  <a:ext uri="{FF2B5EF4-FFF2-40B4-BE49-F238E27FC236}">
                    <a16:creationId xmlns:a16="http://schemas.microsoft.com/office/drawing/2014/main" id="{BB366F1E-44F4-4048-BB28-EB2DE9D72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1" y="2671"/>
                <a:ext cx="39" cy="196"/>
              </a:xfrm>
              <a:custGeom>
                <a:avLst/>
                <a:gdLst>
                  <a:gd name="T0" fmla="*/ 0 w 78"/>
                  <a:gd name="T1" fmla="*/ 4 h 391"/>
                  <a:gd name="T2" fmla="*/ 34 w 78"/>
                  <a:gd name="T3" fmla="*/ 0 h 391"/>
                  <a:gd name="T4" fmla="*/ 32 w 78"/>
                  <a:gd name="T5" fmla="*/ 106 h 391"/>
                  <a:gd name="T6" fmla="*/ 78 w 78"/>
                  <a:gd name="T7" fmla="*/ 127 h 391"/>
                  <a:gd name="T8" fmla="*/ 50 w 78"/>
                  <a:gd name="T9" fmla="*/ 131 h 391"/>
                  <a:gd name="T10" fmla="*/ 27 w 78"/>
                  <a:gd name="T11" fmla="*/ 138 h 391"/>
                  <a:gd name="T12" fmla="*/ 27 w 78"/>
                  <a:gd name="T13" fmla="*/ 391 h 391"/>
                  <a:gd name="T14" fmla="*/ 0 w 78"/>
                  <a:gd name="T15" fmla="*/ 391 h 391"/>
                  <a:gd name="T16" fmla="*/ 0 w 78"/>
                  <a:gd name="T17" fmla="*/ 4 h 391"/>
                  <a:gd name="T18" fmla="*/ 0 w 78"/>
                  <a:gd name="T19" fmla="*/ 4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391">
                    <a:moveTo>
                      <a:pt x="0" y="4"/>
                    </a:moveTo>
                    <a:lnTo>
                      <a:pt x="34" y="0"/>
                    </a:lnTo>
                    <a:lnTo>
                      <a:pt x="32" y="106"/>
                    </a:lnTo>
                    <a:lnTo>
                      <a:pt x="78" y="127"/>
                    </a:lnTo>
                    <a:lnTo>
                      <a:pt x="50" y="131"/>
                    </a:lnTo>
                    <a:lnTo>
                      <a:pt x="27" y="138"/>
                    </a:lnTo>
                    <a:lnTo>
                      <a:pt x="27" y="391"/>
                    </a:lnTo>
                    <a:lnTo>
                      <a:pt x="0" y="391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5" name="Freeform 135">
                <a:extLst>
                  <a:ext uri="{FF2B5EF4-FFF2-40B4-BE49-F238E27FC236}">
                    <a16:creationId xmlns:a16="http://schemas.microsoft.com/office/drawing/2014/main" id="{C8BF5A48-3088-49C9-824F-44DEA7EC0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2" y="2690"/>
                <a:ext cx="31" cy="45"/>
              </a:xfrm>
              <a:custGeom>
                <a:avLst/>
                <a:gdLst>
                  <a:gd name="T0" fmla="*/ 0 w 61"/>
                  <a:gd name="T1" fmla="*/ 0 h 91"/>
                  <a:gd name="T2" fmla="*/ 32 w 61"/>
                  <a:gd name="T3" fmla="*/ 0 h 91"/>
                  <a:gd name="T4" fmla="*/ 61 w 61"/>
                  <a:gd name="T5" fmla="*/ 11 h 91"/>
                  <a:gd name="T6" fmla="*/ 57 w 61"/>
                  <a:gd name="T7" fmla="*/ 91 h 91"/>
                  <a:gd name="T8" fmla="*/ 32 w 61"/>
                  <a:gd name="T9" fmla="*/ 83 h 91"/>
                  <a:gd name="T10" fmla="*/ 0 w 61"/>
                  <a:gd name="T11" fmla="*/ 83 h 91"/>
                  <a:gd name="T12" fmla="*/ 0 w 61"/>
                  <a:gd name="T13" fmla="*/ 0 h 91"/>
                  <a:gd name="T14" fmla="*/ 0 w 61"/>
                  <a:gd name="T1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91">
                    <a:moveTo>
                      <a:pt x="0" y="0"/>
                    </a:moveTo>
                    <a:lnTo>
                      <a:pt x="32" y="0"/>
                    </a:lnTo>
                    <a:lnTo>
                      <a:pt x="61" y="11"/>
                    </a:lnTo>
                    <a:lnTo>
                      <a:pt x="57" y="91"/>
                    </a:lnTo>
                    <a:lnTo>
                      <a:pt x="32" y="83"/>
                    </a:lnTo>
                    <a:lnTo>
                      <a:pt x="0" y="8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6" name="Freeform 136">
                <a:extLst>
                  <a:ext uri="{FF2B5EF4-FFF2-40B4-BE49-F238E27FC236}">
                    <a16:creationId xmlns:a16="http://schemas.microsoft.com/office/drawing/2014/main" id="{AB7D3A53-5F90-43EB-AFC0-F80635B75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88"/>
                <a:ext cx="14" cy="47"/>
              </a:xfrm>
              <a:custGeom>
                <a:avLst/>
                <a:gdLst>
                  <a:gd name="T0" fmla="*/ 0 w 28"/>
                  <a:gd name="T1" fmla="*/ 4 h 95"/>
                  <a:gd name="T2" fmla="*/ 28 w 28"/>
                  <a:gd name="T3" fmla="*/ 0 h 95"/>
                  <a:gd name="T4" fmla="*/ 23 w 28"/>
                  <a:gd name="T5" fmla="*/ 87 h 95"/>
                  <a:gd name="T6" fmla="*/ 0 w 28"/>
                  <a:gd name="T7" fmla="*/ 95 h 95"/>
                  <a:gd name="T8" fmla="*/ 0 w 28"/>
                  <a:gd name="T9" fmla="*/ 4 h 95"/>
                  <a:gd name="T10" fmla="*/ 0 w 28"/>
                  <a:gd name="T11" fmla="*/ 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95">
                    <a:moveTo>
                      <a:pt x="0" y="4"/>
                    </a:moveTo>
                    <a:lnTo>
                      <a:pt x="28" y="0"/>
                    </a:lnTo>
                    <a:lnTo>
                      <a:pt x="23" y="87"/>
                    </a:lnTo>
                    <a:lnTo>
                      <a:pt x="0" y="95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7" name="Freeform 137">
                <a:extLst>
                  <a:ext uri="{FF2B5EF4-FFF2-40B4-BE49-F238E27FC236}">
                    <a16:creationId xmlns:a16="http://schemas.microsoft.com/office/drawing/2014/main" id="{A68AAEF4-E56A-47E5-A19C-8BBEDFBE0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748"/>
                <a:ext cx="58" cy="140"/>
              </a:xfrm>
              <a:custGeom>
                <a:avLst/>
                <a:gdLst>
                  <a:gd name="T0" fmla="*/ 0 w 116"/>
                  <a:gd name="T1" fmla="*/ 19 h 279"/>
                  <a:gd name="T2" fmla="*/ 21 w 116"/>
                  <a:gd name="T3" fmla="*/ 0 h 279"/>
                  <a:gd name="T4" fmla="*/ 65 w 116"/>
                  <a:gd name="T5" fmla="*/ 114 h 279"/>
                  <a:gd name="T6" fmla="*/ 116 w 116"/>
                  <a:gd name="T7" fmla="*/ 117 h 279"/>
                  <a:gd name="T8" fmla="*/ 91 w 116"/>
                  <a:gd name="T9" fmla="*/ 133 h 279"/>
                  <a:gd name="T10" fmla="*/ 72 w 116"/>
                  <a:gd name="T11" fmla="*/ 150 h 279"/>
                  <a:gd name="T12" fmla="*/ 107 w 116"/>
                  <a:gd name="T13" fmla="*/ 252 h 279"/>
                  <a:gd name="T14" fmla="*/ 88 w 116"/>
                  <a:gd name="T15" fmla="*/ 279 h 279"/>
                  <a:gd name="T16" fmla="*/ 0 w 116"/>
                  <a:gd name="T17" fmla="*/ 19 h 279"/>
                  <a:gd name="T18" fmla="*/ 0 w 116"/>
                  <a:gd name="T19" fmla="*/ 1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6" h="279">
                    <a:moveTo>
                      <a:pt x="0" y="19"/>
                    </a:moveTo>
                    <a:lnTo>
                      <a:pt x="21" y="0"/>
                    </a:lnTo>
                    <a:lnTo>
                      <a:pt x="65" y="114"/>
                    </a:lnTo>
                    <a:lnTo>
                      <a:pt x="116" y="117"/>
                    </a:lnTo>
                    <a:lnTo>
                      <a:pt x="91" y="133"/>
                    </a:lnTo>
                    <a:lnTo>
                      <a:pt x="72" y="150"/>
                    </a:lnTo>
                    <a:lnTo>
                      <a:pt x="107" y="252"/>
                    </a:lnTo>
                    <a:lnTo>
                      <a:pt x="88" y="279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8" name="Freeform 138">
                <a:extLst>
                  <a:ext uri="{FF2B5EF4-FFF2-40B4-BE49-F238E27FC236}">
                    <a16:creationId xmlns:a16="http://schemas.microsoft.com/office/drawing/2014/main" id="{1E0646A2-DAA1-4211-BE79-D5741CD77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2" y="2769"/>
                <a:ext cx="44" cy="46"/>
              </a:xfrm>
              <a:custGeom>
                <a:avLst/>
                <a:gdLst>
                  <a:gd name="T0" fmla="*/ 0 w 89"/>
                  <a:gd name="T1" fmla="*/ 16 h 94"/>
                  <a:gd name="T2" fmla="*/ 32 w 89"/>
                  <a:gd name="T3" fmla="*/ 0 h 94"/>
                  <a:gd name="T4" fmla="*/ 62 w 89"/>
                  <a:gd name="T5" fmla="*/ 4 h 94"/>
                  <a:gd name="T6" fmla="*/ 89 w 89"/>
                  <a:gd name="T7" fmla="*/ 76 h 94"/>
                  <a:gd name="T8" fmla="*/ 64 w 89"/>
                  <a:gd name="T9" fmla="*/ 80 h 94"/>
                  <a:gd name="T10" fmla="*/ 34 w 89"/>
                  <a:gd name="T11" fmla="*/ 94 h 94"/>
                  <a:gd name="T12" fmla="*/ 0 w 89"/>
                  <a:gd name="T13" fmla="*/ 16 h 94"/>
                  <a:gd name="T14" fmla="*/ 0 w 89"/>
                  <a:gd name="T15" fmla="*/ 1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9" h="94">
                    <a:moveTo>
                      <a:pt x="0" y="16"/>
                    </a:moveTo>
                    <a:lnTo>
                      <a:pt x="32" y="0"/>
                    </a:lnTo>
                    <a:lnTo>
                      <a:pt x="62" y="4"/>
                    </a:lnTo>
                    <a:lnTo>
                      <a:pt x="89" y="76"/>
                    </a:lnTo>
                    <a:lnTo>
                      <a:pt x="64" y="80"/>
                    </a:lnTo>
                    <a:lnTo>
                      <a:pt x="34" y="94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39" name="Freeform 139">
                <a:extLst>
                  <a:ext uri="{FF2B5EF4-FFF2-40B4-BE49-F238E27FC236}">
                    <a16:creationId xmlns:a16="http://schemas.microsoft.com/office/drawing/2014/main" id="{10D66827-7321-4699-A92A-615F88368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4" y="2773"/>
                <a:ext cx="27" cy="49"/>
              </a:xfrm>
              <a:custGeom>
                <a:avLst/>
                <a:gdLst>
                  <a:gd name="T0" fmla="*/ 0 w 54"/>
                  <a:gd name="T1" fmla="*/ 13 h 99"/>
                  <a:gd name="T2" fmla="*/ 25 w 54"/>
                  <a:gd name="T3" fmla="*/ 0 h 99"/>
                  <a:gd name="T4" fmla="*/ 54 w 54"/>
                  <a:gd name="T5" fmla="*/ 84 h 99"/>
                  <a:gd name="T6" fmla="*/ 37 w 54"/>
                  <a:gd name="T7" fmla="*/ 99 h 99"/>
                  <a:gd name="T8" fmla="*/ 0 w 54"/>
                  <a:gd name="T9" fmla="*/ 13 h 99"/>
                  <a:gd name="T10" fmla="*/ 0 w 54"/>
                  <a:gd name="T11" fmla="*/ 13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99">
                    <a:moveTo>
                      <a:pt x="0" y="13"/>
                    </a:moveTo>
                    <a:lnTo>
                      <a:pt x="25" y="0"/>
                    </a:lnTo>
                    <a:lnTo>
                      <a:pt x="54" y="84"/>
                    </a:lnTo>
                    <a:lnTo>
                      <a:pt x="37" y="99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0" name="Freeform 140">
                <a:extLst>
                  <a:ext uri="{FF2B5EF4-FFF2-40B4-BE49-F238E27FC236}">
                    <a16:creationId xmlns:a16="http://schemas.microsoft.com/office/drawing/2014/main" id="{61AC3006-B873-4014-973D-D2EC38A99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2681"/>
                <a:ext cx="39" cy="197"/>
              </a:xfrm>
              <a:custGeom>
                <a:avLst/>
                <a:gdLst>
                  <a:gd name="T0" fmla="*/ 7 w 78"/>
                  <a:gd name="T1" fmla="*/ 0 h 393"/>
                  <a:gd name="T2" fmla="*/ 38 w 78"/>
                  <a:gd name="T3" fmla="*/ 0 h 393"/>
                  <a:gd name="T4" fmla="*/ 78 w 78"/>
                  <a:gd name="T5" fmla="*/ 24 h 393"/>
                  <a:gd name="T6" fmla="*/ 66 w 78"/>
                  <a:gd name="T7" fmla="*/ 393 h 393"/>
                  <a:gd name="T8" fmla="*/ 0 w 78"/>
                  <a:gd name="T9" fmla="*/ 384 h 393"/>
                  <a:gd name="T10" fmla="*/ 7 w 78"/>
                  <a:gd name="T11" fmla="*/ 0 h 393"/>
                  <a:gd name="T12" fmla="*/ 7 w 78"/>
                  <a:gd name="T13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393">
                    <a:moveTo>
                      <a:pt x="7" y="0"/>
                    </a:moveTo>
                    <a:lnTo>
                      <a:pt x="38" y="0"/>
                    </a:lnTo>
                    <a:lnTo>
                      <a:pt x="78" y="24"/>
                    </a:lnTo>
                    <a:lnTo>
                      <a:pt x="66" y="393"/>
                    </a:lnTo>
                    <a:lnTo>
                      <a:pt x="0" y="384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1" name="Freeform 141">
                <a:extLst>
                  <a:ext uri="{FF2B5EF4-FFF2-40B4-BE49-F238E27FC236}">
                    <a16:creationId xmlns:a16="http://schemas.microsoft.com/office/drawing/2014/main" id="{980A0B28-88A3-45BB-9046-231DE823A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0" y="2680"/>
                <a:ext cx="40" cy="194"/>
              </a:xfrm>
              <a:custGeom>
                <a:avLst/>
                <a:gdLst>
                  <a:gd name="T0" fmla="*/ 2 w 80"/>
                  <a:gd name="T1" fmla="*/ 2 h 387"/>
                  <a:gd name="T2" fmla="*/ 36 w 80"/>
                  <a:gd name="T3" fmla="*/ 0 h 387"/>
                  <a:gd name="T4" fmla="*/ 34 w 80"/>
                  <a:gd name="T5" fmla="*/ 102 h 387"/>
                  <a:gd name="T6" fmla="*/ 80 w 80"/>
                  <a:gd name="T7" fmla="*/ 125 h 387"/>
                  <a:gd name="T8" fmla="*/ 51 w 80"/>
                  <a:gd name="T9" fmla="*/ 131 h 387"/>
                  <a:gd name="T10" fmla="*/ 28 w 80"/>
                  <a:gd name="T11" fmla="*/ 138 h 387"/>
                  <a:gd name="T12" fmla="*/ 28 w 80"/>
                  <a:gd name="T13" fmla="*/ 387 h 387"/>
                  <a:gd name="T14" fmla="*/ 0 w 80"/>
                  <a:gd name="T15" fmla="*/ 387 h 387"/>
                  <a:gd name="T16" fmla="*/ 2 w 80"/>
                  <a:gd name="T17" fmla="*/ 2 h 387"/>
                  <a:gd name="T18" fmla="*/ 2 w 80"/>
                  <a:gd name="T19" fmla="*/ 2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387">
                    <a:moveTo>
                      <a:pt x="2" y="2"/>
                    </a:moveTo>
                    <a:lnTo>
                      <a:pt x="36" y="0"/>
                    </a:lnTo>
                    <a:lnTo>
                      <a:pt x="34" y="102"/>
                    </a:lnTo>
                    <a:lnTo>
                      <a:pt x="80" y="125"/>
                    </a:lnTo>
                    <a:lnTo>
                      <a:pt x="51" y="131"/>
                    </a:lnTo>
                    <a:lnTo>
                      <a:pt x="28" y="138"/>
                    </a:lnTo>
                    <a:lnTo>
                      <a:pt x="28" y="387"/>
                    </a:lnTo>
                    <a:lnTo>
                      <a:pt x="0" y="387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2" name="Freeform 142">
                <a:extLst>
                  <a:ext uri="{FF2B5EF4-FFF2-40B4-BE49-F238E27FC236}">
                    <a16:creationId xmlns:a16="http://schemas.microsoft.com/office/drawing/2014/main" id="{53796B36-9762-4279-9DA8-F6FA791E3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3" y="2697"/>
                <a:ext cx="31" cy="46"/>
              </a:xfrm>
              <a:custGeom>
                <a:avLst/>
                <a:gdLst>
                  <a:gd name="T0" fmla="*/ 0 w 62"/>
                  <a:gd name="T1" fmla="*/ 0 h 91"/>
                  <a:gd name="T2" fmla="*/ 32 w 62"/>
                  <a:gd name="T3" fmla="*/ 0 h 91"/>
                  <a:gd name="T4" fmla="*/ 62 w 62"/>
                  <a:gd name="T5" fmla="*/ 15 h 91"/>
                  <a:gd name="T6" fmla="*/ 59 w 62"/>
                  <a:gd name="T7" fmla="*/ 91 h 91"/>
                  <a:gd name="T8" fmla="*/ 32 w 62"/>
                  <a:gd name="T9" fmla="*/ 85 h 91"/>
                  <a:gd name="T10" fmla="*/ 0 w 62"/>
                  <a:gd name="T11" fmla="*/ 85 h 91"/>
                  <a:gd name="T12" fmla="*/ 0 w 62"/>
                  <a:gd name="T13" fmla="*/ 0 h 91"/>
                  <a:gd name="T14" fmla="*/ 0 w 62"/>
                  <a:gd name="T1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91">
                    <a:moveTo>
                      <a:pt x="0" y="0"/>
                    </a:moveTo>
                    <a:lnTo>
                      <a:pt x="32" y="0"/>
                    </a:lnTo>
                    <a:lnTo>
                      <a:pt x="62" y="15"/>
                    </a:lnTo>
                    <a:lnTo>
                      <a:pt x="59" y="91"/>
                    </a:lnTo>
                    <a:lnTo>
                      <a:pt x="32" y="85"/>
                    </a:lnTo>
                    <a:lnTo>
                      <a:pt x="0" y="8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3" name="Freeform 143">
                <a:extLst>
                  <a:ext uri="{FF2B5EF4-FFF2-40B4-BE49-F238E27FC236}">
                    <a16:creationId xmlns:a16="http://schemas.microsoft.com/office/drawing/2014/main" id="{DF1EE6CE-8B22-466C-8223-17ADE583C0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" y="2697"/>
                <a:ext cx="16" cy="46"/>
              </a:xfrm>
              <a:custGeom>
                <a:avLst/>
                <a:gdLst>
                  <a:gd name="T0" fmla="*/ 0 w 30"/>
                  <a:gd name="T1" fmla="*/ 2 h 91"/>
                  <a:gd name="T2" fmla="*/ 30 w 30"/>
                  <a:gd name="T3" fmla="*/ 0 h 91"/>
                  <a:gd name="T4" fmla="*/ 24 w 30"/>
                  <a:gd name="T5" fmla="*/ 85 h 91"/>
                  <a:gd name="T6" fmla="*/ 0 w 30"/>
                  <a:gd name="T7" fmla="*/ 91 h 91"/>
                  <a:gd name="T8" fmla="*/ 0 w 30"/>
                  <a:gd name="T9" fmla="*/ 2 h 91"/>
                  <a:gd name="T10" fmla="*/ 0 w 30"/>
                  <a:gd name="T11" fmla="*/ 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91">
                    <a:moveTo>
                      <a:pt x="0" y="2"/>
                    </a:moveTo>
                    <a:lnTo>
                      <a:pt x="30" y="0"/>
                    </a:lnTo>
                    <a:lnTo>
                      <a:pt x="24" y="85"/>
                    </a:lnTo>
                    <a:lnTo>
                      <a:pt x="0" y="9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4" name="Freeform 144">
                <a:extLst>
                  <a:ext uri="{FF2B5EF4-FFF2-40B4-BE49-F238E27FC236}">
                    <a16:creationId xmlns:a16="http://schemas.microsoft.com/office/drawing/2014/main" id="{D2090853-3782-4D05-802B-2159046CB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3434"/>
                <a:ext cx="211" cy="159"/>
              </a:xfrm>
              <a:custGeom>
                <a:avLst/>
                <a:gdLst>
                  <a:gd name="T0" fmla="*/ 422 w 422"/>
                  <a:gd name="T1" fmla="*/ 175 h 317"/>
                  <a:gd name="T2" fmla="*/ 422 w 422"/>
                  <a:gd name="T3" fmla="*/ 116 h 317"/>
                  <a:gd name="T4" fmla="*/ 378 w 422"/>
                  <a:gd name="T5" fmla="*/ 74 h 317"/>
                  <a:gd name="T6" fmla="*/ 255 w 422"/>
                  <a:gd name="T7" fmla="*/ 0 h 317"/>
                  <a:gd name="T8" fmla="*/ 116 w 422"/>
                  <a:gd name="T9" fmla="*/ 11 h 317"/>
                  <a:gd name="T10" fmla="*/ 89 w 422"/>
                  <a:gd name="T11" fmla="*/ 36 h 317"/>
                  <a:gd name="T12" fmla="*/ 89 w 422"/>
                  <a:gd name="T13" fmla="*/ 57 h 317"/>
                  <a:gd name="T14" fmla="*/ 133 w 422"/>
                  <a:gd name="T15" fmla="*/ 72 h 317"/>
                  <a:gd name="T16" fmla="*/ 234 w 422"/>
                  <a:gd name="T17" fmla="*/ 76 h 317"/>
                  <a:gd name="T18" fmla="*/ 304 w 422"/>
                  <a:gd name="T19" fmla="*/ 108 h 317"/>
                  <a:gd name="T20" fmla="*/ 105 w 422"/>
                  <a:gd name="T21" fmla="*/ 116 h 317"/>
                  <a:gd name="T22" fmla="*/ 2 w 422"/>
                  <a:gd name="T23" fmla="*/ 142 h 317"/>
                  <a:gd name="T24" fmla="*/ 0 w 422"/>
                  <a:gd name="T25" fmla="*/ 179 h 317"/>
                  <a:gd name="T26" fmla="*/ 32 w 422"/>
                  <a:gd name="T27" fmla="*/ 196 h 317"/>
                  <a:gd name="T28" fmla="*/ 80 w 422"/>
                  <a:gd name="T29" fmla="*/ 196 h 317"/>
                  <a:gd name="T30" fmla="*/ 143 w 422"/>
                  <a:gd name="T31" fmla="*/ 215 h 317"/>
                  <a:gd name="T32" fmla="*/ 67 w 422"/>
                  <a:gd name="T33" fmla="*/ 230 h 317"/>
                  <a:gd name="T34" fmla="*/ 65 w 422"/>
                  <a:gd name="T35" fmla="*/ 256 h 317"/>
                  <a:gd name="T36" fmla="*/ 74 w 422"/>
                  <a:gd name="T37" fmla="*/ 274 h 317"/>
                  <a:gd name="T38" fmla="*/ 114 w 422"/>
                  <a:gd name="T39" fmla="*/ 275 h 317"/>
                  <a:gd name="T40" fmla="*/ 116 w 422"/>
                  <a:gd name="T41" fmla="*/ 308 h 317"/>
                  <a:gd name="T42" fmla="*/ 224 w 422"/>
                  <a:gd name="T43" fmla="*/ 317 h 317"/>
                  <a:gd name="T44" fmla="*/ 356 w 422"/>
                  <a:gd name="T45" fmla="*/ 296 h 317"/>
                  <a:gd name="T46" fmla="*/ 373 w 422"/>
                  <a:gd name="T47" fmla="*/ 253 h 317"/>
                  <a:gd name="T48" fmla="*/ 399 w 422"/>
                  <a:gd name="T49" fmla="*/ 230 h 317"/>
                  <a:gd name="T50" fmla="*/ 399 w 422"/>
                  <a:gd name="T51" fmla="*/ 213 h 317"/>
                  <a:gd name="T52" fmla="*/ 422 w 422"/>
                  <a:gd name="T53" fmla="*/ 175 h 317"/>
                  <a:gd name="T54" fmla="*/ 422 w 422"/>
                  <a:gd name="T55" fmla="*/ 175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22" h="317">
                    <a:moveTo>
                      <a:pt x="422" y="175"/>
                    </a:moveTo>
                    <a:lnTo>
                      <a:pt x="422" y="116"/>
                    </a:lnTo>
                    <a:lnTo>
                      <a:pt x="378" y="74"/>
                    </a:lnTo>
                    <a:lnTo>
                      <a:pt x="255" y="0"/>
                    </a:lnTo>
                    <a:lnTo>
                      <a:pt x="116" y="11"/>
                    </a:lnTo>
                    <a:lnTo>
                      <a:pt x="89" y="36"/>
                    </a:lnTo>
                    <a:lnTo>
                      <a:pt x="89" y="57"/>
                    </a:lnTo>
                    <a:lnTo>
                      <a:pt x="133" y="72"/>
                    </a:lnTo>
                    <a:lnTo>
                      <a:pt x="234" y="76"/>
                    </a:lnTo>
                    <a:lnTo>
                      <a:pt x="304" y="108"/>
                    </a:lnTo>
                    <a:lnTo>
                      <a:pt x="105" y="116"/>
                    </a:lnTo>
                    <a:lnTo>
                      <a:pt x="2" y="142"/>
                    </a:lnTo>
                    <a:lnTo>
                      <a:pt x="0" y="179"/>
                    </a:lnTo>
                    <a:lnTo>
                      <a:pt x="32" y="196"/>
                    </a:lnTo>
                    <a:lnTo>
                      <a:pt x="80" y="196"/>
                    </a:lnTo>
                    <a:lnTo>
                      <a:pt x="143" y="215"/>
                    </a:lnTo>
                    <a:lnTo>
                      <a:pt x="67" y="230"/>
                    </a:lnTo>
                    <a:lnTo>
                      <a:pt x="65" y="256"/>
                    </a:lnTo>
                    <a:lnTo>
                      <a:pt x="74" y="274"/>
                    </a:lnTo>
                    <a:lnTo>
                      <a:pt x="114" y="275"/>
                    </a:lnTo>
                    <a:lnTo>
                      <a:pt x="116" y="308"/>
                    </a:lnTo>
                    <a:lnTo>
                      <a:pt x="224" y="317"/>
                    </a:lnTo>
                    <a:lnTo>
                      <a:pt x="356" y="296"/>
                    </a:lnTo>
                    <a:lnTo>
                      <a:pt x="373" y="253"/>
                    </a:lnTo>
                    <a:lnTo>
                      <a:pt x="399" y="230"/>
                    </a:lnTo>
                    <a:lnTo>
                      <a:pt x="399" y="213"/>
                    </a:lnTo>
                    <a:lnTo>
                      <a:pt x="422" y="175"/>
                    </a:lnTo>
                    <a:lnTo>
                      <a:pt x="422" y="175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5" name="Freeform 145">
                <a:extLst>
                  <a:ext uri="{FF2B5EF4-FFF2-40B4-BE49-F238E27FC236}">
                    <a16:creationId xmlns:a16="http://schemas.microsoft.com/office/drawing/2014/main" id="{771FBB20-E8D3-4CDF-A699-653BE69F3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3" y="3440"/>
                <a:ext cx="134" cy="122"/>
              </a:xfrm>
              <a:custGeom>
                <a:avLst/>
                <a:gdLst>
                  <a:gd name="T0" fmla="*/ 116 w 266"/>
                  <a:gd name="T1" fmla="*/ 0 h 245"/>
                  <a:gd name="T2" fmla="*/ 106 w 266"/>
                  <a:gd name="T3" fmla="*/ 40 h 245"/>
                  <a:gd name="T4" fmla="*/ 211 w 266"/>
                  <a:gd name="T5" fmla="*/ 107 h 245"/>
                  <a:gd name="T6" fmla="*/ 0 w 266"/>
                  <a:gd name="T7" fmla="*/ 124 h 245"/>
                  <a:gd name="T8" fmla="*/ 2 w 266"/>
                  <a:gd name="T9" fmla="*/ 156 h 245"/>
                  <a:gd name="T10" fmla="*/ 95 w 266"/>
                  <a:gd name="T11" fmla="*/ 177 h 245"/>
                  <a:gd name="T12" fmla="*/ 194 w 266"/>
                  <a:gd name="T13" fmla="*/ 188 h 245"/>
                  <a:gd name="T14" fmla="*/ 59 w 266"/>
                  <a:gd name="T15" fmla="*/ 228 h 245"/>
                  <a:gd name="T16" fmla="*/ 51 w 266"/>
                  <a:gd name="T17" fmla="*/ 245 h 245"/>
                  <a:gd name="T18" fmla="*/ 186 w 266"/>
                  <a:gd name="T19" fmla="*/ 228 h 245"/>
                  <a:gd name="T20" fmla="*/ 249 w 266"/>
                  <a:gd name="T21" fmla="*/ 202 h 245"/>
                  <a:gd name="T22" fmla="*/ 245 w 266"/>
                  <a:gd name="T23" fmla="*/ 162 h 245"/>
                  <a:gd name="T24" fmla="*/ 266 w 266"/>
                  <a:gd name="T25" fmla="*/ 97 h 245"/>
                  <a:gd name="T26" fmla="*/ 211 w 266"/>
                  <a:gd name="T27" fmla="*/ 55 h 245"/>
                  <a:gd name="T28" fmla="*/ 148 w 266"/>
                  <a:gd name="T29" fmla="*/ 4 h 245"/>
                  <a:gd name="T30" fmla="*/ 116 w 266"/>
                  <a:gd name="T31" fmla="*/ 0 h 245"/>
                  <a:gd name="T32" fmla="*/ 116 w 266"/>
                  <a:gd name="T33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6" h="245">
                    <a:moveTo>
                      <a:pt x="116" y="0"/>
                    </a:moveTo>
                    <a:lnTo>
                      <a:pt x="106" y="40"/>
                    </a:lnTo>
                    <a:lnTo>
                      <a:pt x="211" y="107"/>
                    </a:lnTo>
                    <a:lnTo>
                      <a:pt x="0" y="124"/>
                    </a:lnTo>
                    <a:lnTo>
                      <a:pt x="2" y="156"/>
                    </a:lnTo>
                    <a:lnTo>
                      <a:pt x="95" y="177"/>
                    </a:lnTo>
                    <a:lnTo>
                      <a:pt x="194" y="188"/>
                    </a:lnTo>
                    <a:lnTo>
                      <a:pt x="59" y="228"/>
                    </a:lnTo>
                    <a:lnTo>
                      <a:pt x="51" y="245"/>
                    </a:lnTo>
                    <a:lnTo>
                      <a:pt x="186" y="228"/>
                    </a:lnTo>
                    <a:lnTo>
                      <a:pt x="249" y="202"/>
                    </a:lnTo>
                    <a:lnTo>
                      <a:pt x="245" y="162"/>
                    </a:lnTo>
                    <a:lnTo>
                      <a:pt x="266" y="97"/>
                    </a:lnTo>
                    <a:lnTo>
                      <a:pt x="211" y="55"/>
                    </a:lnTo>
                    <a:lnTo>
                      <a:pt x="148" y="4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FFC4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6" name="Freeform 146">
                <a:extLst>
                  <a:ext uri="{FF2B5EF4-FFF2-40B4-BE49-F238E27FC236}">
                    <a16:creationId xmlns:a16="http://schemas.microsoft.com/office/drawing/2014/main" id="{5A9A9170-54CB-4D97-9DEC-585FB9CDC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3597"/>
                <a:ext cx="1509" cy="185"/>
              </a:xfrm>
              <a:custGeom>
                <a:avLst/>
                <a:gdLst>
                  <a:gd name="T0" fmla="*/ 1021 w 3019"/>
                  <a:gd name="T1" fmla="*/ 131 h 369"/>
                  <a:gd name="T2" fmla="*/ 1055 w 3019"/>
                  <a:gd name="T3" fmla="*/ 123 h 369"/>
                  <a:gd name="T4" fmla="*/ 1099 w 3019"/>
                  <a:gd name="T5" fmla="*/ 114 h 369"/>
                  <a:gd name="T6" fmla="*/ 1160 w 3019"/>
                  <a:gd name="T7" fmla="*/ 104 h 369"/>
                  <a:gd name="T8" fmla="*/ 1194 w 3019"/>
                  <a:gd name="T9" fmla="*/ 99 h 369"/>
                  <a:gd name="T10" fmla="*/ 1230 w 3019"/>
                  <a:gd name="T11" fmla="*/ 95 h 369"/>
                  <a:gd name="T12" fmla="*/ 1272 w 3019"/>
                  <a:gd name="T13" fmla="*/ 89 h 369"/>
                  <a:gd name="T14" fmla="*/ 1316 w 3019"/>
                  <a:gd name="T15" fmla="*/ 85 h 369"/>
                  <a:gd name="T16" fmla="*/ 1359 w 3019"/>
                  <a:gd name="T17" fmla="*/ 80 h 369"/>
                  <a:gd name="T18" fmla="*/ 1405 w 3019"/>
                  <a:gd name="T19" fmla="*/ 74 h 369"/>
                  <a:gd name="T20" fmla="*/ 1453 w 3019"/>
                  <a:gd name="T21" fmla="*/ 70 h 369"/>
                  <a:gd name="T22" fmla="*/ 1498 w 3019"/>
                  <a:gd name="T23" fmla="*/ 66 h 369"/>
                  <a:gd name="T24" fmla="*/ 1544 w 3019"/>
                  <a:gd name="T25" fmla="*/ 61 h 369"/>
                  <a:gd name="T26" fmla="*/ 1587 w 3019"/>
                  <a:gd name="T27" fmla="*/ 59 h 369"/>
                  <a:gd name="T28" fmla="*/ 1629 w 3019"/>
                  <a:gd name="T29" fmla="*/ 57 h 369"/>
                  <a:gd name="T30" fmla="*/ 1665 w 3019"/>
                  <a:gd name="T31" fmla="*/ 55 h 369"/>
                  <a:gd name="T32" fmla="*/ 1722 w 3019"/>
                  <a:gd name="T33" fmla="*/ 51 h 369"/>
                  <a:gd name="T34" fmla="*/ 1757 w 3019"/>
                  <a:gd name="T35" fmla="*/ 51 h 369"/>
                  <a:gd name="T36" fmla="*/ 2264 w 3019"/>
                  <a:gd name="T37" fmla="*/ 102 h 369"/>
                  <a:gd name="T38" fmla="*/ 2232 w 3019"/>
                  <a:gd name="T39" fmla="*/ 106 h 369"/>
                  <a:gd name="T40" fmla="*/ 2186 w 3019"/>
                  <a:gd name="T41" fmla="*/ 114 h 369"/>
                  <a:gd name="T42" fmla="*/ 2135 w 3019"/>
                  <a:gd name="T43" fmla="*/ 121 h 369"/>
                  <a:gd name="T44" fmla="*/ 2087 w 3019"/>
                  <a:gd name="T45" fmla="*/ 137 h 369"/>
                  <a:gd name="T46" fmla="*/ 2042 w 3019"/>
                  <a:gd name="T47" fmla="*/ 156 h 369"/>
                  <a:gd name="T48" fmla="*/ 2042 w 3019"/>
                  <a:gd name="T49" fmla="*/ 194 h 369"/>
                  <a:gd name="T50" fmla="*/ 2076 w 3019"/>
                  <a:gd name="T51" fmla="*/ 213 h 369"/>
                  <a:gd name="T52" fmla="*/ 2124 w 3019"/>
                  <a:gd name="T53" fmla="*/ 228 h 369"/>
                  <a:gd name="T54" fmla="*/ 2158 w 3019"/>
                  <a:gd name="T55" fmla="*/ 235 h 369"/>
                  <a:gd name="T56" fmla="*/ 2198 w 3019"/>
                  <a:gd name="T57" fmla="*/ 245 h 369"/>
                  <a:gd name="T58" fmla="*/ 2241 w 3019"/>
                  <a:gd name="T59" fmla="*/ 251 h 369"/>
                  <a:gd name="T60" fmla="*/ 2289 w 3019"/>
                  <a:gd name="T61" fmla="*/ 256 h 369"/>
                  <a:gd name="T62" fmla="*/ 2338 w 3019"/>
                  <a:gd name="T63" fmla="*/ 262 h 369"/>
                  <a:gd name="T64" fmla="*/ 2395 w 3019"/>
                  <a:gd name="T65" fmla="*/ 268 h 369"/>
                  <a:gd name="T66" fmla="*/ 2451 w 3019"/>
                  <a:gd name="T67" fmla="*/ 268 h 369"/>
                  <a:gd name="T68" fmla="*/ 2511 w 3019"/>
                  <a:gd name="T69" fmla="*/ 268 h 369"/>
                  <a:gd name="T70" fmla="*/ 2572 w 3019"/>
                  <a:gd name="T71" fmla="*/ 268 h 369"/>
                  <a:gd name="T72" fmla="*/ 2631 w 3019"/>
                  <a:gd name="T73" fmla="*/ 264 h 369"/>
                  <a:gd name="T74" fmla="*/ 2690 w 3019"/>
                  <a:gd name="T75" fmla="*/ 260 h 369"/>
                  <a:gd name="T76" fmla="*/ 2747 w 3019"/>
                  <a:gd name="T77" fmla="*/ 256 h 369"/>
                  <a:gd name="T78" fmla="*/ 2798 w 3019"/>
                  <a:gd name="T79" fmla="*/ 249 h 369"/>
                  <a:gd name="T80" fmla="*/ 2848 w 3019"/>
                  <a:gd name="T81" fmla="*/ 243 h 369"/>
                  <a:gd name="T82" fmla="*/ 2890 w 3019"/>
                  <a:gd name="T83" fmla="*/ 234 h 369"/>
                  <a:gd name="T84" fmla="*/ 2939 w 3019"/>
                  <a:gd name="T85" fmla="*/ 224 h 369"/>
                  <a:gd name="T86" fmla="*/ 2979 w 3019"/>
                  <a:gd name="T87" fmla="*/ 205 h 369"/>
                  <a:gd name="T88" fmla="*/ 2966 w 3019"/>
                  <a:gd name="T89" fmla="*/ 177 h 369"/>
                  <a:gd name="T90" fmla="*/ 2914 w 3019"/>
                  <a:gd name="T91" fmla="*/ 154 h 369"/>
                  <a:gd name="T92" fmla="*/ 2876 w 3019"/>
                  <a:gd name="T93" fmla="*/ 140 h 369"/>
                  <a:gd name="T94" fmla="*/ 2827 w 3019"/>
                  <a:gd name="T95" fmla="*/ 125 h 369"/>
                  <a:gd name="T96" fmla="*/ 2793 w 3019"/>
                  <a:gd name="T97" fmla="*/ 116 h 369"/>
                  <a:gd name="T98" fmla="*/ 2732 w 3019"/>
                  <a:gd name="T99" fmla="*/ 99 h 369"/>
                  <a:gd name="T100" fmla="*/ 2696 w 3019"/>
                  <a:gd name="T101" fmla="*/ 91 h 369"/>
                  <a:gd name="T102" fmla="*/ 268 w 3019"/>
                  <a:gd name="T103" fmla="*/ 85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019" h="369">
                    <a:moveTo>
                      <a:pt x="705" y="36"/>
                    </a:moveTo>
                    <a:lnTo>
                      <a:pt x="1010" y="135"/>
                    </a:lnTo>
                    <a:lnTo>
                      <a:pt x="1010" y="133"/>
                    </a:lnTo>
                    <a:lnTo>
                      <a:pt x="1013" y="133"/>
                    </a:lnTo>
                    <a:lnTo>
                      <a:pt x="1021" y="131"/>
                    </a:lnTo>
                    <a:lnTo>
                      <a:pt x="1030" y="129"/>
                    </a:lnTo>
                    <a:lnTo>
                      <a:pt x="1034" y="127"/>
                    </a:lnTo>
                    <a:lnTo>
                      <a:pt x="1040" y="125"/>
                    </a:lnTo>
                    <a:lnTo>
                      <a:pt x="1048" y="125"/>
                    </a:lnTo>
                    <a:lnTo>
                      <a:pt x="1055" y="123"/>
                    </a:lnTo>
                    <a:lnTo>
                      <a:pt x="1063" y="121"/>
                    </a:lnTo>
                    <a:lnTo>
                      <a:pt x="1070" y="120"/>
                    </a:lnTo>
                    <a:lnTo>
                      <a:pt x="1080" y="118"/>
                    </a:lnTo>
                    <a:lnTo>
                      <a:pt x="1091" y="118"/>
                    </a:lnTo>
                    <a:lnTo>
                      <a:pt x="1099" y="114"/>
                    </a:lnTo>
                    <a:lnTo>
                      <a:pt x="1110" y="112"/>
                    </a:lnTo>
                    <a:lnTo>
                      <a:pt x="1122" y="110"/>
                    </a:lnTo>
                    <a:lnTo>
                      <a:pt x="1133" y="108"/>
                    </a:lnTo>
                    <a:lnTo>
                      <a:pt x="1145" y="106"/>
                    </a:lnTo>
                    <a:lnTo>
                      <a:pt x="1160" y="104"/>
                    </a:lnTo>
                    <a:lnTo>
                      <a:pt x="1165" y="102"/>
                    </a:lnTo>
                    <a:lnTo>
                      <a:pt x="1171" y="102"/>
                    </a:lnTo>
                    <a:lnTo>
                      <a:pt x="1179" y="101"/>
                    </a:lnTo>
                    <a:lnTo>
                      <a:pt x="1186" y="101"/>
                    </a:lnTo>
                    <a:lnTo>
                      <a:pt x="1194" y="99"/>
                    </a:lnTo>
                    <a:lnTo>
                      <a:pt x="1202" y="99"/>
                    </a:lnTo>
                    <a:lnTo>
                      <a:pt x="1209" y="97"/>
                    </a:lnTo>
                    <a:lnTo>
                      <a:pt x="1217" y="97"/>
                    </a:lnTo>
                    <a:lnTo>
                      <a:pt x="1224" y="95"/>
                    </a:lnTo>
                    <a:lnTo>
                      <a:pt x="1230" y="95"/>
                    </a:lnTo>
                    <a:lnTo>
                      <a:pt x="1238" y="93"/>
                    </a:lnTo>
                    <a:lnTo>
                      <a:pt x="1247" y="93"/>
                    </a:lnTo>
                    <a:lnTo>
                      <a:pt x="1255" y="91"/>
                    </a:lnTo>
                    <a:lnTo>
                      <a:pt x="1262" y="91"/>
                    </a:lnTo>
                    <a:lnTo>
                      <a:pt x="1272" y="89"/>
                    </a:lnTo>
                    <a:lnTo>
                      <a:pt x="1280" y="89"/>
                    </a:lnTo>
                    <a:lnTo>
                      <a:pt x="1287" y="87"/>
                    </a:lnTo>
                    <a:lnTo>
                      <a:pt x="1297" y="87"/>
                    </a:lnTo>
                    <a:lnTo>
                      <a:pt x="1306" y="85"/>
                    </a:lnTo>
                    <a:lnTo>
                      <a:pt x="1316" y="85"/>
                    </a:lnTo>
                    <a:lnTo>
                      <a:pt x="1323" y="83"/>
                    </a:lnTo>
                    <a:lnTo>
                      <a:pt x="1333" y="82"/>
                    </a:lnTo>
                    <a:lnTo>
                      <a:pt x="1340" y="80"/>
                    </a:lnTo>
                    <a:lnTo>
                      <a:pt x="1350" y="80"/>
                    </a:lnTo>
                    <a:lnTo>
                      <a:pt x="1359" y="80"/>
                    </a:lnTo>
                    <a:lnTo>
                      <a:pt x="1367" y="78"/>
                    </a:lnTo>
                    <a:lnTo>
                      <a:pt x="1376" y="76"/>
                    </a:lnTo>
                    <a:lnTo>
                      <a:pt x="1386" y="76"/>
                    </a:lnTo>
                    <a:lnTo>
                      <a:pt x="1395" y="76"/>
                    </a:lnTo>
                    <a:lnTo>
                      <a:pt x="1405" y="74"/>
                    </a:lnTo>
                    <a:lnTo>
                      <a:pt x="1414" y="72"/>
                    </a:lnTo>
                    <a:lnTo>
                      <a:pt x="1424" y="72"/>
                    </a:lnTo>
                    <a:lnTo>
                      <a:pt x="1434" y="72"/>
                    </a:lnTo>
                    <a:lnTo>
                      <a:pt x="1443" y="70"/>
                    </a:lnTo>
                    <a:lnTo>
                      <a:pt x="1453" y="70"/>
                    </a:lnTo>
                    <a:lnTo>
                      <a:pt x="1462" y="70"/>
                    </a:lnTo>
                    <a:lnTo>
                      <a:pt x="1472" y="68"/>
                    </a:lnTo>
                    <a:lnTo>
                      <a:pt x="1479" y="68"/>
                    </a:lnTo>
                    <a:lnTo>
                      <a:pt x="1489" y="66"/>
                    </a:lnTo>
                    <a:lnTo>
                      <a:pt x="1498" y="66"/>
                    </a:lnTo>
                    <a:lnTo>
                      <a:pt x="1508" y="64"/>
                    </a:lnTo>
                    <a:lnTo>
                      <a:pt x="1517" y="64"/>
                    </a:lnTo>
                    <a:lnTo>
                      <a:pt x="1525" y="63"/>
                    </a:lnTo>
                    <a:lnTo>
                      <a:pt x="1534" y="63"/>
                    </a:lnTo>
                    <a:lnTo>
                      <a:pt x="1544" y="61"/>
                    </a:lnTo>
                    <a:lnTo>
                      <a:pt x="1553" y="61"/>
                    </a:lnTo>
                    <a:lnTo>
                      <a:pt x="1561" y="61"/>
                    </a:lnTo>
                    <a:lnTo>
                      <a:pt x="1570" y="61"/>
                    </a:lnTo>
                    <a:lnTo>
                      <a:pt x="1580" y="59"/>
                    </a:lnTo>
                    <a:lnTo>
                      <a:pt x="1587" y="59"/>
                    </a:lnTo>
                    <a:lnTo>
                      <a:pt x="1597" y="59"/>
                    </a:lnTo>
                    <a:lnTo>
                      <a:pt x="1606" y="59"/>
                    </a:lnTo>
                    <a:lnTo>
                      <a:pt x="1614" y="57"/>
                    </a:lnTo>
                    <a:lnTo>
                      <a:pt x="1622" y="57"/>
                    </a:lnTo>
                    <a:lnTo>
                      <a:pt x="1629" y="57"/>
                    </a:lnTo>
                    <a:lnTo>
                      <a:pt x="1637" y="57"/>
                    </a:lnTo>
                    <a:lnTo>
                      <a:pt x="1643" y="55"/>
                    </a:lnTo>
                    <a:lnTo>
                      <a:pt x="1650" y="55"/>
                    </a:lnTo>
                    <a:lnTo>
                      <a:pt x="1658" y="55"/>
                    </a:lnTo>
                    <a:lnTo>
                      <a:pt x="1665" y="55"/>
                    </a:lnTo>
                    <a:lnTo>
                      <a:pt x="1677" y="53"/>
                    </a:lnTo>
                    <a:lnTo>
                      <a:pt x="1690" y="53"/>
                    </a:lnTo>
                    <a:lnTo>
                      <a:pt x="1702" y="53"/>
                    </a:lnTo>
                    <a:lnTo>
                      <a:pt x="1713" y="53"/>
                    </a:lnTo>
                    <a:lnTo>
                      <a:pt x="1722" y="51"/>
                    </a:lnTo>
                    <a:lnTo>
                      <a:pt x="1730" y="51"/>
                    </a:lnTo>
                    <a:lnTo>
                      <a:pt x="1738" y="51"/>
                    </a:lnTo>
                    <a:lnTo>
                      <a:pt x="1745" y="51"/>
                    </a:lnTo>
                    <a:lnTo>
                      <a:pt x="1753" y="51"/>
                    </a:lnTo>
                    <a:lnTo>
                      <a:pt x="1757" y="51"/>
                    </a:lnTo>
                    <a:lnTo>
                      <a:pt x="1743" y="23"/>
                    </a:lnTo>
                    <a:lnTo>
                      <a:pt x="2029" y="85"/>
                    </a:lnTo>
                    <a:lnTo>
                      <a:pt x="2274" y="102"/>
                    </a:lnTo>
                    <a:lnTo>
                      <a:pt x="2272" y="102"/>
                    </a:lnTo>
                    <a:lnTo>
                      <a:pt x="2264" y="102"/>
                    </a:lnTo>
                    <a:lnTo>
                      <a:pt x="2259" y="102"/>
                    </a:lnTo>
                    <a:lnTo>
                      <a:pt x="2253" y="102"/>
                    </a:lnTo>
                    <a:lnTo>
                      <a:pt x="2247" y="104"/>
                    </a:lnTo>
                    <a:lnTo>
                      <a:pt x="2241" y="106"/>
                    </a:lnTo>
                    <a:lnTo>
                      <a:pt x="2232" y="106"/>
                    </a:lnTo>
                    <a:lnTo>
                      <a:pt x="2224" y="106"/>
                    </a:lnTo>
                    <a:lnTo>
                      <a:pt x="2215" y="108"/>
                    </a:lnTo>
                    <a:lnTo>
                      <a:pt x="2207" y="110"/>
                    </a:lnTo>
                    <a:lnTo>
                      <a:pt x="2196" y="110"/>
                    </a:lnTo>
                    <a:lnTo>
                      <a:pt x="2186" y="114"/>
                    </a:lnTo>
                    <a:lnTo>
                      <a:pt x="2177" y="114"/>
                    </a:lnTo>
                    <a:lnTo>
                      <a:pt x="2167" y="118"/>
                    </a:lnTo>
                    <a:lnTo>
                      <a:pt x="2156" y="118"/>
                    </a:lnTo>
                    <a:lnTo>
                      <a:pt x="2146" y="121"/>
                    </a:lnTo>
                    <a:lnTo>
                      <a:pt x="2135" y="121"/>
                    </a:lnTo>
                    <a:lnTo>
                      <a:pt x="2125" y="125"/>
                    </a:lnTo>
                    <a:lnTo>
                      <a:pt x="2114" y="127"/>
                    </a:lnTo>
                    <a:lnTo>
                      <a:pt x="2105" y="129"/>
                    </a:lnTo>
                    <a:lnTo>
                      <a:pt x="2095" y="133"/>
                    </a:lnTo>
                    <a:lnTo>
                      <a:pt x="2087" y="137"/>
                    </a:lnTo>
                    <a:lnTo>
                      <a:pt x="2076" y="139"/>
                    </a:lnTo>
                    <a:lnTo>
                      <a:pt x="2068" y="140"/>
                    </a:lnTo>
                    <a:lnTo>
                      <a:pt x="2061" y="144"/>
                    </a:lnTo>
                    <a:lnTo>
                      <a:pt x="2055" y="148"/>
                    </a:lnTo>
                    <a:lnTo>
                      <a:pt x="2042" y="156"/>
                    </a:lnTo>
                    <a:lnTo>
                      <a:pt x="2034" y="163"/>
                    </a:lnTo>
                    <a:lnTo>
                      <a:pt x="2030" y="171"/>
                    </a:lnTo>
                    <a:lnTo>
                      <a:pt x="2030" y="178"/>
                    </a:lnTo>
                    <a:lnTo>
                      <a:pt x="2034" y="186"/>
                    </a:lnTo>
                    <a:lnTo>
                      <a:pt x="2042" y="194"/>
                    </a:lnTo>
                    <a:lnTo>
                      <a:pt x="2046" y="197"/>
                    </a:lnTo>
                    <a:lnTo>
                      <a:pt x="2053" y="201"/>
                    </a:lnTo>
                    <a:lnTo>
                      <a:pt x="2061" y="205"/>
                    </a:lnTo>
                    <a:lnTo>
                      <a:pt x="2068" y="209"/>
                    </a:lnTo>
                    <a:lnTo>
                      <a:pt x="2076" y="213"/>
                    </a:lnTo>
                    <a:lnTo>
                      <a:pt x="2087" y="216"/>
                    </a:lnTo>
                    <a:lnTo>
                      <a:pt x="2099" y="220"/>
                    </a:lnTo>
                    <a:lnTo>
                      <a:pt x="2112" y="226"/>
                    </a:lnTo>
                    <a:lnTo>
                      <a:pt x="2118" y="226"/>
                    </a:lnTo>
                    <a:lnTo>
                      <a:pt x="2124" y="228"/>
                    </a:lnTo>
                    <a:lnTo>
                      <a:pt x="2129" y="230"/>
                    </a:lnTo>
                    <a:lnTo>
                      <a:pt x="2137" y="232"/>
                    </a:lnTo>
                    <a:lnTo>
                      <a:pt x="2143" y="232"/>
                    </a:lnTo>
                    <a:lnTo>
                      <a:pt x="2150" y="234"/>
                    </a:lnTo>
                    <a:lnTo>
                      <a:pt x="2158" y="235"/>
                    </a:lnTo>
                    <a:lnTo>
                      <a:pt x="2165" y="237"/>
                    </a:lnTo>
                    <a:lnTo>
                      <a:pt x="2173" y="237"/>
                    </a:lnTo>
                    <a:lnTo>
                      <a:pt x="2181" y="241"/>
                    </a:lnTo>
                    <a:lnTo>
                      <a:pt x="2188" y="241"/>
                    </a:lnTo>
                    <a:lnTo>
                      <a:pt x="2198" y="245"/>
                    </a:lnTo>
                    <a:lnTo>
                      <a:pt x="2205" y="245"/>
                    </a:lnTo>
                    <a:lnTo>
                      <a:pt x="2215" y="247"/>
                    </a:lnTo>
                    <a:lnTo>
                      <a:pt x="2222" y="249"/>
                    </a:lnTo>
                    <a:lnTo>
                      <a:pt x="2234" y="251"/>
                    </a:lnTo>
                    <a:lnTo>
                      <a:pt x="2241" y="251"/>
                    </a:lnTo>
                    <a:lnTo>
                      <a:pt x="2251" y="253"/>
                    </a:lnTo>
                    <a:lnTo>
                      <a:pt x="2260" y="253"/>
                    </a:lnTo>
                    <a:lnTo>
                      <a:pt x="2270" y="254"/>
                    </a:lnTo>
                    <a:lnTo>
                      <a:pt x="2279" y="256"/>
                    </a:lnTo>
                    <a:lnTo>
                      <a:pt x="2289" y="256"/>
                    </a:lnTo>
                    <a:lnTo>
                      <a:pt x="2298" y="258"/>
                    </a:lnTo>
                    <a:lnTo>
                      <a:pt x="2308" y="260"/>
                    </a:lnTo>
                    <a:lnTo>
                      <a:pt x="2319" y="260"/>
                    </a:lnTo>
                    <a:lnTo>
                      <a:pt x="2329" y="260"/>
                    </a:lnTo>
                    <a:lnTo>
                      <a:pt x="2338" y="262"/>
                    </a:lnTo>
                    <a:lnTo>
                      <a:pt x="2350" y="264"/>
                    </a:lnTo>
                    <a:lnTo>
                      <a:pt x="2361" y="264"/>
                    </a:lnTo>
                    <a:lnTo>
                      <a:pt x="2373" y="264"/>
                    </a:lnTo>
                    <a:lnTo>
                      <a:pt x="2384" y="266"/>
                    </a:lnTo>
                    <a:lnTo>
                      <a:pt x="2395" y="268"/>
                    </a:lnTo>
                    <a:lnTo>
                      <a:pt x="2407" y="268"/>
                    </a:lnTo>
                    <a:lnTo>
                      <a:pt x="2418" y="268"/>
                    </a:lnTo>
                    <a:lnTo>
                      <a:pt x="2430" y="268"/>
                    </a:lnTo>
                    <a:lnTo>
                      <a:pt x="2441" y="268"/>
                    </a:lnTo>
                    <a:lnTo>
                      <a:pt x="2451" y="268"/>
                    </a:lnTo>
                    <a:lnTo>
                      <a:pt x="2464" y="268"/>
                    </a:lnTo>
                    <a:lnTo>
                      <a:pt x="2475" y="268"/>
                    </a:lnTo>
                    <a:lnTo>
                      <a:pt x="2489" y="268"/>
                    </a:lnTo>
                    <a:lnTo>
                      <a:pt x="2500" y="268"/>
                    </a:lnTo>
                    <a:lnTo>
                      <a:pt x="2511" y="268"/>
                    </a:lnTo>
                    <a:lnTo>
                      <a:pt x="2523" y="268"/>
                    </a:lnTo>
                    <a:lnTo>
                      <a:pt x="2534" y="268"/>
                    </a:lnTo>
                    <a:lnTo>
                      <a:pt x="2546" y="268"/>
                    </a:lnTo>
                    <a:lnTo>
                      <a:pt x="2559" y="268"/>
                    </a:lnTo>
                    <a:lnTo>
                      <a:pt x="2572" y="268"/>
                    </a:lnTo>
                    <a:lnTo>
                      <a:pt x="2584" y="268"/>
                    </a:lnTo>
                    <a:lnTo>
                      <a:pt x="2595" y="266"/>
                    </a:lnTo>
                    <a:lnTo>
                      <a:pt x="2606" y="264"/>
                    </a:lnTo>
                    <a:lnTo>
                      <a:pt x="2618" y="264"/>
                    </a:lnTo>
                    <a:lnTo>
                      <a:pt x="2631" y="264"/>
                    </a:lnTo>
                    <a:lnTo>
                      <a:pt x="2643" y="264"/>
                    </a:lnTo>
                    <a:lnTo>
                      <a:pt x="2654" y="262"/>
                    </a:lnTo>
                    <a:lnTo>
                      <a:pt x="2665" y="262"/>
                    </a:lnTo>
                    <a:lnTo>
                      <a:pt x="2679" y="262"/>
                    </a:lnTo>
                    <a:lnTo>
                      <a:pt x="2690" y="260"/>
                    </a:lnTo>
                    <a:lnTo>
                      <a:pt x="2702" y="260"/>
                    </a:lnTo>
                    <a:lnTo>
                      <a:pt x="2713" y="258"/>
                    </a:lnTo>
                    <a:lnTo>
                      <a:pt x="2724" y="258"/>
                    </a:lnTo>
                    <a:lnTo>
                      <a:pt x="2736" y="256"/>
                    </a:lnTo>
                    <a:lnTo>
                      <a:pt x="2747" y="256"/>
                    </a:lnTo>
                    <a:lnTo>
                      <a:pt x="2759" y="254"/>
                    </a:lnTo>
                    <a:lnTo>
                      <a:pt x="2770" y="254"/>
                    </a:lnTo>
                    <a:lnTo>
                      <a:pt x="2778" y="253"/>
                    </a:lnTo>
                    <a:lnTo>
                      <a:pt x="2789" y="251"/>
                    </a:lnTo>
                    <a:lnTo>
                      <a:pt x="2798" y="249"/>
                    </a:lnTo>
                    <a:lnTo>
                      <a:pt x="2810" y="249"/>
                    </a:lnTo>
                    <a:lnTo>
                      <a:pt x="2819" y="245"/>
                    </a:lnTo>
                    <a:lnTo>
                      <a:pt x="2829" y="245"/>
                    </a:lnTo>
                    <a:lnTo>
                      <a:pt x="2838" y="243"/>
                    </a:lnTo>
                    <a:lnTo>
                      <a:pt x="2848" y="243"/>
                    </a:lnTo>
                    <a:lnTo>
                      <a:pt x="2855" y="241"/>
                    </a:lnTo>
                    <a:lnTo>
                      <a:pt x="2865" y="239"/>
                    </a:lnTo>
                    <a:lnTo>
                      <a:pt x="2873" y="237"/>
                    </a:lnTo>
                    <a:lnTo>
                      <a:pt x="2882" y="237"/>
                    </a:lnTo>
                    <a:lnTo>
                      <a:pt x="2890" y="234"/>
                    </a:lnTo>
                    <a:lnTo>
                      <a:pt x="2897" y="234"/>
                    </a:lnTo>
                    <a:lnTo>
                      <a:pt x="2905" y="230"/>
                    </a:lnTo>
                    <a:lnTo>
                      <a:pt x="2914" y="230"/>
                    </a:lnTo>
                    <a:lnTo>
                      <a:pt x="2926" y="226"/>
                    </a:lnTo>
                    <a:lnTo>
                      <a:pt x="2939" y="224"/>
                    </a:lnTo>
                    <a:lnTo>
                      <a:pt x="2949" y="218"/>
                    </a:lnTo>
                    <a:lnTo>
                      <a:pt x="2960" y="216"/>
                    </a:lnTo>
                    <a:lnTo>
                      <a:pt x="2966" y="213"/>
                    </a:lnTo>
                    <a:lnTo>
                      <a:pt x="2973" y="209"/>
                    </a:lnTo>
                    <a:lnTo>
                      <a:pt x="2979" y="205"/>
                    </a:lnTo>
                    <a:lnTo>
                      <a:pt x="2985" y="203"/>
                    </a:lnTo>
                    <a:lnTo>
                      <a:pt x="2985" y="194"/>
                    </a:lnTo>
                    <a:lnTo>
                      <a:pt x="2977" y="186"/>
                    </a:lnTo>
                    <a:lnTo>
                      <a:pt x="2971" y="180"/>
                    </a:lnTo>
                    <a:lnTo>
                      <a:pt x="2966" y="177"/>
                    </a:lnTo>
                    <a:lnTo>
                      <a:pt x="2956" y="171"/>
                    </a:lnTo>
                    <a:lnTo>
                      <a:pt x="2949" y="167"/>
                    </a:lnTo>
                    <a:lnTo>
                      <a:pt x="2937" y="163"/>
                    </a:lnTo>
                    <a:lnTo>
                      <a:pt x="2928" y="158"/>
                    </a:lnTo>
                    <a:lnTo>
                      <a:pt x="2914" y="154"/>
                    </a:lnTo>
                    <a:lnTo>
                      <a:pt x="2903" y="150"/>
                    </a:lnTo>
                    <a:lnTo>
                      <a:pt x="2895" y="146"/>
                    </a:lnTo>
                    <a:lnTo>
                      <a:pt x="2890" y="144"/>
                    </a:lnTo>
                    <a:lnTo>
                      <a:pt x="2882" y="140"/>
                    </a:lnTo>
                    <a:lnTo>
                      <a:pt x="2876" y="140"/>
                    </a:lnTo>
                    <a:lnTo>
                      <a:pt x="2861" y="137"/>
                    </a:lnTo>
                    <a:lnTo>
                      <a:pt x="2850" y="133"/>
                    </a:lnTo>
                    <a:lnTo>
                      <a:pt x="2842" y="129"/>
                    </a:lnTo>
                    <a:lnTo>
                      <a:pt x="2835" y="127"/>
                    </a:lnTo>
                    <a:lnTo>
                      <a:pt x="2827" y="125"/>
                    </a:lnTo>
                    <a:lnTo>
                      <a:pt x="2819" y="123"/>
                    </a:lnTo>
                    <a:lnTo>
                      <a:pt x="2812" y="121"/>
                    </a:lnTo>
                    <a:lnTo>
                      <a:pt x="2804" y="120"/>
                    </a:lnTo>
                    <a:lnTo>
                      <a:pt x="2798" y="118"/>
                    </a:lnTo>
                    <a:lnTo>
                      <a:pt x="2793" y="116"/>
                    </a:lnTo>
                    <a:lnTo>
                      <a:pt x="2778" y="112"/>
                    </a:lnTo>
                    <a:lnTo>
                      <a:pt x="2766" y="108"/>
                    </a:lnTo>
                    <a:lnTo>
                      <a:pt x="2753" y="106"/>
                    </a:lnTo>
                    <a:lnTo>
                      <a:pt x="2743" y="102"/>
                    </a:lnTo>
                    <a:lnTo>
                      <a:pt x="2732" y="99"/>
                    </a:lnTo>
                    <a:lnTo>
                      <a:pt x="2722" y="97"/>
                    </a:lnTo>
                    <a:lnTo>
                      <a:pt x="2715" y="95"/>
                    </a:lnTo>
                    <a:lnTo>
                      <a:pt x="2707" y="95"/>
                    </a:lnTo>
                    <a:lnTo>
                      <a:pt x="2698" y="91"/>
                    </a:lnTo>
                    <a:lnTo>
                      <a:pt x="2696" y="91"/>
                    </a:lnTo>
                    <a:lnTo>
                      <a:pt x="2804" y="6"/>
                    </a:lnTo>
                    <a:lnTo>
                      <a:pt x="3019" y="0"/>
                    </a:lnTo>
                    <a:lnTo>
                      <a:pt x="3019" y="369"/>
                    </a:lnTo>
                    <a:lnTo>
                      <a:pt x="0" y="142"/>
                    </a:lnTo>
                    <a:lnTo>
                      <a:pt x="268" y="85"/>
                    </a:lnTo>
                    <a:lnTo>
                      <a:pt x="563" y="99"/>
                    </a:lnTo>
                    <a:lnTo>
                      <a:pt x="705" y="36"/>
                    </a:lnTo>
                    <a:lnTo>
                      <a:pt x="705" y="36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7" name="Freeform 147">
                <a:extLst>
                  <a:ext uri="{FF2B5EF4-FFF2-40B4-BE49-F238E27FC236}">
                    <a16:creationId xmlns:a16="http://schemas.microsoft.com/office/drawing/2014/main" id="{40356993-80F4-406C-BACC-9634CA270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" y="3706"/>
                <a:ext cx="158" cy="56"/>
              </a:xfrm>
              <a:custGeom>
                <a:avLst/>
                <a:gdLst>
                  <a:gd name="T0" fmla="*/ 61 w 316"/>
                  <a:gd name="T1" fmla="*/ 4 h 113"/>
                  <a:gd name="T2" fmla="*/ 63 w 316"/>
                  <a:gd name="T3" fmla="*/ 19 h 113"/>
                  <a:gd name="T4" fmla="*/ 78 w 316"/>
                  <a:gd name="T5" fmla="*/ 37 h 113"/>
                  <a:gd name="T6" fmla="*/ 92 w 316"/>
                  <a:gd name="T7" fmla="*/ 48 h 113"/>
                  <a:gd name="T8" fmla="*/ 113 w 316"/>
                  <a:gd name="T9" fmla="*/ 56 h 113"/>
                  <a:gd name="T10" fmla="*/ 139 w 316"/>
                  <a:gd name="T11" fmla="*/ 63 h 113"/>
                  <a:gd name="T12" fmla="*/ 154 w 316"/>
                  <a:gd name="T13" fmla="*/ 65 h 113"/>
                  <a:gd name="T14" fmla="*/ 170 w 316"/>
                  <a:gd name="T15" fmla="*/ 69 h 113"/>
                  <a:gd name="T16" fmla="*/ 185 w 316"/>
                  <a:gd name="T17" fmla="*/ 71 h 113"/>
                  <a:gd name="T18" fmla="*/ 204 w 316"/>
                  <a:gd name="T19" fmla="*/ 73 h 113"/>
                  <a:gd name="T20" fmla="*/ 219 w 316"/>
                  <a:gd name="T21" fmla="*/ 75 h 113"/>
                  <a:gd name="T22" fmla="*/ 236 w 316"/>
                  <a:gd name="T23" fmla="*/ 78 h 113"/>
                  <a:gd name="T24" fmla="*/ 251 w 316"/>
                  <a:gd name="T25" fmla="*/ 78 h 113"/>
                  <a:gd name="T26" fmla="*/ 267 w 316"/>
                  <a:gd name="T27" fmla="*/ 80 h 113"/>
                  <a:gd name="T28" fmla="*/ 278 w 316"/>
                  <a:gd name="T29" fmla="*/ 82 h 113"/>
                  <a:gd name="T30" fmla="*/ 291 w 316"/>
                  <a:gd name="T31" fmla="*/ 82 h 113"/>
                  <a:gd name="T32" fmla="*/ 308 w 316"/>
                  <a:gd name="T33" fmla="*/ 84 h 113"/>
                  <a:gd name="T34" fmla="*/ 316 w 316"/>
                  <a:gd name="T35" fmla="*/ 86 h 113"/>
                  <a:gd name="T36" fmla="*/ 312 w 316"/>
                  <a:gd name="T37" fmla="*/ 111 h 113"/>
                  <a:gd name="T38" fmla="*/ 299 w 316"/>
                  <a:gd name="T39" fmla="*/ 111 h 113"/>
                  <a:gd name="T40" fmla="*/ 282 w 316"/>
                  <a:gd name="T41" fmla="*/ 109 h 113"/>
                  <a:gd name="T42" fmla="*/ 267 w 316"/>
                  <a:gd name="T43" fmla="*/ 109 h 113"/>
                  <a:gd name="T44" fmla="*/ 251 w 316"/>
                  <a:gd name="T45" fmla="*/ 107 h 113"/>
                  <a:gd name="T46" fmla="*/ 232 w 316"/>
                  <a:gd name="T47" fmla="*/ 107 h 113"/>
                  <a:gd name="T48" fmla="*/ 213 w 316"/>
                  <a:gd name="T49" fmla="*/ 105 h 113"/>
                  <a:gd name="T50" fmla="*/ 194 w 316"/>
                  <a:gd name="T51" fmla="*/ 103 h 113"/>
                  <a:gd name="T52" fmla="*/ 173 w 316"/>
                  <a:gd name="T53" fmla="*/ 101 h 113"/>
                  <a:gd name="T54" fmla="*/ 154 w 316"/>
                  <a:gd name="T55" fmla="*/ 97 h 113"/>
                  <a:gd name="T56" fmla="*/ 135 w 316"/>
                  <a:gd name="T57" fmla="*/ 95 h 113"/>
                  <a:gd name="T58" fmla="*/ 116 w 316"/>
                  <a:gd name="T59" fmla="*/ 94 h 113"/>
                  <a:gd name="T60" fmla="*/ 97 w 316"/>
                  <a:gd name="T61" fmla="*/ 90 h 113"/>
                  <a:gd name="T62" fmla="*/ 82 w 316"/>
                  <a:gd name="T63" fmla="*/ 86 h 113"/>
                  <a:gd name="T64" fmla="*/ 67 w 316"/>
                  <a:gd name="T65" fmla="*/ 82 h 113"/>
                  <a:gd name="T66" fmla="*/ 54 w 316"/>
                  <a:gd name="T67" fmla="*/ 75 h 113"/>
                  <a:gd name="T68" fmla="*/ 37 w 316"/>
                  <a:gd name="T69" fmla="*/ 67 h 113"/>
                  <a:gd name="T70" fmla="*/ 21 w 316"/>
                  <a:gd name="T71" fmla="*/ 52 h 113"/>
                  <a:gd name="T72" fmla="*/ 10 w 316"/>
                  <a:gd name="T73" fmla="*/ 40 h 113"/>
                  <a:gd name="T74" fmla="*/ 2 w 316"/>
                  <a:gd name="T75" fmla="*/ 23 h 113"/>
                  <a:gd name="T76" fmla="*/ 0 w 316"/>
                  <a:gd name="T77" fmla="*/ 8 h 113"/>
                  <a:gd name="T78" fmla="*/ 63 w 316"/>
                  <a:gd name="T79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6" h="113">
                    <a:moveTo>
                      <a:pt x="63" y="0"/>
                    </a:moveTo>
                    <a:lnTo>
                      <a:pt x="61" y="4"/>
                    </a:lnTo>
                    <a:lnTo>
                      <a:pt x="61" y="10"/>
                    </a:lnTo>
                    <a:lnTo>
                      <a:pt x="63" y="19"/>
                    </a:lnTo>
                    <a:lnTo>
                      <a:pt x="69" y="27"/>
                    </a:lnTo>
                    <a:lnTo>
                      <a:pt x="78" y="37"/>
                    </a:lnTo>
                    <a:lnTo>
                      <a:pt x="82" y="42"/>
                    </a:lnTo>
                    <a:lnTo>
                      <a:pt x="92" y="48"/>
                    </a:lnTo>
                    <a:lnTo>
                      <a:pt x="101" y="52"/>
                    </a:lnTo>
                    <a:lnTo>
                      <a:pt x="113" y="56"/>
                    </a:lnTo>
                    <a:lnTo>
                      <a:pt x="124" y="59"/>
                    </a:lnTo>
                    <a:lnTo>
                      <a:pt x="139" y="63"/>
                    </a:lnTo>
                    <a:lnTo>
                      <a:pt x="147" y="63"/>
                    </a:lnTo>
                    <a:lnTo>
                      <a:pt x="154" y="65"/>
                    </a:lnTo>
                    <a:lnTo>
                      <a:pt x="162" y="67"/>
                    </a:lnTo>
                    <a:lnTo>
                      <a:pt x="170" y="69"/>
                    </a:lnTo>
                    <a:lnTo>
                      <a:pt x="177" y="69"/>
                    </a:lnTo>
                    <a:lnTo>
                      <a:pt x="185" y="71"/>
                    </a:lnTo>
                    <a:lnTo>
                      <a:pt x="194" y="71"/>
                    </a:lnTo>
                    <a:lnTo>
                      <a:pt x="204" y="73"/>
                    </a:lnTo>
                    <a:lnTo>
                      <a:pt x="211" y="75"/>
                    </a:lnTo>
                    <a:lnTo>
                      <a:pt x="219" y="75"/>
                    </a:lnTo>
                    <a:lnTo>
                      <a:pt x="229" y="76"/>
                    </a:lnTo>
                    <a:lnTo>
                      <a:pt x="236" y="78"/>
                    </a:lnTo>
                    <a:lnTo>
                      <a:pt x="244" y="78"/>
                    </a:lnTo>
                    <a:lnTo>
                      <a:pt x="251" y="78"/>
                    </a:lnTo>
                    <a:lnTo>
                      <a:pt x="259" y="78"/>
                    </a:lnTo>
                    <a:lnTo>
                      <a:pt x="267" y="80"/>
                    </a:lnTo>
                    <a:lnTo>
                      <a:pt x="272" y="80"/>
                    </a:lnTo>
                    <a:lnTo>
                      <a:pt x="278" y="82"/>
                    </a:lnTo>
                    <a:lnTo>
                      <a:pt x="286" y="82"/>
                    </a:lnTo>
                    <a:lnTo>
                      <a:pt x="291" y="82"/>
                    </a:lnTo>
                    <a:lnTo>
                      <a:pt x="301" y="82"/>
                    </a:lnTo>
                    <a:lnTo>
                      <a:pt x="308" y="84"/>
                    </a:lnTo>
                    <a:lnTo>
                      <a:pt x="312" y="84"/>
                    </a:lnTo>
                    <a:lnTo>
                      <a:pt x="316" y="86"/>
                    </a:lnTo>
                    <a:lnTo>
                      <a:pt x="316" y="113"/>
                    </a:lnTo>
                    <a:lnTo>
                      <a:pt x="312" y="111"/>
                    </a:lnTo>
                    <a:lnTo>
                      <a:pt x="308" y="111"/>
                    </a:lnTo>
                    <a:lnTo>
                      <a:pt x="299" y="111"/>
                    </a:lnTo>
                    <a:lnTo>
                      <a:pt x="289" y="111"/>
                    </a:lnTo>
                    <a:lnTo>
                      <a:pt x="282" y="109"/>
                    </a:lnTo>
                    <a:lnTo>
                      <a:pt x="274" y="109"/>
                    </a:lnTo>
                    <a:lnTo>
                      <a:pt x="267" y="109"/>
                    </a:lnTo>
                    <a:lnTo>
                      <a:pt x="259" y="109"/>
                    </a:lnTo>
                    <a:lnTo>
                      <a:pt x="251" y="107"/>
                    </a:lnTo>
                    <a:lnTo>
                      <a:pt x="242" y="107"/>
                    </a:lnTo>
                    <a:lnTo>
                      <a:pt x="232" y="107"/>
                    </a:lnTo>
                    <a:lnTo>
                      <a:pt x="225" y="107"/>
                    </a:lnTo>
                    <a:lnTo>
                      <a:pt x="213" y="105"/>
                    </a:lnTo>
                    <a:lnTo>
                      <a:pt x="204" y="105"/>
                    </a:lnTo>
                    <a:lnTo>
                      <a:pt x="194" y="103"/>
                    </a:lnTo>
                    <a:lnTo>
                      <a:pt x="185" y="101"/>
                    </a:lnTo>
                    <a:lnTo>
                      <a:pt x="173" y="101"/>
                    </a:lnTo>
                    <a:lnTo>
                      <a:pt x="164" y="99"/>
                    </a:lnTo>
                    <a:lnTo>
                      <a:pt x="154" y="97"/>
                    </a:lnTo>
                    <a:lnTo>
                      <a:pt x="145" y="97"/>
                    </a:lnTo>
                    <a:lnTo>
                      <a:pt x="135" y="95"/>
                    </a:lnTo>
                    <a:lnTo>
                      <a:pt x="126" y="94"/>
                    </a:lnTo>
                    <a:lnTo>
                      <a:pt x="116" y="94"/>
                    </a:lnTo>
                    <a:lnTo>
                      <a:pt x="107" y="92"/>
                    </a:lnTo>
                    <a:lnTo>
                      <a:pt x="97" y="90"/>
                    </a:lnTo>
                    <a:lnTo>
                      <a:pt x="90" y="88"/>
                    </a:lnTo>
                    <a:lnTo>
                      <a:pt x="82" y="86"/>
                    </a:lnTo>
                    <a:lnTo>
                      <a:pt x="75" y="86"/>
                    </a:lnTo>
                    <a:lnTo>
                      <a:pt x="67" y="82"/>
                    </a:lnTo>
                    <a:lnTo>
                      <a:pt x="61" y="78"/>
                    </a:lnTo>
                    <a:lnTo>
                      <a:pt x="54" y="75"/>
                    </a:lnTo>
                    <a:lnTo>
                      <a:pt x="48" y="73"/>
                    </a:lnTo>
                    <a:lnTo>
                      <a:pt x="37" y="67"/>
                    </a:lnTo>
                    <a:lnTo>
                      <a:pt x="29" y="59"/>
                    </a:lnTo>
                    <a:lnTo>
                      <a:pt x="21" y="52"/>
                    </a:lnTo>
                    <a:lnTo>
                      <a:pt x="16" y="46"/>
                    </a:lnTo>
                    <a:lnTo>
                      <a:pt x="10" y="40"/>
                    </a:lnTo>
                    <a:lnTo>
                      <a:pt x="8" y="35"/>
                    </a:lnTo>
                    <a:lnTo>
                      <a:pt x="2" y="23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8" name="Freeform 148">
                <a:extLst>
                  <a:ext uri="{FF2B5EF4-FFF2-40B4-BE49-F238E27FC236}">
                    <a16:creationId xmlns:a16="http://schemas.microsoft.com/office/drawing/2014/main" id="{4E464FB5-4D92-4260-9818-4B54B6C9D7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5" y="3813"/>
                <a:ext cx="1027" cy="77"/>
              </a:xfrm>
              <a:custGeom>
                <a:avLst/>
                <a:gdLst>
                  <a:gd name="T0" fmla="*/ 2 w 2053"/>
                  <a:gd name="T1" fmla="*/ 154 h 154"/>
                  <a:gd name="T2" fmla="*/ 0 w 2053"/>
                  <a:gd name="T3" fmla="*/ 61 h 154"/>
                  <a:gd name="T4" fmla="*/ 2 w 2053"/>
                  <a:gd name="T5" fmla="*/ 61 h 154"/>
                  <a:gd name="T6" fmla="*/ 9 w 2053"/>
                  <a:gd name="T7" fmla="*/ 61 h 154"/>
                  <a:gd name="T8" fmla="*/ 13 w 2053"/>
                  <a:gd name="T9" fmla="*/ 61 h 154"/>
                  <a:gd name="T10" fmla="*/ 19 w 2053"/>
                  <a:gd name="T11" fmla="*/ 61 h 154"/>
                  <a:gd name="T12" fmla="*/ 27 w 2053"/>
                  <a:gd name="T13" fmla="*/ 61 h 154"/>
                  <a:gd name="T14" fmla="*/ 34 w 2053"/>
                  <a:gd name="T15" fmla="*/ 63 h 154"/>
                  <a:gd name="T16" fmla="*/ 42 w 2053"/>
                  <a:gd name="T17" fmla="*/ 61 h 154"/>
                  <a:gd name="T18" fmla="*/ 49 w 2053"/>
                  <a:gd name="T19" fmla="*/ 61 h 154"/>
                  <a:gd name="T20" fmla="*/ 57 w 2053"/>
                  <a:gd name="T21" fmla="*/ 61 h 154"/>
                  <a:gd name="T22" fmla="*/ 66 w 2053"/>
                  <a:gd name="T23" fmla="*/ 61 h 154"/>
                  <a:gd name="T24" fmla="*/ 72 w 2053"/>
                  <a:gd name="T25" fmla="*/ 59 h 154"/>
                  <a:gd name="T26" fmla="*/ 80 w 2053"/>
                  <a:gd name="T27" fmla="*/ 57 h 154"/>
                  <a:gd name="T28" fmla="*/ 85 w 2053"/>
                  <a:gd name="T29" fmla="*/ 55 h 154"/>
                  <a:gd name="T30" fmla="*/ 93 w 2053"/>
                  <a:gd name="T31" fmla="*/ 53 h 154"/>
                  <a:gd name="T32" fmla="*/ 101 w 2053"/>
                  <a:gd name="T33" fmla="*/ 46 h 154"/>
                  <a:gd name="T34" fmla="*/ 108 w 2053"/>
                  <a:gd name="T35" fmla="*/ 38 h 154"/>
                  <a:gd name="T36" fmla="*/ 112 w 2053"/>
                  <a:gd name="T37" fmla="*/ 29 h 154"/>
                  <a:gd name="T38" fmla="*/ 116 w 2053"/>
                  <a:gd name="T39" fmla="*/ 21 h 154"/>
                  <a:gd name="T40" fmla="*/ 116 w 2053"/>
                  <a:gd name="T41" fmla="*/ 12 h 154"/>
                  <a:gd name="T42" fmla="*/ 118 w 2053"/>
                  <a:gd name="T43" fmla="*/ 6 h 154"/>
                  <a:gd name="T44" fmla="*/ 118 w 2053"/>
                  <a:gd name="T45" fmla="*/ 0 h 154"/>
                  <a:gd name="T46" fmla="*/ 120 w 2053"/>
                  <a:gd name="T47" fmla="*/ 0 h 154"/>
                  <a:gd name="T48" fmla="*/ 2053 w 2053"/>
                  <a:gd name="T49" fmla="*/ 154 h 154"/>
                  <a:gd name="T50" fmla="*/ 1758 w 2053"/>
                  <a:gd name="T51" fmla="*/ 154 h 154"/>
                  <a:gd name="T52" fmla="*/ 146 w 2053"/>
                  <a:gd name="T53" fmla="*/ 33 h 154"/>
                  <a:gd name="T54" fmla="*/ 143 w 2053"/>
                  <a:gd name="T55" fmla="*/ 36 h 154"/>
                  <a:gd name="T56" fmla="*/ 139 w 2053"/>
                  <a:gd name="T57" fmla="*/ 50 h 154"/>
                  <a:gd name="T58" fmla="*/ 133 w 2053"/>
                  <a:gd name="T59" fmla="*/ 55 h 154"/>
                  <a:gd name="T60" fmla="*/ 127 w 2053"/>
                  <a:gd name="T61" fmla="*/ 63 h 154"/>
                  <a:gd name="T62" fmla="*/ 120 w 2053"/>
                  <a:gd name="T63" fmla="*/ 71 h 154"/>
                  <a:gd name="T64" fmla="*/ 112 w 2053"/>
                  <a:gd name="T65" fmla="*/ 76 h 154"/>
                  <a:gd name="T66" fmla="*/ 99 w 2053"/>
                  <a:gd name="T67" fmla="*/ 78 h 154"/>
                  <a:gd name="T68" fmla="*/ 87 w 2053"/>
                  <a:gd name="T69" fmla="*/ 82 h 154"/>
                  <a:gd name="T70" fmla="*/ 76 w 2053"/>
                  <a:gd name="T71" fmla="*/ 84 h 154"/>
                  <a:gd name="T72" fmla="*/ 65 w 2053"/>
                  <a:gd name="T73" fmla="*/ 86 h 154"/>
                  <a:gd name="T74" fmla="*/ 53 w 2053"/>
                  <a:gd name="T75" fmla="*/ 84 h 154"/>
                  <a:gd name="T76" fmla="*/ 46 w 2053"/>
                  <a:gd name="T77" fmla="*/ 84 h 154"/>
                  <a:gd name="T78" fmla="*/ 40 w 2053"/>
                  <a:gd name="T79" fmla="*/ 84 h 154"/>
                  <a:gd name="T80" fmla="*/ 38 w 2053"/>
                  <a:gd name="T81" fmla="*/ 84 h 154"/>
                  <a:gd name="T82" fmla="*/ 40 w 2053"/>
                  <a:gd name="T83" fmla="*/ 154 h 154"/>
                  <a:gd name="T84" fmla="*/ 2 w 2053"/>
                  <a:gd name="T85" fmla="*/ 154 h 154"/>
                  <a:gd name="T86" fmla="*/ 2 w 2053"/>
                  <a:gd name="T87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53" h="154">
                    <a:moveTo>
                      <a:pt x="2" y="154"/>
                    </a:moveTo>
                    <a:lnTo>
                      <a:pt x="0" y="61"/>
                    </a:lnTo>
                    <a:lnTo>
                      <a:pt x="2" y="61"/>
                    </a:lnTo>
                    <a:lnTo>
                      <a:pt x="9" y="61"/>
                    </a:lnTo>
                    <a:lnTo>
                      <a:pt x="13" y="61"/>
                    </a:lnTo>
                    <a:lnTo>
                      <a:pt x="19" y="61"/>
                    </a:lnTo>
                    <a:lnTo>
                      <a:pt x="27" y="61"/>
                    </a:lnTo>
                    <a:lnTo>
                      <a:pt x="34" y="63"/>
                    </a:lnTo>
                    <a:lnTo>
                      <a:pt x="42" y="61"/>
                    </a:lnTo>
                    <a:lnTo>
                      <a:pt x="49" y="61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59"/>
                    </a:lnTo>
                    <a:lnTo>
                      <a:pt x="80" y="57"/>
                    </a:lnTo>
                    <a:lnTo>
                      <a:pt x="85" y="55"/>
                    </a:lnTo>
                    <a:lnTo>
                      <a:pt x="93" y="53"/>
                    </a:lnTo>
                    <a:lnTo>
                      <a:pt x="101" y="46"/>
                    </a:lnTo>
                    <a:lnTo>
                      <a:pt x="108" y="38"/>
                    </a:lnTo>
                    <a:lnTo>
                      <a:pt x="112" y="29"/>
                    </a:lnTo>
                    <a:lnTo>
                      <a:pt x="116" y="21"/>
                    </a:lnTo>
                    <a:lnTo>
                      <a:pt x="116" y="12"/>
                    </a:lnTo>
                    <a:lnTo>
                      <a:pt x="118" y="6"/>
                    </a:lnTo>
                    <a:lnTo>
                      <a:pt x="118" y="0"/>
                    </a:lnTo>
                    <a:lnTo>
                      <a:pt x="120" y="0"/>
                    </a:lnTo>
                    <a:lnTo>
                      <a:pt x="2053" y="154"/>
                    </a:lnTo>
                    <a:lnTo>
                      <a:pt x="1758" y="154"/>
                    </a:lnTo>
                    <a:lnTo>
                      <a:pt x="146" y="33"/>
                    </a:lnTo>
                    <a:lnTo>
                      <a:pt x="143" y="36"/>
                    </a:lnTo>
                    <a:lnTo>
                      <a:pt x="139" y="50"/>
                    </a:lnTo>
                    <a:lnTo>
                      <a:pt x="133" y="55"/>
                    </a:lnTo>
                    <a:lnTo>
                      <a:pt x="127" y="63"/>
                    </a:lnTo>
                    <a:lnTo>
                      <a:pt x="120" y="71"/>
                    </a:lnTo>
                    <a:lnTo>
                      <a:pt x="112" y="76"/>
                    </a:lnTo>
                    <a:lnTo>
                      <a:pt x="99" y="78"/>
                    </a:lnTo>
                    <a:lnTo>
                      <a:pt x="87" y="82"/>
                    </a:lnTo>
                    <a:lnTo>
                      <a:pt x="76" y="84"/>
                    </a:lnTo>
                    <a:lnTo>
                      <a:pt x="65" y="86"/>
                    </a:lnTo>
                    <a:lnTo>
                      <a:pt x="53" y="84"/>
                    </a:lnTo>
                    <a:lnTo>
                      <a:pt x="46" y="84"/>
                    </a:lnTo>
                    <a:lnTo>
                      <a:pt x="40" y="84"/>
                    </a:lnTo>
                    <a:lnTo>
                      <a:pt x="38" y="84"/>
                    </a:lnTo>
                    <a:lnTo>
                      <a:pt x="40" y="154"/>
                    </a:lnTo>
                    <a:lnTo>
                      <a:pt x="2" y="154"/>
                    </a:lnTo>
                    <a:lnTo>
                      <a:pt x="2" y="154"/>
                    </a:lnTo>
                    <a:close/>
                  </a:path>
                </a:pathLst>
              </a:custGeom>
              <a:solidFill>
                <a:srgbClr val="B34D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49" name="Freeform 149">
                <a:extLst>
                  <a:ext uri="{FF2B5EF4-FFF2-40B4-BE49-F238E27FC236}">
                    <a16:creationId xmlns:a16="http://schemas.microsoft.com/office/drawing/2014/main" id="{56B37B1A-A93E-467B-B9B1-6BB9C1291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6" y="3835"/>
                <a:ext cx="53" cy="12"/>
              </a:xfrm>
              <a:custGeom>
                <a:avLst/>
                <a:gdLst>
                  <a:gd name="T0" fmla="*/ 2 w 106"/>
                  <a:gd name="T1" fmla="*/ 6 h 25"/>
                  <a:gd name="T2" fmla="*/ 4 w 106"/>
                  <a:gd name="T3" fmla="*/ 6 h 25"/>
                  <a:gd name="T4" fmla="*/ 9 w 106"/>
                  <a:gd name="T5" fmla="*/ 6 h 25"/>
                  <a:gd name="T6" fmla="*/ 17 w 106"/>
                  <a:gd name="T7" fmla="*/ 8 h 25"/>
                  <a:gd name="T8" fmla="*/ 28 w 106"/>
                  <a:gd name="T9" fmla="*/ 9 h 25"/>
                  <a:gd name="T10" fmla="*/ 38 w 106"/>
                  <a:gd name="T11" fmla="*/ 9 h 25"/>
                  <a:gd name="T12" fmla="*/ 49 w 106"/>
                  <a:gd name="T13" fmla="*/ 11 h 25"/>
                  <a:gd name="T14" fmla="*/ 61 w 106"/>
                  <a:gd name="T15" fmla="*/ 11 h 25"/>
                  <a:gd name="T16" fmla="*/ 72 w 106"/>
                  <a:gd name="T17" fmla="*/ 11 h 25"/>
                  <a:gd name="T18" fmla="*/ 80 w 106"/>
                  <a:gd name="T19" fmla="*/ 11 h 25"/>
                  <a:gd name="T20" fmla="*/ 87 w 106"/>
                  <a:gd name="T21" fmla="*/ 9 h 25"/>
                  <a:gd name="T22" fmla="*/ 93 w 106"/>
                  <a:gd name="T23" fmla="*/ 8 h 25"/>
                  <a:gd name="T24" fmla="*/ 99 w 106"/>
                  <a:gd name="T25" fmla="*/ 6 h 25"/>
                  <a:gd name="T26" fmla="*/ 102 w 106"/>
                  <a:gd name="T27" fmla="*/ 0 h 25"/>
                  <a:gd name="T28" fmla="*/ 106 w 106"/>
                  <a:gd name="T29" fmla="*/ 0 h 25"/>
                  <a:gd name="T30" fmla="*/ 104 w 106"/>
                  <a:gd name="T31" fmla="*/ 0 h 25"/>
                  <a:gd name="T32" fmla="*/ 101 w 106"/>
                  <a:gd name="T33" fmla="*/ 8 h 25"/>
                  <a:gd name="T34" fmla="*/ 95 w 106"/>
                  <a:gd name="T35" fmla="*/ 9 h 25"/>
                  <a:gd name="T36" fmla="*/ 91 w 106"/>
                  <a:gd name="T37" fmla="*/ 13 h 25"/>
                  <a:gd name="T38" fmla="*/ 83 w 106"/>
                  <a:gd name="T39" fmla="*/ 17 h 25"/>
                  <a:gd name="T40" fmla="*/ 76 w 106"/>
                  <a:gd name="T41" fmla="*/ 21 h 25"/>
                  <a:gd name="T42" fmla="*/ 64 w 106"/>
                  <a:gd name="T43" fmla="*/ 23 h 25"/>
                  <a:gd name="T44" fmla="*/ 53 w 106"/>
                  <a:gd name="T45" fmla="*/ 23 h 25"/>
                  <a:gd name="T46" fmla="*/ 40 w 106"/>
                  <a:gd name="T47" fmla="*/ 23 h 25"/>
                  <a:gd name="T48" fmla="*/ 28 w 106"/>
                  <a:gd name="T49" fmla="*/ 25 h 25"/>
                  <a:gd name="T50" fmla="*/ 17 w 106"/>
                  <a:gd name="T51" fmla="*/ 23 h 25"/>
                  <a:gd name="T52" fmla="*/ 7 w 106"/>
                  <a:gd name="T53" fmla="*/ 23 h 25"/>
                  <a:gd name="T54" fmla="*/ 2 w 106"/>
                  <a:gd name="T55" fmla="*/ 23 h 25"/>
                  <a:gd name="T56" fmla="*/ 0 w 106"/>
                  <a:gd name="T57" fmla="*/ 23 h 25"/>
                  <a:gd name="T58" fmla="*/ 2 w 106"/>
                  <a:gd name="T59" fmla="*/ 6 h 25"/>
                  <a:gd name="T60" fmla="*/ 2 w 106"/>
                  <a:gd name="T61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6" h="25">
                    <a:moveTo>
                      <a:pt x="2" y="6"/>
                    </a:moveTo>
                    <a:lnTo>
                      <a:pt x="4" y="6"/>
                    </a:lnTo>
                    <a:lnTo>
                      <a:pt x="9" y="6"/>
                    </a:lnTo>
                    <a:lnTo>
                      <a:pt x="17" y="8"/>
                    </a:lnTo>
                    <a:lnTo>
                      <a:pt x="28" y="9"/>
                    </a:lnTo>
                    <a:lnTo>
                      <a:pt x="38" y="9"/>
                    </a:lnTo>
                    <a:lnTo>
                      <a:pt x="49" y="11"/>
                    </a:lnTo>
                    <a:lnTo>
                      <a:pt x="61" y="11"/>
                    </a:lnTo>
                    <a:lnTo>
                      <a:pt x="72" y="11"/>
                    </a:lnTo>
                    <a:lnTo>
                      <a:pt x="80" y="11"/>
                    </a:lnTo>
                    <a:lnTo>
                      <a:pt x="87" y="9"/>
                    </a:lnTo>
                    <a:lnTo>
                      <a:pt x="93" y="8"/>
                    </a:lnTo>
                    <a:lnTo>
                      <a:pt x="99" y="6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04" y="0"/>
                    </a:lnTo>
                    <a:lnTo>
                      <a:pt x="101" y="8"/>
                    </a:lnTo>
                    <a:lnTo>
                      <a:pt x="95" y="9"/>
                    </a:lnTo>
                    <a:lnTo>
                      <a:pt x="91" y="13"/>
                    </a:lnTo>
                    <a:lnTo>
                      <a:pt x="83" y="17"/>
                    </a:lnTo>
                    <a:lnTo>
                      <a:pt x="76" y="21"/>
                    </a:lnTo>
                    <a:lnTo>
                      <a:pt x="64" y="23"/>
                    </a:lnTo>
                    <a:lnTo>
                      <a:pt x="53" y="23"/>
                    </a:lnTo>
                    <a:lnTo>
                      <a:pt x="40" y="23"/>
                    </a:lnTo>
                    <a:lnTo>
                      <a:pt x="28" y="25"/>
                    </a:lnTo>
                    <a:lnTo>
                      <a:pt x="17" y="23"/>
                    </a:lnTo>
                    <a:lnTo>
                      <a:pt x="7" y="23"/>
                    </a:lnTo>
                    <a:lnTo>
                      <a:pt x="2" y="23"/>
                    </a:lnTo>
                    <a:lnTo>
                      <a:pt x="0" y="23"/>
                    </a:lnTo>
                    <a:lnTo>
                      <a:pt x="2" y="6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E68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0" name="Freeform 150">
                <a:extLst>
                  <a:ext uri="{FF2B5EF4-FFF2-40B4-BE49-F238E27FC236}">
                    <a16:creationId xmlns:a16="http://schemas.microsoft.com/office/drawing/2014/main" id="{70561A5C-E2F0-4A5A-9CD4-59CF7C868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3" y="3813"/>
                <a:ext cx="782" cy="61"/>
              </a:xfrm>
              <a:custGeom>
                <a:avLst/>
                <a:gdLst>
                  <a:gd name="T0" fmla="*/ 0 w 1564"/>
                  <a:gd name="T1" fmla="*/ 0 h 122"/>
                  <a:gd name="T2" fmla="*/ 15 w 1564"/>
                  <a:gd name="T3" fmla="*/ 12 h 122"/>
                  <a:gd name="T4" fmla="*/ 1564 w 1564"/>
                  <a:gd name="T5" fmla="*/ 122 h 122"/>
                  <a:gd name="T6" fmla="*/ 0 w 1564"/>
                  <a:gd name="T7" fmla="*/ 0 h 122"/>
                  <a:gd name="T8" fmla="*/ 0 w 1564"/>
                  <a:gd name="T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4" h="122">
                    <a:moveTo>
                      <a:pt x="0" y="0"/>
                    </a:moveTo>
                    <a:lnTo>
                      <a:pt x="15" y="12"/>
                    </a:lnTo>
                    <a:lnTo>
                      <a:pt x="1564" y="12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8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1" name="Freeform 151">
                <a:extLst>
                  <a:ext uri="{FF2B5EF4-FFF2-40B4-BE49-F238E27FC236}">
                    <a16:creationId xmlns:a16="http://schemas.microsoft.com/office/drawing/2014/main" id="{3F3375B5-F875-4032-A578-EF3BA1C62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" y="3446"/>
                <a:ext cx="281" cy="126"/>
              </a:xfrm>
              <a:custGeom>
                <a:avLst/>
                <a:gdLst>
                  <a:gd name="T0" fmla="*/ 0 w 563"/>
                  <a:gd name="T1" fmla="*/ 76 h 250"/>
                  <a:gd name="T2" fmla="*/ 128 w 563"/>
                  <a:gd name="T3" fmla="*/ 3 h 250"/>
                  <a:gd name="T4" fmla="*/ 202 w 563"/>
                  <a:gd name="T5" fmla="*/ 0 h 250"/>
                  <a:gd name="T6" fmla="*/ 280 w 563"/>
                  <a:gd name="T7" fmla="*/ 21 h 250"/>
                  <a:gd name="T8" fmla="*/ 312 w 563"/>
                  <a:gd name="T9" fmla="*/ 43 h 250"/>
                  <a:gd name="T10" fmla="*/ 402 w 563"/>
                  <a:gd name="T11" fmla="*/ 24 h 250"/>
                  <a:gd name="T12" fmla="*/ 474 w 563"/>
                  <a:gd name="T13" fmla="*/ 43 h 250"/>
                  <a:gd name="T14" fmla="*/ 502 w 563"/>
                  <a:gd name="T15" fmla="*/ 110 h 250"/>
                  <a:gd name="T16" fmla="*/ 533 w 563"/>
                  <a:gd name="T17" fmla="*/ 121 h 250"/>
                  <a:gd name="T18" fmla="*/ 556 w 563"/>
                  <a:gd name="T19" fmla="*/ 142 h 250"/>
                  <a:gd name="T20" fmla="*/ 542 w 563"/>
                  <a:gd name="T21" fmla="*/ 163 h 250"/>
                  <a:gd name="T22" fmla="*/ 485 w 563"/>
                  <a:gd name="T23" fmla="*/ 152 h 250"/>
                  <a:gd name="T24" fmla="*/ 502 w 563"/>
                  <a:gd name="T25" fmla="*/ 190 h 250"/>
                  <a:gd name="T26" fmla="*/ 563 w 563"/>
                  <a:gd name="T27" fmla="*/ 216 h 250"/>
                  <a:gd name="T28" fmla="*/ 563 w 563"/>
                  <a:gd name="T29" fmla="*/ 250 h 250"/>
                  <a:gd name="T30" fmla="*/ 335 w 563"/>
                  <a:gd name="T31" fmla="*/ 250 h 250"/>
                  <a:gd name="T32" fmla="*/ 8 w 563"/>
                  <a:gd name="T33" fmla="*/ 178 h 250"/>
                  <a:gd name="T34" fmla="*/ 0 w 563"/>
                  <a:gd name="T35" fmla="*/ 76 h 250"/>
                  <a:gd name="T36" fmla="*/ 0 w 563"/>
                  <a:gd name="T37" fmla="*/ 76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3" h="250">
                    <a:moveTo>
                      <a:pt x="0" y="76"/>
                    </a:moveTo>
                    <a:lnTo>
                      <a:pt x="128" y="3"/>
                    </a:lnTo>
                    <a:lnTo>
                      <a:pt x="202" y="0"/>
                    </a:lnTo>
                    <a:lnTo>
                      <a:pt x="280" y="21"/>
                    </a:lnTo>
                    <a:lnTo>
                      <a:pt x="312" y="43"/>
                    </a:lnTo>
                    <a:lnTo>
                      <a:pt x="402" y="24"/>
                    </a:lnTo>
                    <a:lnTo>
                      <a:pt x="474" y="43"/>
                    </a:lnTo>
                    <a:lnTo>
                      <a:pt x="502" y="110"/>
                    </a:lnTo>
                    <a:lnTo>
                      <a:pt x="533" y="121"/>
                    </a:lnTo>
                    <a:lnTo>
                      <a:pt x="556" y="142"/>
                    </a:lnTo>
                    <a:lnTo>
                      <a:pt x="542" y="163"/>
                    </a:lnTo>
                    <a:lnTo>
                      <a:pt x="485" y="152"/>
                    </a:lnTo>
                    <a:lnTo>
                      <a:pt x="502" y="190"/>
                    </a:lnTo>
                    <a:lnTo>
                      <a:pt x="563" y="216"/>
                    </a:lnTo>
                    <a:lnTo>
                      <a:pt x="563" y="250"/>
                    </a:lnTo>
                    <a:lnTo>
                      <a:pt x="335" y="250"/>
                    </a:lnTo>
                    <a:lnTo>
                      <a:pt x="8" y="178"/>
                    </a:lnTo>
                    <a:lnTo>
                      <a:pt x="0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B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2" name="Freeform 152">
                <a:extLst>
                  <a:ext uri="{FF2B5EF4-FFF2-40B4-BE49-F238E27FC236}">
                    <a16:creationId xmlns:a16="http://schemas.microsoft.com/office/drawing/2014/main" id="{0834E23C-E64F-4003-8EC2-57BE55C649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3" y="3446"/>
                <a:ext cx="272" cy="131"/>
              </a:xfrm>
              <a:custGeom>
                <a:avLst/>
                <a:gdLst>
                  <a:gd name="T0" fmla="*/ 6 w 544"/>
                  <a:gd name="T1" fmla="*/ 142 h 262"/>
                  <a:gd name="T2" fmla="*/ 17 w 544"/>
                  <a:gd name="T3" fmla="*/ 129 h 262"/>
                  <a:gd name="T4" fmla="*/ 32 w 544"/>
                  <a:gd name="T5" fmla="*/ 110 h 262"/>
                  <a:gd name="T6" fmla="*/ 49 w 544"/>
                  <a:gd name="T7" fmla="*/ 89 h 262"/>
                  <a:gd name="T8" fmla="*/ 63 w 544"/>
                  <a:gd name="T9" fmla="*/ 74 h 262"/>
                  <a:gd name="T10" fmla="*/ 82 w 544"/>
                  <a:gd name="T11" fmla="*/ 59 h 262"/>
                  <a:gd name="T12" fmla="*/ 99 w 544"/>
                  <a:gd name="T13" fmla="*/ 45 h 262"/>
                  <a:gd name="T14" fmla="*/ 112 w 544"/>
                  <a:gd name="T15" fmla="*/ 36 h 262"/>
                  <a:gd name="T16" fmla="*/ 127 w 544"/>
                  <a:gd name="T17" fmla="*/ 28 h 262"/>
                  <a:gd name="T18" fmla="*/ 142 w 544"/>
                  <a:gd name="T19" fmla="*/ 24 h 262"/>
                  <a:gd name="T20" fmla="*/ 158 w 544"/>
                  <a:gd name="T21" fmla="*/ 21 h 262"/>
                  <a:gd name="T22" fmla="*/ 175 w 544"/>
                  <a:gd name="T23" fmla="*/ 17 h 262"/>
                  <a:gd name="T24" fmla="*/ 190 w 544"/>
                  <a:gd name="T25" fmla="*/ 13 h 262"/>
                  <a:gd name="T26" fmla="*/ 207 w 544"/>
                  <a:gd name="T27" fmla="*/ 9 h 262"/>
                  <a:gd name="T28" fmla="*/ 224 w 544"/>
                  <a:gd name="T29" fmla="*/ 5 h 262"/>
                  <a:gd name="T30" fmla="*/ 241 w 544"/>
                  <a:gd name="T31" fmla="*/ 2 h 262"/>
                  <a:gd name="T32" fmla="*/ 247 w 544"/>
                  <a:gd name="T33" fmla="*/ 2 h 262"/>
                  <a:gd name="T34" fmla="*/ 234 w 544"/>
                  <a:gd name="T35" fmla="*/ 13 h 262"/>
                  <a:gd name="T36" fmla="*/ 220 w 544"/>
                  <a:gd name="T37" fmla="*/ 32 h 262"/>
                  <a:gd name="T38" fmla="*/ 211 w 544"/>
                  <a:gd name="T39" fmla="*/ 47 h 262"/>
                  <a:gd name="T40" fmla="*/ 203 w 544"/>
                  <a:gd name="T41" fmla="*/ 62 h 262"/>
                  <a:gd name="T42" fmla="*/ 198 w 544"/>
                  <a:gd name="T43" fmla="*/ 79 h 262"/>
                  <a:gd name="T44" fmla="*/ 198 w 544"/>
                  <a:gd name="T45" fmla="*/ 97 h 262"/>
                  <a:gd name="T46" fmla="*/ 198 w 544"/>
                  <a:gd name="T47" fmla="*/ 114 h 262"/>
                  <a:gd name="T48" fmla="*/ 201 w 544"/>
                  <a:gd name="T49" fmla="*/ 131 h 262"/>
                  <a:gd name="T50" fmla="*/ 209 w 544"/>
                  <a:gd name="T51" fmla="*/ 148 h 262"/>
                  <a:gd name="T52" fmla="*/ 217 w 544"/>
                  <a:gd name="T53" fmla="*/ 163 h 262"/>
                  <a:gd name="T54" fmla="*/ 222 w 544"/>
                  <a:gd name="T55" fmla="*/ 174 h 262"/>
                  <a:gd name="T56" fmla="*/ 230 w 544"/>
                  <a:gd name="T57" fmla="*/ 186 h 262"/>
                  <a:gd name="T58" fmla="*/ 274 w 544"/>
                  <a:gd name="T59" fmla="*/ 178 h 262"/>
                  <a:gd name="T60" fmla="*/ 544 w 544"/>
                  <a:gd name="T61" fmla="*/ 262 h 262"/>
                  <a:gd name="T62" fmla="*/ 47 w 544"/>
                  <a:gd name="T63" fmla="*/ 216 h 262"/>
                  <a:gd name="T64" fmla="*/ 0 w 544"/>
                  <a:gd name="T65" fmla="*/ 15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4" h="262">
                    <a:moveTo>
                      <a:pt x="0" y="150"/>
                    </a:moveTo>
                    <a:lnTo>
                      <a:pt x="6" y="142"/>
                    </a:lnTo>
                    <a:lnTo>
                      <a:pt x="11" y="135"/>
                    </a:lnTo>
                    <a:lnTo>
                      <a:pt x="17" y="129"/>
                    </a:lnTo>
                    <a:lnTo>
                      <a:pt x="23" y="121"/>
                    </a:lnTo>
                    <a:lnTo>
                      <a:pt x="32" y="110"/>
                    </a:lnTo>
                    <a:lnTo>
                      <a:pt x="44" y="97"/>
                    </a:lnTo>
                    <a:lnTo>
                      <a:pt x="49" y="89"/>
                    </a:lnTo>
                    <a:lnTo>
                      <a:pt x="55" y="81"/>
                    </a:lnTo>
                    <a:lnTo>
                      <a:pt x="63" y="74"/>
                    </a:lnTo>
                    <a:lnTo>
                      <a:pt x="72" y="68"/>
                    </a:lnTo>
                    <a:lnTo>
                      <a:pt x="82" y="59"/>
                    </a:lnTo>
                    <a:lnTo>
                      <a:pt x="93" y="51"/>
                    </a:lnTo>
                    <a:lnTo>
                      <a:pt x="99" y="45"/>
                    </a:lnTo>
                    <a:lnTo>
                      <a:pt x="104" y="40"/>
                    </a:lnTo>
                    <a:lnTo>
                      <a:pt x="112" y="36"/>
                    </a:lnTo>
                    <a:lnTo>
                      <a:pt x="120" y="32"/>
                    </a:lnTo>
                    <a:lnTo>
                      <a:pt x="127" y="28"/>
                    </a:lnTo>
                    <a:lnTo>
                      <a:pt x="135" y="26"/>
                    </a:lnTo>
                    <a:lnTo>
                      <a:pt x="142" y="24"/>
                    </a:lnTo>
                    <a:lnTo>
                      <a:pt x="150" y="22"/>
                    </a:lnTo>
                    <a:lnTo>
                      <a:pt x="158" y="21"/>
                    </a:lnTo>
                    <a:lnTo>
                      <a:pt x="167" y="19"/>
                    </a:lnTo>
                    <a:lnTo>
                      <a:pt x="175" y="17"/>
                    </a:lnTo>
                    <a:lnTo>
                      <a:pt x="182" y="15"/>
                    </a:lnTo>
                    <a:lnTo>
                      <a:pt x="190" y="13"/>
                    </a:lnTo>
                    <a:lnTo>
                      <a:pt x="198" y="11"/>
                    </a:lnTo>
                    <a:lnTo>
                      <a:pt x="207" y="9"/>
                    </a:lnTo>
                    <a:lnTo>
                      <a:pt x="217" y="7"/>
                    </a:lnTo>
                    <a:lnTo>
                      <a:pt x="224" y="5"/>
                    </a:lnTo>
                    <a:lnTo>
                      <a:pt x="232" y="3"/>
                    </a:lnTo>
                    <a:lnTo>
                      <a:pt x="241" y="2"/>
                    </a:lnTo>
                    <a:lnTo>
                      <a:pt x="251" y="0"/>
                    </a:lnTo>
                    <a:lnTo>
                      <a:pt x="247" y="2"/>
                    </a:lnTo>
                    <a:lnTo>
                      <a:pt x="241" y="5"/>
                    </a:lnTo>
                    <a:lnTo>
                      <a:pt x="234" y="13"/>
                    </a:lnTo>
                    <a:lnTo>
                      <a:pt x="224" y="26"/>
                    </a:lnTo>
                    <a:lnTo>
                      <a:pt x="220" y="32"/>
                    </a:lnTo>
                    <a:lnTo>
                      <a:pt x="215" y="40"/>
                    </a:lnTo>
                    <a:lnTo>
                      <a:pt x="211" y="47"/>
                    </a:lnTo>
                    <a:lnTo>
                      <a:pt x="207" y="55"/>
                    </a:lnTo>
                    <a:lnTo>
                      <a:pt x="203" y="62"/>
                    </a:lnTo>
                    <a:lnTo>
                      <a:pt x="201" y="70"/>
                    </a:lnTo>
                    <a:lnTo>
                      <a:pt x="198" y="79"/>
                    </a:lnTo>
                    <a:lnTo>
                      <a:pt x="198" y="89"/>
                    </a:lnTo>
                    <a:lnTo>
                      <a:pt x="198" y="97"/>
                    </a:lnTo>
                    <a:lnTo>
                      <a:pt x="198" y="106"/>
                    </a:lnTo>
                    <a:lnTo>
                      <a:pt x="198" y="114"/>
                    </a:lnTo>
                    <a:lnTo>
                      <a:pt x="201" y="123"/>
                    </a:lnTo>
                    <a:lnTo>
                      <a:pt x="201" y="131"/>
                    </a:lnTo>
                    <a:lnTo>
                      <a:pt x="205" y="140"/>
                    </a:lnTo>
                    <a:lnTo>
                      <a:pt x="209" y="148"/>
                    </a:lnTo>
                    <a:lnTo>
                      <a:pt x="213" y="155"/>
                    </a:lnTo>
                    <a:lnTo>
                      <a:pt x="217" y="163"/>
                    </a:lnTo>
                    <a:lnTo>
                      <a:pt x="220" y="169"/>
                    </a:lnTo>
                    <a:lnTo>
                      <a:pt x="222" y="174"/>
                    </a:lnTo>
                    <a:lnTo>
                      <a:pt x="226" y="180"/>
                    </a:lnTo>
                    <a:lnTo>
                      <a:pt x="230" y="186"/>
                    </a:lnTo>
                    <a:lnTo>
                      <a:pt x="232" y="190"/>
                    </a:lnTo>
                    <a:lnTo>
                      <a:pt x="274" y="178"/>
                    </a:lnTo>
                    <a:lnTo>
                      <a:pt x="384" y="203"/>
                    </a:lnTo>
                    <a:lnTo>
                      <a:pt x="544" y="262"/>
                    </a:lnTo>
                    <a:lnTo>
                      <a:pt x="333" y="237"/>
                    </a:lnTo>
                    <a:lnTo>
                      <a:pt x="47" y="216"/>
                    </a:lnTo>
                    <a:lnTo>
                      <a:pt x="0" y="150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E085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3" name="Freeform 153">
                <a:extLst>
                  <a:ext uri="{FF2B5EF4-FFF2-40B4-BE49-F238E27FC236}">
                    <a16:creationId xmlns:a16="http://schemas.microsoft.com/office/drawing/2014/main" id="{6058D1B3-110C-47A6-9416-052EC92926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" y="3472"/>
                <a:ext cx="184" cy="122"/>
              </a:xfrm>
              <a:custGeom>
                <a:avLst/>
                <a:gdLst>
                  <a:gd name="T0" fmla="*/ 0 w 369"/>
                  <a:gd name="T1" fmla="*/ 192 h 243"/>
                  <a:gd name="T2" fmla="*/ 0 w 369"/>
                  <a:gd name="T3" fmla="*/ 146 h 243"/>
                  <a:gd name="T4" fmla="*/ 21 w 369"/>
                  <a:gd name="T5" fmla="*/ 112 h 243"/>
                  <a:gd name="T6" fmla="*/ 34 w 369"/>
                  <a:gd name="T7" fmla="*/ 53 h 243"/>
                  <a:gd name="T8" fmla="*/ 61 w 369"/>
                  <a:gd name="T9" fmla="*/ 40 h 243"/>
                  <a:gd name="T10" fmla="*/ 72 w 369"/>
                  <a:gd name="T11" fmla="*/ 0 h 243"/>
                  <a:gd name="T12" fmla="*/ 181 w 369"/>
                  <a:gd name="T13" fmla="*/ 21 h 243"/>
                  <a:gd name="T14" fmla="*/ 230 w 369"/>
                  <a:gd name="T15" fmla="*/ 78 h 243"/>
                  <a:gd name="T16" fmla="*/ 228 w 369"/>
                  <a:gd name="T17" fmla="*/ 78 h 243"/>
                  <a:gd name="T18" fmla="*/ 223 w 369"/>
                  <a:gd name="T19" fmla="*/ 76 h 243"/>
                  <a:gd name="T20" fmla="*/ 215 w 369"/>
                  <a:gd name="T21" fmla="*/ 74 h 243"/>
                  <a:gd name="T22" fmla="*/ 209 w 369"/>
                  <a:gd name="T23" fmla="*/ 74 h 243"/>
                  <a:gd name="T24" fmla="*/ 200 w 369"/>
                  <a:gd name="T25" fmla="*/ 74 h 243"/>
                  <a:gd name="T26" fmla="*/ 192 w 369"/>
                  <a:gd name="T27" fmla="*/ 74 h 243"/>
                  <a:gd name="T28" fmla="*/ 185 w 369"/>
                  <a:gd name="T29" fmla="*/ 76 h 243"/>
                  <a:gd name="T30" fmla="*/ 181 w 369"/>
                  <a:gd name="T31" fmla="*/ 80 h 243"/>
                  <a:gd name="T32" fmla="*/ 177 w 369"/>
                  <a:gd name="T33" fmla="*/ 85 h 243"/>
                  <a:gd name="T34" fmla="*/ 177 w 369"/>
                  <a:gd name="T35" fmla="*/ 91 h 243"/>
                  <a:gd name="T36" fmla="*/ 177 w 369"/>
                  <a:gd name="T37" fmla="*/ 99 h 243"/>
                  <a:gd name="T38" fmla="*/ 181 w 369"/>
                  <a:gd name="T39" fmla="*/ 108 h 243"/>
                  <a:gd name="T40" fmla="*/ 185 w 369"/>
                  <a:gd name="T41" fmla="*/ 120 h 243"/>
                  <a:gd name="T42" fmla="*/ 188 w 369"/>
                  <a:gd name="T43" fmla="*/ 125 h 243"/>
                  <a:gd name="T44" fmla="*/ 207 w 369"/>
                  <a:gd name="T45" fmla="*/ 158 h 243"/>
                  <a:gd name="T46" fmla="*/ 255 w 369"/>
                  <a:gd name="T47" fmla="*/ 131 h 243"/>
                  <a:gd name="T48" fmla="*/ 329 w 369"/>
                  <a:gd name="T49" fmla="*/ 158 h 243"/>
                  <a:gd name="T50" fmla="*/ 369 w 369"/>
                  <a:gd name="T51" fmla="*/ 199 h 243"/>
                  <a:gd name="T52" fmla="*/ 167 w 369"/>
                  <a:gd name="T53" fmla="*/ 243 h 243"/>
                  <a:gd name="T54" fmla="*/ 4 w 369"/>
                  <a:gd name="T55" fmla="*/ 234 h 243"/>
                  <a:gd name="T56" fmla="*/ 0 w 369"/>
                  <a:gd name="T57" fmla="*/ 192 h 243"/>
                  <a:gd name="T58" fmla="*/ 0 w 369"/>
                  <a:gd name="T59" fmla="*/ 192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69" h="243">
                    <a:moveTo>
                      <a:pt x="0" y="192"/>
                    </a:moveTo>
                    <a:lnTo>
                      <a:pt x="0" y="146"/>
                    </a:lnTo>
                    <a:lnTo>
                      <a:pt x="21" y="112"/>
                    </a:lnTo>
                    <a:lnTo>
                      <a:pt x="34" y="53"/>
                    </a:lnTo>
                    <a:lnTo>
                      <a:pt x="61" y="40"/>
                    </a:lnTo>
                    <a:lnTo>
                      <a:pt x="72" y="0"/>
                    </a:lnTo>
                    <a:lnTo>
                      <a:pt x="181" y="21"/>
                    </a:lnTo>
                    <a:lnTo>
                      <a:pt x="230" y="78"/>
                    </a:lnTo>
                    <a:lnTo>
                      <a:pt x="228" y="78"/>
                    </a:lnTo>
                    <a:lnTo>
                      <a:pt x="223" y="76"/>
                    </a:lnTo>
                    <a:lnTo>
                      <a:pt x="215" y="74"/>
                    </a:lnTo>
                    <a:lnTo>
                      <a:pt x="209" y="74"/>
                    </a:lnTo>
                    <a:lnTo>
                      <a:pt x="200" y="74"/>
                    </a:lnTo>
                    <a:lnTo>
                      <a:pt x="192" y="74"/>
                    </a:lnTo>
                    <a:lnTo>
                      <a:pt x="185" y="76"/>
                    </a:lnTo>
                    <a:lnTo>
                      <a:pt x="181" y="80"/>
                    </a:lnTo>
                    <a:lnTo>
                      <a:pt x="177" y="85"/>
                    </a:lnTo>
                    <a:lnTo>
                      <a:pt x="177" y="91"/>
                    </a:lnTo>
                    <a:lnTo>
                      <a:pt x="177" y="99"/>
                    </a:lnTo>
                    <a:lnTo>
                      <a:pt x="181" y="108"/>
                    </a:lnTo>
                    <a:lnTo>
                      <a:pt x="185" y="120"/>
                    </a:lnTo>
                    <a:lnTo>
                      <a:pt x="188" y="125"/>
                    </a:lnTo>
                    <a:lnTo>
                      <a:pt x="207" y="158"/>
                    </a:lnTo>
                    <a:lnTo>
                      <a:pt x="255" y="131"/>
                    </a:lnTo>
                    <a:lnTo>
                      <a:pt x="329" y="158"/>
                    </a:lnTo>
                    <a:lnTo>
                      <a:pt x="369" y="199"/>
                    </a:lnTo>
                    <a:lnTo>
                      <a:pt x="167" y="243"/>
                    </a:lnTo>
                    <a:lnTo>
                      <a:pt x="4" y="234"/>
                    </a:lnTo>
                    <a:lnTo>
                      <a:pt x="0" y="192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4" name="Freeform 154">
                <a:extLst>
                  <a:ext uri="{FF2B5EF4-FFF2-40B4-BE49-F238E27FC236}">
                    <a16:creationId xmlns:a16="http://schemas.microsoft.com/office/drawing/2014/main" id="{AF2492CD-B5DD-49CD-9C1D-CFBF7E294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9" y="3464"/>
                <a:ext cx="87" cy="71"/>
              </a:xfrm>
              <a:custGeom>
                <a:avLst/>
                <a:gdLst>
                  <a:gd name="T0" fmla="*/ 27 w 173"/>
                  <a:gd name="T1" fmla="*/ 34 h 140"/>
                  <a:gd name="T2" fmla="*/ 116 w 173"/>
                  <a:gd name="T3" fmla="*/ 129 h 140"/>
                  <a:gd name="T4" fmla="*/ 150 w 173"/>
                  <a:gd name="T5" fmla="*/ 140 h 140"/>
                  <a:gd name="T6" fmla="*/ 173 w 173"/>
                  <a:gd name="T7" fmla="*/ 123 h 140"/>
                  <a:gd name="T8" fmla="*/ 143 w 173"/>
                  <a:gd name="T9" fmla="*/ 93 h 140"/>
                  <a:gd name="T10" fmla="*/ 82 w 173"/>
                  <a:gd name="T11" fmla="*/ 68 h 140"/>
                  <a:gd name="T12" fmla="*/ 63 w 173"/>
                  <a:gd name="T13" fmla="*/ 19 h 140"/>
                  <a:gd name="T14" fmla="*/ 0 w 173"/>
                  <a:gd name="T15" fmla="*/ 0 h 140"/>
                  <a:gd name="T16" fmla="*/ 27 w 173"/>
                  <a:gd name="T17" fmla="*/ 34 h 140"/>
                  <a:gd name="T18" fmla="*/ 27 w 173"/>
                  <a:gd name="T19" fmla="*/ 34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3" h="140">
                    <a:moveTo>
                      <a:pt x="27" y="34"/>
                    </a:moveTo>
                    <a:lnTo>
                      <a:pt x="116" y="129"/>
                    </a:lnTo>
                    <a:lnTo>
                      <a:pt x="150" y="140"/>
                    </a:lnTo>
                    <a:lnTo>
                      <a:pt x="173" y="123"/>
                    </a:lnTo>
                    <a:lnTo>
                      <a:pt x="143" y="93"/>
                    </a:lnTo>
                    <a:lnTo>
                      <a:pt x="82" y="68"/>
                    </a:lnTo>
                    <a:lnTo>
                      <a:pt x="63" y="19"/>
                    </a:lnTo>
                    <a:lnTo>
                      <a:pt x="0" y="0"/>
                    </a:lnTo>
                    <a:lnTo>
                      <a:pt x="27" y="34"/>
                    </a:lnTo>
                    <a:lnTo>
                      <a:pt x="27" y="34"/>
                    </a:lnTo>
                    <a:close/>
                  </a:path>
                </a:pathLst>
              </a:custGeom>
              <a:solidFill>
                <a:srgbClr val="C76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5" name="Freeform 155">
                <a:extLst>
                  <a:ext uri="{FF2B5EF4-FFF2-40B4-BE49-F238E27FC236}">
                    <a16:creationId xmlns:a16="http://schemas.microsoft.com/office/drawing/2014/main" id="{ACCD04BB-763F-4EA2-9A1B-D62139F7B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3382"/>
                <a:ext cx="72" cy="102"/>
              </a:xfrm>
              <a:custGeom>
                <a:avLst/>
                <a:gdLst>
                  <a:gd name="T0" fmla="*/ 112 w 145"/>
                  <a:gd name="T1" fmla="*/ 171 h 206"/>
                  <a:gd name="T2" fmla="*/ 63 w 145"/>
                  <a:gd name="T3" fmla="*/ 168 h 206"/>
                  <a:gd name="T4" fmla="*/ 15 w 145"/>
                  <a:gd name="T5" fmla="*/ 93 h 206"/>
                  <a:gd name="T6" fmla="*/ 0 w 145"/>
                  <a:gd name="T7" fmla="*/ 29 h 206"/>
                  <a:gd name="T8" fmla="*/ 17 w 145"/>
                  <a:gd name="T9" fmla="*/ 0 h 206"/>
                  <a:gd name="T10" fmla="*/ 51 w 145"/>
                  <a:gd name="T11" fmla="*/ 19 h 206"/>
                  <a:gd name="T12" fmla="*/ 89 w 145"/>
                  <a:gd name="T13" fmla="*/ 61 h 206"/>
                  <a:gd name="T14" fmla="*/ 116 w 145"/>
                  <a:gd name="T15" fmla="*/ 101 h 206"/>
                  <a:gd name="T16" fmla="*/ 95 w 145"/>
                  <a:gd name="T17" fmla="*/ 112 h 206"/>
                  <a:gd name="T18" fmla="*/ 137 w 145"/>
                  <a:gd name="T19" fmla="*/ 173 h 206"/>
                  <a:gd name="T20" fmla="*/ 145 w 145"/>
                  <a:gd name="T21" fmla="*/ 206 h 206"/>
                  <a:gd name="T22" fmla="*/ 112 w 145"/>
                  <a:gd name="T23" fmla="*/ 171 h 206"/>
                  <a:gd name="T24" fmla="*/ 112 w 145"/>
                  <a:gd name="T25" fmla="*/ 17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5" h="206">
                    <a:moveTo>
                      <a:pt x="112" y="171"/>
                    </a:moveTo>
                    <a:lnTo>
                      <a:pt x="63" y="168"/>
                    </a:lnTo>
                    <a:lnTo>
                      <a:pt x="15" y="93"/>
                    </a:lnTo>
                    <a:lnTo>
                      <a:pt x="0" y="29"/>
                    </a:lnTo>
                    <a:lnTo>
                      <a:pt x="17" y="0"/>
                    </a:lnTo>
                    <a:lnTo>
                      <a:pt x="51" y="19"/>
                    </a:lnTo>
                    <a:lnTo>
                      <a:pt x="89" y="61"/>
                    </a:lnTo>
                    <a:lnTo>
                      <a:pt x="116" y="101"/>
                    </a:lnTo>
                    <a:lnTo>
                      <a:pt x="95" y="112"/>
                    </a:lnTo>
                    <a:lnTo>
                      <a:pt x="137" y="173"/>
                    </a:lnTo>
                    <a:lnTo>
                      <a:pt x="145" y="206"/>
                    </a:lnTo>
                    <a:lnTo>
                      <a:pt x="112" y="171"/>
                    </a:lnTo>
                    <a:lnTo>
                      <a:pt x="112" y="171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6" name="Freeform 156">
                <a:extLst>
                  <a:ext uri="{FF2B5EF4-FFF2-40B4-BE49-F238E27FC236}">
                    <a16:creationId xmlns:a16="http://schemas.microsoft.com/office/drawing/2014/main" id="{5DE224C9-8D1A-437D-9DF5-8A86BF1CB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3389"/>
                <a:ext cx="49" cy="82"/>
              </a:xfrm>
              <a:custGeom>
                <a:avLst/>
                <a:gdLst>
                  <a:gd name="T0" fmla="*/ 78 w 99"/>
                  <a:gd name="T1" fmla="*/ 89 h 163"/>
                  <a:gd name="T2" fmla="*/ 8 w 99"/>
                  <a:gd name="T3" fmla="*/ 0 h 163"/>
                  <a:gd name="T4" fmla="*/ 0 w 99"/>
                  <a:gd name="T5" fmla="*/ 17 h 163"/>
                  <a:gd name="T6" fmla="*/ 23 w 99"/>
                  <a:gd name="T7" fmla="*/ 77 h 163"/>
                  <a:gd name="T8" fmla="*/ 48 w 99"/>
                  <a:gd name="T9" fmla="*/ 119 h 163"/>
                  <a:gd name="T10" fmla="*/ 40 w 99"/>
                  <a:gd name="T11" fmla="*/ 135 h 163"/>
                  <a:gd name="T12" fmla="*/ 48 w 99"/>
                  <a:gd name="T13" fmla="*/ 155 h 163"/>
                  <a:gd name="T14" fmla="*/ 99 w 99"/>
                  <a:gd name="T15" fmla="*/ 163 h 163"/>
                  <a:gd name="T16" fmla="*/ 63 w 99"/>
                  <a:gd name="T17" fmla="*/ 102 h 163"/>
                  <a:gd name="T18" fmla="*/ 84 w 99"/>
                  <a:gd name="T19" fmla="*/ 100 h 163"/>
                  <a:gd name="T20" fmla="*/ 78 w 99"/>
                  <a:gd name="T21" fmla="*/ 89 h 163"/>
                  <a:gd name="T22" fmla="*/ 78 w 99"/>
                  <a:gd name="T23" fmla="*/ 89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163">
                    <a:moveTo>
                      <a:pt x="78" y="89"/>
                    </a:moveTo>
                    <a:lnTo>
                      <a:pt x="8" y="0"/>
                    </a:lnTo>
                    <a:lnTo>
                      <a:pt x="0" y="17"/>
                    </a:lnTo>
                    <a:lnTo>
                      <a:pt x="23" y="77"/>
                    </a:lnTo>
                    <a:lnTo>
                      <a:pt x="48" y="119"/>
                    </a:lnTo>
                    <a:lnTo>
                      <a:pt x="40" y="135"/>
                    </a:lnTo>
                    <a:lnTo>
                      <a:pt x="48" y="155"/>
                    </a:lnTo>
                    <a:lnTo>
                      <a:pt x="99" y="163"/>
                    </a:lnTo>
                    <a:lnTo>
                      <a:pt x="63" y="102"/>
                    </a:lnTo>
                    <a:lnTo>
                      <a:pt x="84" y="100"/>
                    </a:lnTo>
                    <a:lnTo>
                      <a:pt x="78" y="89"/>
                    </a:lnTo>
                    <a:lnTo>
                      <a:pt x="78" y="89"/>
                    </a:lnTo>
                    <a:close/>
                  </a:path>
                </a:pathLst>
              </a:custGeom>
              <a:solidFill>
                <a:srgbClr val="E68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7" name="Freeform 157">
                <a:extLst>
                  <a:ext uri="{FF2B5EF4-FFF2-40B4-BE49-F238E27FC236}">
                    <a16:creationId xmlns:a16="http://schemas.microsoft.com/office/drawing/2014/main" id="{B272D655-CE97-48B8-910F-808655281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1" y="3387"/>
                <a:ext cx="38" cy="42"/>
              </a:xfrm>
              <a:custGeom>
                <a:avLst/>
                <a:gdLst>
                  <a:gd name="T0" fmla="*/ 0 w 76"/>
                  <a:gd name="T1" fmla="*/ 0 h 83"/>
                  <a:gd name="T2" fmla="*/ 19 w 76"/>
                  <a:gd name="T3" fmla="*/ 13 h 83"/>
                  <a:gd name="T4" fmla="*/ 76 w 76"/>
                  <a:gd name="T5" fmla="*/ 83 h 83"/>
                  <a:gd name="T6" fmla="*/ 59 w 76"/>
                  <a:gd name="T7" fmla="*/ 83 h 83"/>
                  <a:gd name="T8" fmla="*/ 0 w 76"/>
                  <a:gd name="T9" fmla="*/ 0 h 83"/>
                  <a:gd name="T10" fmla="*/ 0 w 76"/>
                  <a:gd name="T11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" h="83">
                    <a:moveTo>
                      <a:pt x="0" y="0"/>
                    </a:moveTo>
                    <a:lnTo>
                      <a:pt x="19" y="13"/>
                    </a:lnTo>
                    <a:lnTo>
                      <a:pt x="76" y="83"/>
                    </a:lnTo>
                    <a:lnTo>
                      <a:pt x="59" y="8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8" name="Freeform 158">
                <a:extLst>
                  <a:ext uri="{FF2B5EF4-FFF2-40B4-BE49-F238E27FC236}">
                    <a16:creationId xmlns:a16="http://schemas.microsoft.com/office/drawing/2014/main" id="{42B1B68F-B0CD-4A2D-9D0A-E360C6EB19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2" y="3551"/>
                <a:ext cx="776" cy="83"/>
              </a:xfrm>
              <a:custGeom>
                <a:avLst/>
                <a:gdLst>
                  <a:gd name="T0" fmla="*/ 257 w 1552"/>
                  <a:gd name="T1" fmla="*/ 38 h 167"/>
                  <a:gd name="T2" fmla="*/ 0 w 1552"/>
                  <a:gd name="T3" fmla="*/ 51 h 167"/>
                  <a:gd name="T4" fmla="*/ 0 w 1552"/>
                  <a:gd name="T5" fmla="*/ 85 h 167"/>
                  <a:gd name="T6" fmla="*/ 614 w 1552"/>
                  <a:gd name="T7" fmla="*/ 142 h 167"/>
                  <a:gd name="T8" fmla="*/ 1172 w 1552"/>
                  <a:gd name="T9" fmla="*/ 167 h 167"/>
                  <a:gd name="T10" fmla="*/ 1210 w 1552"/>
                  <a:gd name="T11" fmla="*/ 163 h 167"/>
                  <a:gd name="T12" fmla="*/ 1552 w 1552"/>
                  <a:gd name="T13" fmla="*/ 43 h 167"/>
                  <a:gd name="T14" fmla="*/ 1552 w 1552"/>
                  <a:gd name="T15" fmla="*/ 22 h 167"/>
                  <a:gd name="T16" fmla="*/ 1305 w 1552"/>
                  <a:gd name="T17" fmla="*/ 0 h 167"/>
                  <a:gd name="T18" fmla="*/ 257 w 1552"/>
                  <a:gd name="T19" fmla="*/ 38 h 167"/>
                  <a:gd name="T20" fmla="*/ 257 w 1552"/>
                  <a:gd name="T21" fmla="*/ 38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52" h="167">
                    <a:moveTo>
                      <a:pt x="257" y="38"/>
                    </a:moveTo>
                    <a:lnTo>
                      <a:pt x="0" y="51"/>
                    </a:lnTo>
                    <a:lnTo>
                      <a:pt x="0" y="85"/>
                    </a:lnTo>
                    <a:lnTo>
                      <a:pt x="614" y="142"/>
                    </a:lnTo>
                    <a:lnTo>
                      <a:pt x="1172" y="167"/>
                    </a:lnTo>
                    <a:lnTo>
                      <a:pt x="1210" y="163"/>
                    </a:lnTo>
                    <a:lnTo>
                      <a:pt x="1552" y="43"/>
                    </a:lnTo>
                    <a:lnTo>
                      <a:pt x="1552" y="22"/>
                    </a:lnTo>
                    <a:lnTo>
                      <a:pt x="1305" y="0"/>
                    </a:lnTo>
                    <a:lnTo>
                      <a:pt x="257" y="38"/>
                    </a:lnTo>
                    <a:lnTo>
                      <a:pt x="257" y="38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59" name="Freeform 159">
                <a:extLst>
                  <a:ext uri="{FF2B5EF4-FFF2-40B4-BE49-F238E27FC236}">
                    <a16:creationId xmlns:a16="http://schemas.microsoft.com/office/drawing/2014/main" id="{9ECCB134-CDEA-494F-AD54-9C7CC3D07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0" y="3480"/>
                <a:ext cx="381" cy="131"/>
              </a:xfrm>
              <a:custGeom>
                <a:avLst/>
                <a:gdLst>
                  <a:gd name="T0" fmla="*/ 0 w 763"/>
                  <a:gd name="T1" fmla="*/ 76 h 262"/>
                  <a:gd name="T2" fmla="*/ 417 w 763"/>
                  <a:gd name="T3" fmla="*/ 0 h 262"/>
                  <a:gd name="T4" fmla="*/ 422 w 763"/>
                  <a:gd name="T5" fmla="*/ 4 h 262"/>
                  <a:gd name="T6" fmla="*/ 430 w 763"/>
                  <a:gd name="T7" fmla="*/ 8 h 262"/>
                  <a:gd name="T8" fmla="*/ 441 w 763"/>
                  <a:gd name="T9" fmla="*/ 13 h 262"/>
                  <a:gd name="T10" fmla="*/ 447 w 763"/>
                  <a:gd name="T11" fmla="*/ 15 h 262"/>
                  <a:gd name="T12" fmla="*/ 455 w 763"/>
                  <a:gd name="T13" fmla="*/ 17 h 262"/>
                  <a:gd name="T14" fmla="*/ 462 w 763"/>
                  <a:gd name="T15" fmla="*/ 23 h 262"/>
                  <a:gd name="T16" fmla="*/ 474 w 763"/>
                  <a:gd name="T17" fmla="*/ 25 h 262"/>
                  <a:gd name="T18" fmla="*/ 483 w 763"/>
                  <a:gd name="T19" fmla="*/ 31 h 262"/>
                  <a:gd name="T20" fmla="*/ 495 w 763"/>
                  <a:gd name="T21" fmla="*/ 32 h 262"/>
                  <a:gd name="T22" fmla="*/ 500 w 763"/>
                  <a:gd name="T23" fmla="*/ 34 h 262"/>
                  <a:gd name="T24" fmla="*/ 506 w 763"/>
                  <a:gd name="T25" fmla="*/ 36 h 262"/>
                  <a:gd name="T26" fmla="*/ 514 w 763"/>
                  <a:gd name="T27" fmla="*/ 38 h 262"/>
                  <a:gd name="T28" fmla="*/ 521 w 763"/>
                  <a:gd name="T29" fmla="*/ 40 h 262"/>
                  <a:gd name="T30" fmla="*/ 527 w 763"/>
                  <a:gd name="T31" fmla="*/ 42 h 262"/>
                  <a:gd name="T32" fmla="*/ 534 w 763"/>
                  <a:gd name="T33" fmla="*/ 44 h 262"/>
                  <a:gd name="T34" fmla="*/ 540 w 763"/>
                  <a:gd name="T35" fmla="*/ 44 h 262"/>
                  <a:gd name="T36" fmla="*/ 548 w 763"/>
                  <a:gd name="T37" fmla="*/ 48 h 262"/>
                  <a:gd name="T38" fmla="*/ 555 w 763"/>
                  <a:gd name="T39" fmla="*/ 48 h 262"/>
                  <a:gd name="T40" fmla="*/ 565 w 763"/>
                  <a:gd name="T41" fmla="*/ 51 h 262"/>
                  <a:gd name="T42" fmla="*/ 572 w 763"/>
                  <a:gd name="T43" fmla="*/ 51 h 262"/>
                  <a:gd name="T44" fmla="*/ 582 w 763"/>
                  <a:gd name="T45" fmla="*/ 55 h 262"/>
                  <a:gd name="T46" fmla="*/ 590 w 763"/>
                  <a:gd name="T47" fmla="*/ 55 h 262"/>
                  <a:gd name="T48" fmla="*/ 597 w 763"/>
                  <a:gd name="T49" fmla="*/ 57 h 262"/>
                  <a:gd name="T50" fmla="*/ 605 w 763"/>
                  <a:gd name="T51" fmla="*/ 59 h 262"/>
                  <a:gd name="T52" fmla="*/ 614 w 763"/>
                  <a:gd name="T53" fmla="*/ 61 h 262"/>
                  <a:gd name="T54" fmla="*/ 622 w 763"/>
                  <a:gd name="T55" fmla="*/ 61 h 262"/>
                  <a:gd name="T56" fmla="*/ 630 w 763"/>
                  <a:gd name="T57" fmla="*/ 63 h 262"/>
                  <a:gd name="T58" fmla="*/ 637 w 763"/>
                  <a:gd name="T59" fmla="*/ 65 h 262"/>
                  <a:gd name="T60" fmla="*/ 647 w 763"/>
                  <a:gd name="T61" fmla="*/ 67 h 262"/>
                  <a:gd name="T62" fmla="*/ 652 w 763"/>
                  <a:gd name="T63" fmla="*/ 67 h 262"/>
                  <a:gd name="T64" fmla="*/ 660 w 763"/>
                  <a:gd name="T65" fmla="*/ 69 h 262"/>
                  <a:gd name="T66" fmla="*/ 666 w 763"/>
                  <a:gd name="T67" fmla="*/ 70 h 262"/>
                  <a:gd name="T68" fmla="*/ 673 w 763"/>
                  <a:gd name="T69" fmla="*/ 70 h 262"/>
                  <a:gd name="T70" fmla="*/ 685 w 763"/>
                  <a:gd name="T71" fmla="*/ 72 h 262"/>
                  <a:gd name="T72" fmla="*/ 696 w 763"/>
                  <a:gd name="T73" fmla="*/ 74 h 262"/>
                  <a:gd name="T74" fmla="*/ 704 w 763"/>
                  <a:gd name="T75" fmla="*/ 76 h 262"/>
                  <a:gd name="T76" fmla="*/ 709 w 763"/>
                  <a:gd name="T77" fmla="*/ 78 h 262"/>
                  <a:gd name="T78" fmla="*/ 713 w 763"/>
                  <a:gd name="T79" fmla="*/ 78 h 262"/>
                  <a:gd name="T80" fmla="*/ 717 w 763"/>
                  <a:gd name="T81" fmla="*/ 78 h 262"/>
                  <a:gd name="T82" fmla="*/ 728 w 763"/>
                  <a:gd name="T83" fmla="*/ 126 h 262"/>
                  <a:gd name="T84" fmla="*/ 763 w 763"/>
                  <a:gd name="T85" fmla="*/ 171 h 262"/>
                  <a:gd name="T86" fmla="*/ 437 w 763"/>
                  <a:gd name="T87" fmla="*/ 262 h 262"/>
                  <a:gd name="T88" fmla="*/ 71 w 763"/>
                  <a:gd name="T89" fmla="*/ 154 h 262"/>
                  <a:gd name="T90" fmla="*/ 0 w 763"/>
                  <a:gd name="T91" fmla="*/ 76 h 262"/>
                  <a:gd name="T92" fmla="*/ 0 w 763"/>
                  <a:gd name="T93" fmla="*/ 76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3" h="262">
                    <a:moveTo>
                      <a:pt x="0" y="76"/>
                    </a:moveTo>
                    <a:lnTo>
                      <a:pt x="417" y="0"/>
                    </a:lnTo>
                    <a:lnTo>
                      <a:pt x="422" y="4"/>
                    </a:lnTo>
                    <a:lnTo>
                      <a:pt x="430" y="8"/>
                    </a:lnTo>
                    <a:lnTo>
                      <a:pt x="441" y="13"/>
                    </a:lnTo>
                    <a:lnTo>
                      <a:pt x="447" y="15"/>
                    </a:lnTo>
                    <a:lnTo>
                      <a:pt x="455" y="17"/>
                    </a:lnTo>
                    <a:lnTo>
                      <a:pt x="462" y="23"/>
                    </a:lnTo>
                    <a:lnTo>
                      <a:pt x="474" y="25"/>
                    </a:lnTo>
                    <a:lnTo>
                      <a:pt x="483" y="31"/>
                    </a:lnTo>
                    <a:lnTo>
                      <a:pt x="495" y="32"/>
                    </a:lnTo>
                    <a:lnTo>
                      <a:pt x="500" y="34"/>
                    </a:lnTo>
                    <a:lnTo>
                      <a:pt x="506" y="36"/>
                    </a:lnTo>
                    <a:lnTo>
                      <a:pt x="514" y="38"/>
                    </a:lnTo>
                    <a:lnTo>
                      <a:pt x="521" y="40"/>
                    </a:lnTo>
                    <a:lnTo>
                      <a:pt x="527" y="42"/>
                    </a:lnTo>
                    <a:lnTo>
                      <a:pt x="534" y="44"/>
                    </a:lnTo>
                    <a:lnTo>
                      <a:pt x="540" y="44"/>
                    </a:lnTo>
                    <a:lnTo>
                      <a:pt x="548" y="48"/>
                    </a:lnTo>
                    <a:lnTo>
                      <a:pt x="555" y="48"/>
                    </a:lnTo>
                    <a:lnTo>
                      <a:pt x="565" y="51"/>
                    </a:lnTo>
                    <a:lnTo>
                      <a:pt x="572" y="51"/>
                    </a:lnTo>
                    <a:lnTo>
                      <a:pt x="582" y="55"/>
                    </a:lnTo>
                    <a:lnTo>
                      <a:pt x="590" y="55"/>
                    </a:lnTo>
                    <a:lnTo>
                      <a:pt x="597" y="57"/>
                    </a:lnTo>
                    <a:lnTo>
                      <a:pt x="605" y="59"/>
                    </a:lnTo>
                    <a:lnTo>
                      <a:pt x="614" y="61"/>
                    </a:lnTo>
                    <a:lnTo>
                      <a:pt x="622" y="61"/>
                    </a:lnTo>
                    <a:lnTo>
                      <a:pt x="630" y="63"/>
                    </a:lnTo>
                    <a:lnTo>
                      <a:pt x="637" y="65"/>
                    </a:lnTo>
                    <a:lnTo>
                      <a:pt x="647" y="67"/>
                    </a:lnTo>
                    <a:lnTo>
                      <a:pt x="652" y="67"/>
                    </a:lnTo>
                    <a:lnTo>
                      <a:pt x="660" y="69"/>
                    </a:lnTo>
                    <a:lnTo>
                      <a:pt x="666" y="70"/>
                    </a:lnTo>
                    <a:lnTo>
                      <a:pt x="673" y="70"/>
                    </a:lnTo>
                    <a:lnTo>
                      <a:pt x="685" y="72"/>
                    </a:lnTo>
                    <a:lnTo>
                      <a:pt x="696" y="74"/>
                    </a:lnTo>
                    <a:lnTo>
                      <a:pt x="704" y="76"/>
                    </a:lnTo>
                    <a:lnTo>
                      <a:pt x="709" y="78"/>
                    </a:lnTo>
                    <a:lnTo>
                      <a:pt x="713" y="78"/>
                    </a:lnTo>
                    <a:lnTo>
                      <a:pt x="717" y="78"/>
                    </a:lnTo>
                    <a:lnTo>
                      <a:pt x="728" y="126"/>
                    </a:lnTo>
                    <a:lnTo>
                      <a:pt x="763" y="171"/>
                    </a:lnTo>
                    <a:lnTo>
                      <a:pt x="437" y="262"/>
                    </a:lnTo>
                    <a:lnTo>
                      <a:pt x="71" y="154"/>
                    </a:lnTo>
                    <a:lnTo>
                      <a:pt x="0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E6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0" name="Freeform 160">
                <a:extLst>
                  <a:ext uri="{FF2B5EF4-FFF2-40B4-BE49-F238E27FC236}">
                    <a16:creationId xmlns:a16="http://schemas.microsoft.com/office/drawing/2014/main" id="{EFF11E14-018A-492A-A16A-730EA6C93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3410"/>
                <a:ext cx="510" cy="120"/>
              </a:xfrm>
              <a:custGeom>
                <a:avLst/>
                <a:gdLst>
                  <a:gd name="T0" fmla="*/ 34 w 1021"/>
                  <a:gd name="T1" fmla="*/ 40 h 240"/>
                  <a:gd name="T2" fmla="*/ 34 w 1021"/>
                  <a:gd name="T3" fmla="*/ 76 h 240"/>
                  <a:gd name="T4" fmla="*/ 166 w 1021"/>
                  <a:gd name="T5" fmla="*/ 94 h 240"/>
                  <a:gd name="T6" fmla="*/ 139 w 1021"/>
                  <a:gd name="T7" fmla="*/ 185 h 240"/>
                  <a:gd name="T8" fmla="*/ 0 w 1021"/>
                  <a:gd name="T9" fmla="*/ 202 h 240"/>
                  <a:gd name="T10" fmla="*/ 2 w 1021"/>
                  <a:gd name="T11" fmla="*/ 228 h 240"/>
                  <a:gd name="T12" fmla="*/ 470 w 1021"/>
                  <a:gd name="T13" fmla="*/ 240 h 240"/>
                  <a:gd name="T14" fmla="*/ 989 w 1021"/>
                  <a:gd name="T15" fmla="*/ 135 h 240"/>
                  <a:gd name="T16" fmla="*/ 989 w 1021"/>
                  <a:gd name="T17" fmla="*/ 132 h 240"/>
                  <a:gd name="T18" fmla="*/ 993 w 1021"/>
                  <a:gd name="T19" fmla="*/ 128 h 240"/>
                  <a:gd name="T20" fmla="*/ 996 w 1021"/>
                  <a:gd name="T21" fmla="*/ 118 h 240"/>
                  <a:gd name="T22" fmla="*/ 1004 w 1021"/>
                  <a:gd name="T23" fmla="*/ 109 h 240"/>
                  <a:gd name="T24" fmla="*/ 1006 w 1021"/>
                  <a:gd name="T25" fmla="*/ 101 h 240"/>
                  <a:gd name="T26" fmla="*/ 1008 w 1021"/>
                  <a:gd name="T27" fmla="*/ 95 h 240"/>
                  <a:gd name="T28" fmla="*/ 1012 w 1021"/>
                  <a:gd name="T29" fmla="*/ 88 h 240"/>
                  <a:gd name="T30" fmla="*/ 1014 w 1021"/>
                  <a:gd name="T31" fmla="*/ 82 h 240"/>
                  <a:gd name="T32" fmla="*/ 1017 w 1021"/>
                  <a:gd name="T33" fmla="*/ 67 h 240"/>
                  <a:gd name="T34" fmla="*/ 1021 w 1021"/>
                  <a:gd name="T35" fmla="*/ 55 h 240"/>
                  <a:gd name="T36" fmla="*/ 1019 w 1021"/>
                  <a:gd name="T37" fmla="*/ 44 h 240"/>
                  <a:gd name="T38" fmla="*/ 1019 w 1021"/>
                  <a:gd name="T39" fmla="*/ 33 h 240"/>
                  <a:gd name="T40" fmla="*/ 1015 w 1021"/>
                  <a:gd name="T41" fmla="*/ 23 h 240"/>
                  <a:gd name="T42" fmla="*/ 1012 w 1021"/>
                  <a:gd name="T43" fmla="*/ 16 h 240"/>
                  <a:gd name="T44" fmla="*/ 1008 w 1021"/>
                  <a:gd name="T45" fmla="*/ 8 h 240"/>
                  <a:gd name="T46" fmla="*/ 1004 w 1021"/>
                  <a:gd name="T47" fmla="*/ 4 h 240"/>
                  <a:gd name="T48" fmla="*/ 1000 w 1021"/>
                  <a:gd name="T49" fmla="*/ 0 h 240"/>
                  <a:gd name="T50" fmla="*/ 348 w 1021"/>
                  <a:gd name="T51" fmla="*/ 27 h 240"/>
                  <a:gd name="T52" fmla="*/ 34 w 1021"/>
                  <a:gd name="T53" fmla="*/ 40 h 240"/>
                  <a:gd name="T54" fmla="*/ 34 w 1021"/>
                  <a:gd name="T55" fmla="*/ 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021" h="240">
                    <a:moveTo>
                      <a:pt x="34" y="40"/>
                    </a:moveTo>
                    <a:lnTo>
                      <a:pt x="34" y="76"/>
                    </a:lnTo>
                    <a:lnTo>
                      <a:pt x="166" y="94"/>
                    </a:lnTo>
                    <a:lnTo>
                      <a:pt x="139" y="185"/>
                    </a:lnTo>
                    <a:lnTo>
                      <a:pt x="0" y="202"/>
                    </a:lnTo>
                    <a:lnTo>
                      <a:pt x="2" y="228"/>
                    </a:lnTo>
                    <a:lnTo>
                      <a:pt x="470" y="240"/>
                    </a:lnTo>
                    <a:lnTo>
                      <a:pt x="989" y="135"/>
                    </a:lnTo>
                    <a:lnTo>
                      <a:pt x="989" y="132"/>
                    </a:lnTo>
                    <a:lnTo>
                      <a:pt x="993" y="128"/>
                    </a:lnTo>
                    <a:lnTo>
                      <a:pt x="996" y="118"/>
                    </a:lnTo>
                    <a:lnTo>
                      <a:pt x="1004" y="109"/>
                    </a:lnTo>
                    <a:lnTo>
                      <a:pt x="1006" y="101"/>
                    </a:lnTo>
                    <a:lnTo>
                      <a:pt x="1008" y="95"/>
                    </a:lnTo>
                    <a:lnTo>
                      <a:pt x="1012" y="88"/>
                    </a:lnTo>
                    <a:lnTo>
                      <a:pt x="1014" y="82"/>
                    </a:lnTo>
                    <a:lnTo>
                      <a:pt x="1017" y="67"/>
                    </a:lnTo>
                    <a:lnTo>
                      <a:pt x="1021" y="55"/>
                    </a:lnTo>
                    <a:lnTo>
                      <a:pt x="1019" y="44"/>
                    </a:lnTo>
                    <a:lnTo>
                      <a:pt x="1019" y="33"/>
                    </a:lnTo>
                    <a:lnTo>
                      <a:pt x="1015" y="23"/>
                    </a:lnTo>
                    <a:lnTo>
                      <a:pt x="1012" y="16"/>
                    </a:lnTo>
                    <a:lnTo>
                      <a:pt x="1008" y="8"/>
                    </a:lnTo>
                    <a:lnTo>
                      <a:pt x="1004" y="4"/>
                    </a:lnTo>
                    <a:lnTo>
                      <a:pt x="1000" y="0"/>
                    </a:lnTo>
                    <a:lnTo>
                      <a:pt x="348" y="27"/>
                    </a:lnTo>
                    <a:lnTo>
                      <a:pt x="34" y="40"/>
                    </a:lnTo>
                    <a:lnTo>
                      <a:pt x="34" y="40"/>
                    </a:lnTo>
                    <a:close/>
                  </a:path>
                </a:pathLst>
              </a:custGeom>
              <a:solidFill>
                <a:srgbClr val="2E4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1" name="Freeform 161">
                <a:extLst>
                  <a:ext uri="{FF2B5EF4-FFF2-40B4-BE49-F238E27FC236}">
                    <a16:creationId xmlns:a16="http://schemas.microsoft.com/office/drawing/2014/main" id="{6CE729EE-8F6C-475E-B52D-AAF6A6665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5" y="3440"/>
                <a:ext cx="257" cy="79"/>
              </a:xfrm>
              <a:custGeom>
                <a:avLst/>
                <a:gdLst>
                  <a:gd name="T0" fmla="*/ 25 w 513"/>
                  <a:gd name="T1" fmla="*/ 76 h 158"/>
                  <a:gd name="T2" fmla="*/ 511 w 513"/>
                  <a:gd name="T3" fmla="*/ 0 h 158"/>
                  <a:gd name="T4" fmla="*/ 511 w 513"/>
                  <a:gd name="T5" fmla="*/ 2 h 158"/>
                  <a:gd name="T6" fmla="*/ 513 w 513"/>
                  <a:gd name="T7" fmla="*/ 12 h 158"/>
                  <a:gd name="T8" fmla="*/ 513 w 513"/>
                  <a:gd name="T9" fmla="*/ 23 h 158"/>
                  <a:gd name="T10" fmla="*/ 511 w 513"/>
                  <a:gd name="T11" fmla="*/ 35 h 158"/>
                  <a:gd name="T12" fmla="*/ 506 w 513"/>
                  <a:gd name="T13" fmla="*/ 46 h 158"/>
                  <a:gd name="T14" fmla="*/ 500 w 513"/>
                  <a:gd name="T15" fmla="*/ 54 h 158"/>
                  <a:gd name="T16" fmla="*/ 496 w 513"/>
                  <a:gd name="T17" fmla="*/ 61 h 158"/>
                  <a:gd name="T18" fmla="*/ 494 w 513"/>
                  <a:gd name="T19" fmla="*/ 63 h 158"/>
                  <a:gd name="T20" fmla="*/ 0 w 513"/>
                  <a:gd name="T21" fmla="*/ 158 h 158"/>
                  <a:gd name="T22" fmla="*/ 21 w 513"/>
                  <a:gd name="T23" fmla="*/ 131 h 158"/>
                  <a:gd name="T24" fmla="*/ 25 w 513"/>
                  <a:gd name="T25" fmla="*/ 76 h 158"/>
                  <a:gd name="T26" fmla="*/ 25 w 513"/>
                  <a:gd name="T27" fmla="*/ 7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13" h="158">
                    <a:moveTo>
                      <a:pt x="25" y="76"/>
                    </a:moveTo>
                    <a:lnTo>
                      <a:pt x="511" y="0"/>
                    </a:lnTo>
                    <a:lnTo>
                      <a:pt x="511" y="2"/>
                    </a:lnTo>
                    <a:lnTo>
                      <a:pt x="513" y="12"/>
                    </a:lnTo>
                    <a:lnTo>
                      <a:pt x="513" y="23"/>
                    </a:lnTo>
                    <a:lnTo>
                      <a:pt x="511" y="35"/>
                    </a:lnTo>
                    <a:lnTo>
                      <a:pt x="506" y="46"/>
                    </a:lnTo>
                    <a:lnTo>
                      <a:pt x="500" y="54"/>
                    </a:lnTo>
                    <a:lnTo>
                      <a:pt x="496" y="61"/>
                    </a:lnTo>
                    <a:lnTo>
                      <a:pt x="494" y="63"/>
                    </a:lnTo>
                    <a:lnTo>
                      <a:pt x="0" y="158"/>
                    </a:lnTo>
                    <a:lnTo>
                      <a:pt x="21" y="131"/>
                    </a:lnTo>
                    <a:lnTo>
                      <a:pt x="25" y="76"/>
                    </a:lnTo>
                    <a:lnTo>
                      <a:pt x="25" y="76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2" name="Freeform 162">
                <a:extLst>
                  <a:ext uri="{FF2B5EF4-FFF2-40B4-BE49-F238E27FC236}">
                    <a16:creationId xmlns:a16="http://schemas.microsoft.com/office/drawing/2014/main" id="{7964F873-0DA4-42C7-B5E8-D8EF1620C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1" y="3240"/>
                <a:ext cx="300" cy="170"/>
              </a:xfrm>
              <a:custGeom>
                <a:avLst/>
                <a:gdLst>
                  <a:gd name="T0" fmla="*/ 0 w 600"/>
                  <a:gd name="T1" fmla="*/ 295 h 340"/>
                  <a:gd name="T2" fmla="*/ 66 w 600"/>
                  <a:gd name="T3" fmla="*/ 259 h 340"/>
                  <a:gd name="T4" fmla="*/ 116 w 600"/>
                  <a:gd name="T5" fmla="*/ 251 h 340"/>
                  <a:gd name="T6" fmla="*/ 72 w 600"/>
                  <a:gd name="T7" fmla="*/ 340 h 340"/>
                  <a:gd name="T8" fmla="*/ 148 w 600"/>
                  <a:gd name="T9" fmla="*/ 291 h 340"/>
                  <a:gd name="T10" fmla="*/ 254 w 600"/>
                  <a:gd name="T11" fmla="*/ 264 h 340"/>
                  <a:gd name="T12" fmla="*/ 600 w 600"/>
                  <a:gd name="T13" fmla="*/ 135 h 340"/>
                  <a:gd name="T14" fmla="*/ 393 w 600"/>
                  <a:gd name="T15" fmla="*/ 0 h 340"/>
                  <a:gd name="T16" fmla="*/ 13 w 600"/>
                  <a:gd name="T17" fmla="*/ 228 h 340"/>
                  <a:gd name="T18" fmla="*/ 0 w 600"/>
                  <a:gd name="T19" fmla="*/ 295 h 340"/>
                  <a:gd name="T20" fmla="*/ 0 w 600"/>
                  <a:gd name="T21" fmla="*/ 29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0" h="340">
                    <a:moveTo>
                      <a:pt x="0" y="295"/>
                    </a:moveTo>
                    <a:lnTo>
                      <a:pt x="66" y="259"/>
                    </a:lnTo>
                    <a:lnTo>
                      <a:pt x="116" y="251"/>
                    </a:lnTo>
                    <a:lnTo>
                      <a:pt x="72" y="340"/>
                    </a:lnTo>
                    <a:lnTo>
                      <a:pt x="148" y="291"/>
                    </a:lnTo>
                    <a:lnTo>
                      <a:pt x="254" y="264"/>
                    </a:lnTo>
                    <a:lnTo>
                      <a:pt x="600" y="135"/>
                    </a:lnTo>
                    <a:lnTo>
                      <a:pt x="393" y="0"/>
                    </a:lnTo>
                    <a:lnTo>
                      <a:pt x="13" y="228"/>
                    </a:lnTo>
                    <a:lnTo>
                      <a:pt x="0" y="295"/>
                    </a:lnTo>
                    <a:lnTo>
                      <a:pt x="0" y="295"/>
                    </a:lnTo>
                    <a:close/>
                  </a:path>
                </a:pathLst>
              </a:custGeom>
              <a:solidFill>
                <a:srgbClr val="75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3" name="Freeform 163">
                <a:extLst>
                  <a:ext uri="{FF2B5EF4-FFF2-40B4-BE49-F238E27FC236}">
                    <a16:creationId xmlns:a16="http://schemas.microsoft.com/office/drawing/2014/main" id="{C249B9D8-9551-46E3-A8B8-D68C196C6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2" y="3315"/>
                <a:ext cx="219" cy="51"/>
              </a:xfrm>
              <a:custGeom>
                <a:avLst/>
                <a:gdLst>
                  <a:gd name="T0" fmla="*/ 329 w 439"/>
                  <a:gd name="T1" fmla="*/ 0 h 101"/>
                  <a:gd name="T2" fmla="*/ 19 w 439"/>
                  <a:gd name="T3" fmla="*/ 19 h 101"/>
                  <a:gd name="T4" fmla="*/ 15 w 439"/>
                  <a:gd name="T5" fmla="*/ 23 h 101"/>
                  <a:gd name="T6" fmla="*/ 10 w 439"/>
                  <a:gd name="T7" fmla="*/ 35 h 101"/>
                  <a:gd name="T8" fmla="*/ 6 w 439"/>
                  <a:gd name="T9" fmla="*/ 40 h 101"/>
                  <a:gd name="T10" fmla="*/ 2 w 439"/>
                  <a:gd name="T11" fmla="*/ 48 h 101"/>
                  <a:gd name="T12" fmla="*/ 0 w 439"/>
                  <a:gd name="T13" fmla="*/ 55 h 101"/>
                  <a:gd name="T14" fmla="*/ 2 w 439"/>
                  <a:gd name="T15" fmla="*/ 65 h 101"/>
                  <a:gd name="T16" fmla="*/ 2 w 439"/>
                  <a:gd name="T17" fmla="*/ 71 h 101"/>
                  <a:gd name="T18" fmla="*/ 6 w 439"/>
                  <a:gd name="T19" fmla="*/ 78 h 101"/>
                  <a:gd name="T20" fmla="*/ 10 w 439"/>
                  <a:gd name="T21" fmla="*/ 84 h 101"/>
                  <a:gd name="T22" fmla="*/ 13 w 439"/>
                  <a:gd name="T23" fmla="*/ 92 h 101"/>
                  <a:gd name="T24" fmla="*/ 21 w 439"/>
                  <a:gd name="T25" fmla="*/ 99 h 101"/>
                  <a:gd name="T26" fmla="*/ 27 w 439"/>
                  <a:gd name="T27" fmla="*/ 101 h 101"/>
                  <a:gd name="T28" fmla="*/ 439 w 439"/>
                  <a:gd name="T29" fmla="*/ 101 h 101"/>
                  <a:gd name="T30" fmla="*/ 329 w 439"/>
                  <a:gd name="T31" fmla="*/ 0 h 101"/>
                  <a:gd name="T32" fmla="*/ 329 w 439"/>
                  <a:gd name="T3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9" h="101">
                    <a:moveTo>
                      <a:pt x="329" y="0"/>
                    </a:moveTo>
                    <a:lnTo>
                      <a:pt x="19" y="19"/>
                    </a:lnTo>
                    <a:lnTo>
                      <a:pt x="15" y="23"/>
                    </a:lnTo>
                    <a:lnTo>
                      <a:pt x="10" y="35"/>
                    </a:lnTo>
                    <a:lnTo>
                      <a:pt x="6" y="40"/>
                    </a:lnTo>
                    <a:lnTo>
                      <a:pt x="2" y="48"/>
                    </a:lnTo>
                    <a:lnTo>
                      <a:pt x="0" y="55"/>
                    </a:lnTo>
                    <a:lnTo>
                      <a:pt x="2" y="65"/>
                    </a:lnTo>
                    <a:lnTo>
                      <a:pt x="2" y="71"/>
                    </a:lnTo>
                    <a:lnTo>
                      <a:pt x="6" y="78"/>
                    </a:lnTo>
                    <a:lnTo>
                      <a:pt x="10" y="84"/>
                    </a:lnTo>
                    <a:lnTo>
                      <a:pt x="13" y="92"/>
                    </a:lnTo>
                    <a:lnTo>
                      <a:pt x="21" y="99"/>
                    </a:lnTo>
                    <a:lnTo>
                      <a:pt x="27" y="101"/>
                    </a:lnTo>
                    <a:lnTo>
                      <a:pt x="439" y="101"/>
                    </a:lnTo>
                    <a:lnTo>
                      <a:pt x="329" y="0"/>
                    </a:lnTo>
                    <a:lnTo>
                      <a:pt x="329" y="0"/>
                    </a:lnTo>
                    <a:close/>
                  </a:path>
                </a:pathLst>
              </a:custGeom>
              <a:solidFill>
                <a:srgbClr val="75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4" name="Freeform 164">
                <a:extLst>
                  <a:ext uri="{FF2B5EF4-FFF2-40B4-BE49-F238E27FC236}">
                    <a16:creationId xmlns:a16="http://schemas.microsoft.com/office/drawing/2014/main" id="{16622040-3DB9-4860-A980-F01BD3D6B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" y="3302"/>
                <a:ext cx="506" cy="144"/>
              </a:xfrm>
              <a:custGeom>
                <a:avLst/>
                <a:gdLst>
                  <a:gd name="T0" fmla="*/ 108 w 1011"/>
                  <a:gd name="T1" fmla="*/ 7 h 289"/>
                  <a:gd name="T2" fmla="*/ 106 w 1011"/>
                  <a:gd name="T3" fmla="*/ 7 h 289"/>
                  <a:gd name="T4" fmla="*/ 104 w 1011"/>
                  <a:gd name="T5" fmla="*/ 11 h 289"/>
                  <a:gd name="T6" fmla="*/ 99 w 1011"/>
                  <a:gd name="T7" fmla="*/ 19 h 289"/>
                  <a:gd name="T8" fmla="*/ 93 w 1011"/>
                  <a:gd name="T9" fmla="*/ 28 h 289"/>
                  <a:gd name="T10" fmla="*/ 87 w 1011"/>
                  <a:gd name="T11" fmla="*/ 38 h 289"/>
                  <a:gd name="T12" fmla="*/ 81 w 1011"/>
                  <a:gd name="T13" fmla="*/ 51 h 289"/>
                  <a:gd name="T14" fmla="*/ 78 w 1011"/>
                  <a:gd name="T15" fmla="*/ 64 h 289"/>
                  <a:gd name="T16" fmla="*/ 78 w 1011"/>
                  <a:gd name="T17" fmla="*/ 78 h 289"/>
                  <a:gd name="T18" fmla="*/ 76 w 1011"/>
                  <a:gd name="T19" fmla="*/ 89 h 289"/>
                  <a:gd name="T20" fmla="*/ 78 w 1011"/>
                  <a:gd name="T21" fmla="*/ 102 h 289"/>
                  <a:gd name="T22" fmla="*/ 81 w 1011"/>
                  <a:gd name="T23" fmla="*/ 114 h 289"/>
                  <a:gd name="T24" fmla="*/ 85 w 1011"/>
                  <a:gd name="T25" fmla="*/ 125 h 289"/>
                  <a:gd name="T26" fmla="*/ 89 w 1011"/>
                  <a:gd name="T27" fmla="*/ 133 h 289"/>
                  <a:gd name="T28" fmla="*/ 93 w 1011"/>
                  <a:gd name="T29" fmla="*/ 140 h 289"/>
                  <a:gd name="T30" fmla="*/ 95 w 1011"/>
                  <a:gd name="T31" fmla="*/ 144 h 289"/>
                  <a:gd name="T32" fmla="*/ 97 w 1011"/>
                  <a:gd name="T33" fmla="*/ 148 h 289"/>
                  <a:gd name="T34" fmla="*/ 21 w 1011"/>
                  <a:gd name="T35" fmla="*/ 148 h 289"/>
                  <a:gd name="T36" fmla="*/ 19 w 1011"/>
                  <a:gd name="T37" fmla="*/ 148 h 289"/>
                  <a:gd name="T38" fmla="*/ 17 w 1011"/>
                  <a:gd name="T39" fmla="*/ 152 h 289"/>
                  <a:gd name="T40" fmla="*/ 13 w 1011"/>
                  <a:gd name="T41" fmla="*/ 159 h 289"/>
                  <a:gd name="T42" fmla="*/ 9 w 1011"/>
                  <a:gd name="T43" fmla="*/ 167 h 289"/>
                  <a:gd name="T44" fmla="*/ 5 w 1011"/>
                  <a:gd name="T45" fmla="*/ 176 h 289"/>
                  <a:gd name="T46" fmla="*/ 2 w 1011"/>
                  <a:gd name="T47" fmla="*/ 188 h 289"/>
                  <a:gd name="T48" fmla="*/ 0 w 1011"/>
                  <a:gd name="T49" fmla="*/ 199 h 289"/>
                  <a:gd name="T50" fmla="*/ 2 w 1011"/>
                  <a:gd name="T51" fmla="*/ 211 h 289"/>
                  <a:gd name="T52" fmla="*/ 4 w 1011"/>
                  <a:gd name="T53" fmla="*/ 222 h 289"/>
                  <a:gd name="T54" fmla="*/ 7 w 1011"/>
                  <a:gd name="T55" fmla="*/ 235 h 289"/>
                  <a:gd name="T56" fmla="*/ 11 w 1011"/>
                  <a:gd name="T57" fmla="*/ 245 h 289"/>
                  <a:gd name="T58" fmla="*/ 19 w 1011"/>
                  <a:gd name="T59" fmla="*/ 256 h 289"/>
                  <a:gd name="T60" fmla="*/ 24 w 1011"/>
                  <a:gd name="T61" fmla="*/ 262 h 289"/>
                  <a:gd name="T62" fmla="*/ 28 w 1011"/>
                  <a:gd name="T63" fmla="*/ 268 h 289"/>
                  <a:gd name="T64" fmla="*/ 32 w 1011"/>
                  <a:gd name="T65" fmla="*/ 271 h 289"/>
                  <a:gd name="T66" fmla="*/ 36 w 1011"/>
                  <a:gd name="T67" fmla="*/ 275 h 289"/>
                  <a:gd name="T68" fmla="*/ 538 w 1011"/>
                  <a:gd name="T69" fmla="*/ 289 h 289"/>
                  <a:gd name="T70" fmla="*/ 1011 w 1011"/>
                  <a:gd name="T71" fmla="*/ 218 h 289"/>
                  <a:gd name="T72" fmla="*/ 1011 w 1011"/>
                  <a:gd name="T73" fmla="*/ 148 h 289"/>
                  <a:gd name="T74" fmla="*/ 435 w 1011"/>
                  <a:gd name="T75" fmla="*/ 0 h 289"/>
                  <a:gd name="T76" fmla="*/ 108 w 1011"/>
                  <a:gd name="T77" fmla="*/ 7 h 289"/>
                  <a:gd name="T78" fmla="*/ 108 w 1011"/>
                  <a:gd name="T79" fmla="*/ 7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11" h="289">
                    <a:moveTo>
                      <a:pt x="108" y="7"/>
                    </a:moveTo>
                    <a:lnTo>
                      <a:pt x="106" y="7"/>
                    </a:lnTo>
                    <a:lnTo>
                      <a:pt x="104" y="11"/>
                    </a:lnTo>
                    <a:lnTo>
                      <a:pt x="99" y="19"/>
                    </a:lnTo>
                    <a:lnTo>
                      <a:pt x="93" y="28"/>
                    </a:lnTo>
                    <a:lnTo>
                      <a:pt x="87" y="38"/>
                    </a:lnTo>
                    <a:lnTo>
                      <a:pt x="81" y="51"/>
                    </a:lnTo>
                    <a:lnTo>
                      <a:pt x="78" y="64"/>
                    </a:lnTo>
                    <a:lnTo>
                      <a:pt x="78" y="78"/>
                    </a:lnTo>
                    <a:lnTo>
                      <a:pt x="76" y="89"/>
                    </a:lnTo>
                    <a:lnTo>
                      <a:pt x="78" y="102"/>
                    </a:lnTo>
                    <a:lnTo>
                      <a:pt x="81" y="114"/>
                    </a:lnTo>
                    <a:lnTo>
                      <a:pt x="85" y="125"/>
                    </a:lnTo>
                    <a:lnTo>
                      <a:pt x="89" y="133"/>
                    </a:lnTo>
                    <a:lnTo>
                      <a:pt x="93" y="140"/>
                    </a:lnTo>
                    <a:lnTo>
                      <a:pt x="95" y="144"/>
                    </a:lnTo>
                    <a:lnTo>
                      <a:pt x="97" y="148"/>
                    </a:lnTo>
                    <a:lnTo>
                      <a:pt x="21" y="148"/>
                    </a:lnTo>
                    <a:lnTo>
                      <a:pt x="19" y="148"/>
                    </a:lnTo>
                    <a:lnTo>
                      <a:pt x="17" y="152"/>
                    </a:lnTo>
                    <a:lnTo>
                      <a:pt x="13" y="159"/>
                    </a:lnTo>
                    <a:lnTo>
                      <a:pt x="9" y="167"/>
                    </a:lnTo>
                    <a:lnTo>
                      <a:pt x="5" y="176"/>
                    </a:lnTo>
                    <a:lnTo>
                      <a:pt x="2" y="188"/>
                    </a:lnTo>
                    <a:lnTo>
                      <a:pt x="0" y="199"/>
                    </a:lnTo>
                    <a:lnTo>
                      <a:pt x="2" y="211"/>
                    </a:lnTo>
                    <a:lnTo>
                      <a:pt x="4" y="222"/>
                    </a:lnTo>
                    <a:lnTo>
                      <a:pt x="7" y="235"/>
                    </a:lnTo>
                    <a:lnTo>
                      <a:pt x="11" y="245"/>
                    </a:lnTo>
                    <a:lnTo>
                      <a:pt x="19" y="256"/>
                    </a:lnTo>
                    <a:lnTo>
                      <a:pt x="24" y="262"/>
                    </a:lnTo>
                    <a:lnTo>
                      <a:pt x="28" y="268"/>
                    </a:lnTo>
                    <a:lnTo>
                      <a:pt x="32" y="271"/>
                    </a:lnTo>
                    <a:lnTo>
                      <a:pt x="36" y="275"/>
                    </a:lnTo>
                    <a:lnTo>
                      <a:pt x="538" y="289"/>
                    </a:lnTo>
                    <a:lnTo>
                      <a:pt x="1011" y="218"/>
                    </a:lnTo>
                    <a:lnTo>
                      <a:pt x="1011" y="148"/>
                    </a:lnTo>
                    <a:lnTo>
                      <a:pt x="435" y="0"/>
                    </a:lnTo>
                    <a:lnTo>
                      <a:pt x="108" y="7"/>
                    </a:lnTo>
                    <a:lnTo>
                      <a:pt x="108" y="7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5" name="Freeform 165">
                <a:extLst>
                  <a:ext uri="{FF2B5EF4-FFF2-40B4-BE49-F238E27FC236}">
                    <a16:creationId xmlns:a16="http://schemas.microsoft.com/office/drawing/2014/main" id="{6D887E27-8F6A-43F6-BAC4-9DAC956A8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3165"/>
                <a:ext cx="703" cy="233"/>
              </a:xfrm>
              <a:custGeom>
                <a:avLst/>
                <a:gdLst>
                  <a:gd name="T0" fmla="*/ 106 w 1405"/>
                  <a:gd name="T1" fmla="*/ 355 h 466"/>
                  <a:gd name="T2" fmla="*/ 11 w 1405"/>
                  <a:gd name="T3" fmla="*/ 395 h 466"/>
                  <a:gd name="T4" fmla="*/ 0 w 1405"/>
                  <a:gd name="T5" fmla="*/ 376 h 466"/>
                  <a:gd name="T6" fmla="*/ 367 w 1405"/>
                  <a:gd name="T7" fmla="*/ 131 h 466"/>
                  <a:gd name="T8" fmla="*/ 367 w 1405"/>
                  <a:gd name="T9" fmla="*/ 127 h 466"/>
                  <a:gd name="T10" fmla="*/ 367 w 1405"/>
                  <a:gd name="T11" fmla="*/ 124 h 466"/>
                  <a:gd name="T12" fmla="*/ 369 w 1405"/>
                  <a:gd name="T13" fmla="*/ 116 h 466"/>
                  <a:gd name="T14" fmla="*/ 372 w 1405"/>
                  <a:gd name="T15" fmla="*/ 108 h 466"/>
                  <a:gd name="T16" fmla="*/ 376 w 1405"/>
                  <a:gd name="T17" fmla="*/ 97 h 466"/>
                  <a:gd name="T18" fmla="*/ 386 w 1405"/>
                  <a:gd name="T19" fmla="*/ 87 h 466"/>
                  <a:gd name="T20" fmla="*/ 391 w 1405"/>
                  <a:gd name="T21" fmla="*/ 82 h 466"/>
                  <a:gd name="T22" fmla="*/ 399 w 1405"/>
                  <a:gd name="T23" fmla="*/ 78 h 466"/>
                  <a:gd name="T24" fmla="*/ 407 w 1405"/>
                  <a:gd name="T25" fmla="*/ 74 h 466"/>
                  <a:gd name="T26" fmla="*/ 416 w 1405"/>
                  <a:gd name="T27" fmla="*/ 70 h 466"/>
                  <a:gd name="T28" fmla="*/ 424 w 1405"/>
                  <a:gd name="T29" fmla="*/ 67 h 466"/>
                  <a:gd name="T30" fmla="*/ 435 w 1405"/>
                  <a:gd name="T31" fmla="*/ 63 h 466"/>
                  <a:gd name="T32" fmla="*/ 446 w 1405"/>
                  <a:gd name="T33" fmla="*/ 59 h 466"/>
                  <a:gd name="T34" fmla="*/ 458 w 1405"/>
                  <a:gd name="T35" fmla="*/ 57 h 466"/>
                  <a:gd name="T36" fmla="*/ 469 w 1405"/>
                  <a:gd name="T37" fmla="*/ 55 h 466"/>
                  <a:gd name="T38" fmla="*/ 483 w 1405"/>
                  <a:gd name="T39" fmla="*/ 53 h 466"/>
                  <a:gd name="T40" fmla="*/ 496 w 1405"/>
                  <a:gd name="T41" fmla="*/ 53 h 466"/>
                  <a:gd name="T42" fmla="*/ 507 w 1405"/>
                  <a:gd name="T43" fmla="*/ 53 h 466"/>
                  <a:gd name="T44" fmla="*/ 519 w 1405"/>
                  <a:gd name="T45" fmla="*/ 51 h 466"/>
                  <a:gd name="T46" fmla="*/ 530 w 1405"/>
                  <a:gd name="T47" fmla="*/ 51 h 466"/>
                  <a:gd name="T48" fmla="*/ 538 w 1405"/>
                  <a:gd name="T49" fmla="*/ 51 h 466"/>
                  <a:gd name="T50" fmla="*/ 547 w 1405"/>
                  <a:gd name="T51" fmla="*/ 51 h 466"/>
                  <a:gd name="T52" fmla="*/ 553 w 1405"/>
                  <a:gd name="T53" fmla="*/ 51 h 466"/>
                  <a:gd name="T54" fmla="*/ 559 w 1405"/>
                  <a:gd name="T55" fmla="*/ 51 h 466"/>
                  <a:gd name="T56" fmla="*/ 561 w 1405"/>
                  <a:gd name="T57" fmla="*/ 51 h 466"/>
                  <a:gd name="T58" fmla="*/ 564 w 1405"/>
                  <a:gd name="T59" fmla="*/ 51 h 466"/>
                  <a:gd name="T60" fmla="*/ 901 w 1405"/>
                  <a:gd name="T61" fmla="*/ 0 h 466"/>
                  <a:gd name="T62" fmla="*/ 901 w 1405"/>
                  <a:gd name="T63" fmla="*/ 0 h 466"/>
                  <a:gd name="T64" fmla="*/ 908 w 1405"/>
                  <a:gd name="T65" fmla="*/ 0 h 466"/>
                  <a:gd name="T66" fmla="*/ 916 w 1405"/>
                  <a:gd name="T67" fmla="*/ 0 h 466"/>
                  <a:gd name="T68" fmla="*/ 927 w 1405"/>
                  <a:gd name="T69" fmla="*/ 2 h 466"/>
                  <a:gd name="T70" fmla="*/ 939 w 1405"/>
                  <a:gd name="T71" fmla="*/ 2 h 466"/>
                  <a:gd name="T72" fmla="*/ 952 w 1405"/>
                  <a:gd name="T73" fmla="*/ 6 h 466"/>
                  <a:gd name="T74" fmla="*/ 962 w 1405"/>
                  <a:gd name="T75" fmla="*/ 11 h 466"/>
                  <a:gd name="T76" fmla="*/ 973 w 1405"/>
                  <a:gd name="T77" fmla="*/ 19 h 466"/>
                  <a:gd name="T78" fmla="*/ 981 w 1405"/>
                  <a:gd name="T79" fmla="*/ 25 h 466"/>
                  <a:gd name="T80" fmla="*/ 986 w 1405"/>
                  <a:gd name="T81" fmla="*/ 34 h 466"/>
                  <a:gd name="T82" fmla="*/ 992 w 1405"/>
                  <a:gd name="T83" fmla="*/ 44 h 466"/>
                  <a:gd name="T84" fmla="*/ 996 w 1405"/>
                  <a:gd name="T85" fmla="*/ 53 h 466"/>
                  <a:gd name="T86" fmla="*/ 1000 w 1405"/>
                  <a:gd name="T87" fmla="*/ 59 h 466"/>
                  <a:gd name="T88" fmla="*/ 1003 w 1405"/>
                  <a:gd name="T89" fmla="*/ 67 h 466"/>
                  <a:gd name="T90" fmla="*/ 1003 w 1405"/>
                  <a:gd name="T91" fmla="*/ 72 h 466"/>
                  <a:gd name="T92" fmla="*/ 1005 w 1405"/>
                  <a:gd name="T93" fmla="*/ 74 h 466"/>
                  <a:gd name="T94" fmla="*/ 1405 w 1405"/>
                  <a:gd name="T95" fmla="*/ 312 h 466"/>
                  <a:gd name="T96" fmla="*/ 1393 w 1405"/>
                  <a:gd name="T97" fmla="*/ 340 h 466"/>
                  <a:gd name="T98" fmla="*/ 889 w 1405"/>
                  <a:gd name="T99" fmla="*/ 466 h 466"/>
                  <a:gd name="T100" fmla="*/ 505 w 1405"/>
                  <a:gd name="T101" fmla="*/ 173 h 466"/>
                  <a:gd name="T102" fmla="*/ 106 w 1405"/>
                  <a:gd name="T103" fmla="*/ 355 h 466"/>
                  <a:gd name="T104" fmla="*/ 106 w 1405"/>
                  <a:gd name="T105" fmla="*/ 355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05" h="466">
                    <a:moveTo>
                      <a:pt x="106" y="355"/>
                    </a:moveTo>
                    <a:lnTo>
                      <a:pt x="11" y="395"/>
                    </a:lnTo>
                    <a:lnTo>
                      <a:pt x="0" y="376"/>
                    </a:lnTo>
                    <a:lnTo>
                      <a:pt x="367" y="131"/>
                    </a:lnTo>
                    <a:lnTo>
                      <a:pt x="367" y="127"/>
                    </a:lnTo>
                    <a:lnTo>
                      <a:pt x="367" y="124"/>
                    </a:lnTo>
                    <a:lnTo>
                      <a:pt x="369" y="116"/>
                    </a:lnTo>
                    <a:lnTo>
                      <a:pt x="372" y="108"/>
                    </a:lnTo>
                    <a:lnTo>
                      <a:pt x="376" y="97"/>
                    </a:lnTo>
                    <a:lnTo>
                      <a:pt x="386" y="87"/>
                    </a:lnTo>
                    <a:lnTo>
                      <a:pt x="391" y="82"/>
                    </a:lnTo>
                    <a:lnTo>
                      <a:pt x="399" y="78"/>
                    </a:lnTo>
                    <a:lnTo>
                      <a:pt x="407" y="74"/>
                    </a:lnTo>
                    <a:lnTo>
                      <a:pt x="416" y="70"/>
                    </a:lnTo>
                    <a:lnTo>
                      <a:pt x="424" y="67"/>
                    </a:lnTo>
                    <a:lnTo>
                      <a:pt x="435" y="63"/>
                    </a:lnTo>
                    <a:lnTo>
                      <a:pt x="446" y="59"/>
                    </a:lnTo>
                    <a:lnTo>
                      <a:pt x="458" y="57"/>
                    </a:lnTo>
                    <a:lnTo>
                      <a:pt x="469" y="55"/>
                    </a:lnTo>
                    <a:lnTo>
                      <a:pt x="483" y="53"/>
                    </a:lnTo>
                    <a:lnTo>
                      <a:pt x="496" y="53"/>
                    </a:lnTo>
                    <a:lnTo>
                      <a:pt x="507" y="53"/>
                    </a:lnTo>
                    <a:lnTo>
                      <a:pt x="519" y="51"/>
                    </a:lnTo>
                    <a:lnTo>
                      <a:pt x="530" y="51"/>
                    </a:lnTo>
                    <a:lnTo>
                      <a:pt x="538" y="51"/>
                    </a:lnTo>
                    <a:lnTo>
                      <a:pt x="547" y="51"/>
                    </a:lnTo>
                    <a:lnTo>
                      <a:pt x="553" y="51"/>
                    </a:lnTo>
                    <a:lnTo>
                      <a:pt x="559" y="51"/>
                    </a:lnTo>
                    <a:lnTo>
                      <a:pt x="561" y="51"/>
                    </a:lnTo>
                    <a:lnTo>
                      <a:pt x="564" y="51"/>
                    </a:lnTo>
                    <a:lnTo>
                      <a:pt x="901" y="0"/>
                    </a:lnTo>
                    <a:lnTo>
                      <a:pt x="901" y="0"/>
                    </a:lnTo>
                    <a:lnTo>
                      <a:pt x="908" y="0"/>
                    </a:lnTo>
                    <a:lnTo>
                      <a:pt x="916" y="0"/>
                    </a:lnTo>
                    <a:lnTo>
                      <a:pt x="927" y="2"/>
                    </a:lnTo>
                    <a:lnTo>
                      <a:pt x="939" y="2"/>
                    </a:lnTo>
                    <a:lnTo>
                      <a:pt x="952" y="6"/>
                    </a:lnTo>
                    <a:lnTo>
                      <a:pt x="962" y="11"/>
                    </a:lnTo>
                    <a:lnTo>
                      <a:pt x="973" y="19"/>
                    </a:lnTo>
                    <a:lnTo>
                      <a:pt x="981" y="25"/>
                    </a:lnTo>
                    <a:lnTo>
                      <a:pt x="986" y="34"/>
                    </a:lnTo>
                    <a:lnTo>
                      <a:pt x="992" y="44"/>
                    </a:lnTo>
                    <a:lnTo>
                      <a:pt x="996" y="53"/>
                    </a:lnTo>
                    <a:lnTo>
                      <a:pt x="1000" y="59"/>
                    </a:lnTo>
                    <a:lnTo>
                      <a:pt x="1003" y="67"/>
                    </a:lnTo>
                    <a:lnTo>
                      <a:pt x="1003" y="72"/>
                    </a:lnTo>
                    <a:lnTo>
                      <a:pt x="1005" y="74"/>
                    </a:lnTo>
                    <a:lnTo>
                      <a:pt x="1405" y="312"/>
                    </a:lnTo>
                    <a:lnTo>
                      <a:pt x="1393" y="340"/>
                    </a:lnTo>
                    <a:lnTo>
                      <a:pt x="889" y="466"/>
                    </a:lnTo>
                    <a:lnTo>
                      <a:pt x="505" y="173"/>
                    </a:lnTo>
                    <a:lnTo>
                      <a:pt x="106" y="355"/>
                    </a:lnTo>
                    <a:lnTo>
                      <a:pt x="106" y="355"/>
                    </a:lnTo>
                    <a:close/>
                  </a:path>
                </a:pathLst>
              </a:custGeom>
              <a:solidFill>
                <a:srgbClr val="2E4F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6" name="Freeform 166">
                <a:extLst>
                  <a:ext uri="{FF2B5EF4-FFF2-40B4-BE49-F238E27FC236}">
                    <a16:creationId xmlns:a16="http://schemas.microsoft.com/office/drawing/2014/main" id="{CFA56901-FB8F-4344-8299-3126B848C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8" y="3361"/>
                <a:ext cx="238" cy="82"/>
              </a:xfrm>
              <a:custGeom>
                <a:avLst/>
                <a:gdLst>
                  <a:gd name="T0" fmla="*/ 33 w 476"/>
                  <a:gd name="T1" fmla="*/ 163 h 163"/>
                  <a:gd name="T2" fmla="*/ 33 w 476"/>
                  <a:gd name="T3" fmla="*/ 161 h 163"/>
                  <a:gd name="T4" fmla="*/ 36 w 476"/>
                  <a:gd name="T5" fmla="*/ 161 h 163"/>
                  <a:gd name="T6" fmla="*/ 40 w 476"/>
                  <a:gd name="T7" fmla="*/ 157 h 163"/>
                  <a:gd name="T8" fmla="*/ 48 w 476"/>
                  <a:gd name="T9" fmla="*/ 155 h 163"/>
                  <a:gd name="T10" fmla="*/ 55 w 476"/>
                  <a:gd name="T11" fmla="*/ 150 h 163"/>
                  <a:gd name="T12" fmla="*/ 67 w 476"/>
                  <a:gd name="T13" fmla="*/ 146 h 163"/>
                  <a:gd name="T14" fmla="*/ 71 w 476"/>
                  <a:gd name="T15" fmla="*/ 144 h 163"/>
                  <a:gd name="T16" fmla="*/ 78 w 476"/>
                  <a:gd name="T17" fmla="*/ 142 h 163"/>
                  <a:gd name="T18" fmla="*/ 84 w 476"/>
                  <a:gd name="T19" fmla="*/ 138 h 163"/>
                  <a:gd name="T20" fmla="*/ 92 w 476"/>
                  <a:gd name="T21" fmla="*/ 138 h 163"/>
                  <a:gd name="T22" fmla="*/ 97 w 476"/>
                  <a:gd name="T23" fmla="*/ 134 h 163"/>
                  <a:gd name="T24" fmla="*/ 105 w 476"/>
                  <a:gd name="T25" fmla="*/ 131 h 163"/>
                  <a:gd name="T26" fmla="*/ 112 w 476"/>
                  <a:gd name="T27" fmla="*/ 127 h 163"/>
                  <a:gd name="T28" fmla="*/ 120 w 476"/>
                  <a:gd name="T29" fmla="*/ 125 h 163"/>
                  <a:gd name="T30" fmla="*/ 128 w 476"/>
                  <a:gd name="T31" fmla="*/ 121 h 163"/>
                  <a:gd name="T32" fmla="*/ 135 w 476"/>
                  <a:gd name="T33" fmla="*/ 119 h 163"/>
                  <a:gd name="T34" fmla="*/ 143 w 476"/>
                  <a:gd name="T35" fmla="*/ 115 h 163"/>
                  <a:gd name="T36" fmla="*/ 154 w 476"/>
                  <a:gd name="T37" fmla="*/ 114 h 163"/>
                  <a:gd name="T38" fmla="*/ 162 w 476"/>
                  <a:gd name="T39" fmla="*/ 110 h 163"/>
                  <a:gd name="T40" fmla="*/ 171 w 476"/>
                  <a:gd name="T41" fmla="*/ 108 h 163"/>
                  <a:gd name="T42" fmla="*/ 179 w 476"/>
                  <a:gd name="T43" fmla="*/ 104 h 163"/>
                  <a:gd name="T44" fmla="*/ 190 w 476"/>
                  <a:gd name="T45" fmla="*/ 102 h 163"/>
                  <a:gd name="T46" fmla="*/ 198 w 476"/>
                  <a:gd name="T47" fmla="*/ 98 h 163"/>
                  <a:gd name="T48" fmla="*/ 209 w 476"/>
                  <a:gd name="T49" fmla="*/ 96 h 163"/>
                  <a:gd name="T50" fmla="*/ 219 w 476"/>
                  <a:gd name="T51" fmla="*/ 93 h 163"/>
                  <a:gd name="T52" fmla="*/ 230 w 476"/>
                  <a:gd name="T53" fmla="*/ 91 h 163"/>
                  <a:gd name="T54" fmla="*/ 240 w 476"/>
                  <a:gd name="T55" fmla="*/ 87 h 163"/>
                  <a:gd name="T56" fmla="*/ 249 w 476"/>
                  <a:gd name="T57" fmla="*/ 85 h 163"/>
                  <a:gd name="T58" fmla="*/ 259 w 476"/>
                  <a:gd name="T59" fmla="*/ 81 h 163"/>
                  <a:gd name="T60" fmla="*/ 270 w 476"/>
                  <a:gd name="T61" fmla="*/ 79 h 163"/>
                  <a:gd name="T62" fmla="*/ 282 w 476"/>
                  <a:gd name="T63" fmla="*/ 77 h 163"/>
                  <a:gd name="T64" fmla="*/ 293 w 476"/>
                  <a:gd name="T65" fmla="*/ 74 h 163"/>
                  <a:gd name="T66" fmla="*/ 303 w 476"/>
                  <a:gd name="T67" fmla="*/ 72 h 163"/>
                  <a:gd name="T68" fmla="*/ 314 w 476"/>
                  <a:gd name="T69" fmla="*/ 70 h 163"/>
                  <a:gd name="T70" fmla="*/ 323 w 476"/>
                  <a:gd name="T71" fmla="*/ 68 h 163"/>
                  <a:gd name="T72" fmla="*/ 333 w 476"/>
                  <a:gd name="T73" fmla="*/ 66 h 163"/>
                  <a:gd name="T74" fmla="*/ 344 w 476"/>
                  <a:gd name="T75" fmla="*/ 64 h 163"/>
                  <a:gd name="T76" fmla="*/ 354 w 476"/>
                  <a:gd name="T77" fmla="*/ 62 h 163"/>
                  <a:gd name="T78" fmla="*/ 363 w 476"/>
                  <a:gd name="T79" fmla="*/ 60 h 163"/>
                  <a:gd name="T80" fmla="*/ 373 w 476"/>
                  <a:gd name="T81" fmla="*/ 60 h 163"/>
                  <a:gd name="T82" fmla="*/ 382 w 476"/>
                  <a:gd name="T83" fmla="*/ 58 h 163"/>
                  <a:gd name="T84" fmla="*/ 394 w 476"/>
                  <a:gd name="T85" fmla="*/ 58 h 163"/>
                  <a:gd name="T86" fmla="*/ 401 w 476"/>
                  <a:gd name="T87" fmla="*/ 57 h 163"/>
                  <a:gd name="T88" fmla="*/ 409 w 476"/>
                  <a:gd name="T89" fmla="*/ 55 h 163"/>
                  <a:gd name="T90" fmla="*/ 417 w 476"/>
                  <a:gd name="T91" fmla="*/ 53 h 163"/>
                  <a:gd name="T92" fmla="*/ 426 w 476"/>
                  <a:gd name="T93" fmla="*/ 53 h 163"/>
                  <a:gd name="T94" fmla="*/ 439 w 476"/>
                  <a:gd name="T95" fmla="*/ 51 h 163"/>
                  <a:gd name="T96" fmla="*/ 451 w 476"/>
                  <a:gd name="T97" fmla="*/ 51 h 163"/>
                  <a:gd name="T98" fmla="*/ 460 w 476"/>
                  <a:gd name="T99" fmla="*/ 49 h 163"/>
                  <a:gd name="T100" fmla="*/ 470 w 476"/>
                  <a:gd name="T101" fmla="*/ 49 h 163"/>
                  <a:gd name="T102" fmla="*/ 472 w 476"/>
                  <a:gd name="T103" fmla="*/ 49 h 163"/>
                  <a:gd name="T104" fmla="*/ 476 w 476"/>
                  <a:gd name="T105" fmla="*/ 49 h 163"/>
                  <a:gd name="T106" fmla="*/ 470 w 476"/>
                  <a:gd name="T107" fmla="*/ 0 h 163"/>
                  <a:gd name="T108" fmla="*/ 183 w 476"/>
                  <a:gd name="T109" fmla="*/ 24 h 163"/>
                  <a:gd name="T110" fmla="*/ 0 w 476"/>
                  <a:gd name="T111" fmla="*/ 70 h 163"/>
                  <a:gd name="T112" fmla="*/ 33 w 476"/>
                  <a:gd name="T113" fmla="*/ 163 h 163"/>
                  <a:gd name="T114" fmla="*/ 33 w 476"/>
                  <a:gd name="T115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76" h="163">
                    <a:moveTo>
                      <a:pt x="33" y="163"/>
                    </a:moveTo>
                    <a:lnTo>
                      <a:pt x="33" y="161"/>
                    </a:lnTo>
                    <a:lnTo>
                      <a:pt x="36" y="161"/>
                    </a:lnTo>
                    <a:lnTo>
                      <a:pt x="40" y="157"/>
                    </a:lnTo>
                    <a:lnTo>
                      <a:pt x="48" y="155"/>
                    </a:lnTo>
                    <a:lnTo>
                      <a:pt x="55" y="150"/>
                    </a:lnTo>
                    <a:lnTo>
                      <a:pt x="67" y="146"/>
                    </a:lnTo>
                    <a:lnTo>
                      <a:pt x="71" y="144"/>
                    </a:lnTo>
                    <a:lnTo>
                      <a:pt x="78" y="142"/>
                    </a:lnTo>
                    <a:lnTo>
                      <a:pt x="84" y="138"/>
                    </a:lnTo>
                    <a:lnTo>
                      <a:pt x="92" y="138"/>
                    </a:lnTo>
                    <a:lnTo>
                      <a:pt x="97" y="134"/>
                    </a:lnTo>
                    <a:lnTo>
                      <a:pt x="105" y="131"/>
                    </a:lnTo>
                    <a:lnTo>
                      <a:pt x="112" y="127"/>
                    </a:lnTo>
                    <a:lnTo>
                      <a:pt x="120" y="125"/>
                    </a:lnTo>
                    <a:lnTo>
                      <a:pt x="128" y="121"/>
                    </a:lnTo>
                    <a:lnTo>
                      <a:pt x="135" y="119"/>
                    </a:lnTo>
                    <a:lnTo>
                      <a:pt x="143" y="115"/>
                    </a:lnTo>
                    <a:lnTo>
                      <a:pt x="154" y="114"/>
                    </a:lnTo>
                    <a:lnTo>
                      <a:pt x="162" y="110"/>
                    </a:lnTo>
                    <a:lnTo>
                      <a:pt x="171" y="108"/>
                    </a:lnTo>
                    <a:lnTo>
                      <a:pt x="179" y="104"/>
                    </a:lnTo>
                    <a:lnTo>
                      <a:pt x="190" y="102"/>
                    </a:lnTo>
                    <a:lnTo>
                      <a:pt x="198" y="98"/>
                    </a:lnTo>
                    <a:lnTo>
                      <a:pt x="209" y="96"/>
                    </a:lnTo>
                    <a:lnTo>
                      <a:pt x="219" y="93"/>
                    </a:lnTo>
                    <a:lnTo>
                      <a:pt x="230" y="91"/>
                    </a:lnTo>
                    <a:lnTo>
                      <a:pt x="240" y="87"/>
                    </a:lnTo>
                    <a:lnTo>
                      <a:pt x="249" y="85"/>
                    </a:lnTo>
                    <a:lnTo>
                      <a:pt x="259" y="81"/>
                    </a:lnTo>
                    <a:lnTo>
                      <a:pt x="270" y="79"/>
                    </a:lnTo>
                    <a:lnTo>
                      <a:pt x="282" y="77"/>
                    </a:lnTo>
                    <a:lnTo>
                      <a:pt x="293" y="74"/>
                    </a:lnTo>
                    <a:lnTo>
                      <a:pt x="303" y="72"/>
                    </a:lnTo>
                    <a:lnTo>
                      <a:pt x="314" y="70"/>
                    </a:lnTo>
                    <a:lnTo>
                      <a:pt x="323" y="68"/>
                    </a:lnTo>
                    <a:lnTo>
                      <a:pt x="333" y="66"/>
                    </a:lnTo>
                    <a:lnTo>
                      <a:pt x="344" y="64"/>
                    </a:lnTo>
                    <a:lnTo>
                      <a:pt x="354" y="62"/>
                    </a:lnTo>
                    <a:lnTo>
                      <a:pt x="363" y="60"/>
                    </a:lnTo>
                    <a:lnTo>
                      <a:pt x="373" y="60"/>
                    </a:lnTo>
                    <a:lnTo>
                      <a:pt x="382" y="58"/>
                    </a:lnTo>
                    <a:lnTo>
                      <a:pt x="394" y="58"/>
                    </a:lnTo>
                    <a:lnTo>
                      <a:pt x="401" y="57"/>
                    </a:lnTo>
                    <a:lnTo>
                      <a:pt x="409" y="55"/>
                    </a:lnTo>
                    <a:lnTo>
                      <a:pt x="417" y="53"/>
                    </a:lnTo>
                    <a:lnTo>
                      <a:pt x="426" y="53"/>
                    </a:lnTo>
                    <a:lnTo>
                      <a:pt x="439" y="51"/>
                    </a:lnTo>
                    <a:lnTo>
                      <a:pt x="451" y="51"/>
                    </a:lnTo>
                    <a:lnTo>
                      <a:pt x="460" y="49"/>
                    </a:lnTo>
                    <a:lnTo>
                      <a:pt x="470" y="49"/>
                    </a:lnTo>
                    <a:lnTo>
                      <a:pt x="472" y="49"/>
                    </a:lnTo>
                    <a:lnTo>
                      <a:pt x="476" y="49"/>
                    </a:lnTo>
                    <a:lnTo>
                      <a:pt x="470" y="0"/>
                    </a:lnTo>
                    <a:lnTo>
                      <a:pt x="183" y="24"/>
                    </a:lnTo>
                    <a:lnTo>
                      <a:pt x="0" y="70"/>
                    </a:lnTo>
                    <a:lnTo>
                      <a:pt x="33" y="163"/>
                    </a:lnTo>
                    <a:lnTo>
                      <a:pt x="33" y="163"/>
                    </a:lnTo>
                    <a:close/>
                  </a:path>
                </a:pathLst>
              </a:custGeom>
              <a:solidFill>
                <a:srgbClr val="FFE6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7" name="Freeform 167">
                <a:extLst>
                  <a:ext uri="{FF2B5EF4-FFF2-40B4-BE49-F238E27FC236}">
                    <a16:creationId xmlns:a16="http://schemas.microsoft.com/office/drawing/2014/main" id="{BD0EFFD7-04F0-4068-AF6E-D4339ACDE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1" y="3172"/>
                <a:ext cx="245" cy="54"/>
              </a:xfrm>
              <a:custGeom>
                <a:avLst/>
                <a:gdLst>
                  <a:gd name="T0" fmla="*/ 0 w 488"/>
                  <a:gd name="T1" fmla="*/ 54 h 109"/>
                  <a:gd name="T2" fmla="*/ 407 w 488"/>
                  <a:gd name="T3" fmla="*/ 0 h 109"/>
                  <a:gd name="T4" fmla="*/ 407 w 488"/>
                  <a:gd name="T5" fmla="*/ 0 h 109"/>
                  <a:gd name="T6" fmla="*/ 412 w 488"/>
                  <a:gd name="T7" fmla="*/ 0 h 109"/>
                  <a:gd name="T8" fmla="*/ 416 w 488"/>
                  <a:gd name="T9" fmla="*/ 0 h 109"/>
                  <a:gd name="T10" fmla="*/ 426 w 488"/>
                  <a:gd name="T11" fmla="*/ 0 h 109"/>
                  <a:gd name="T12" fmla="*/ 433 w 488"/>
                  <a:gd name="T13" fmla="*/ 0 h 109"/>
                  <a:gd name="T14" fmla="*/ 443 w 488"/>
                  <a:gd name="T15" fmla="*/ 4 h 109"/>
                  <a:gd name="T16" fmla="*/ 452 w 488"/>
                  <a:gd name="T17" fmla="*/ 8 h 109"/>
                  <a:gd name="T18" fmla="*/ 462 w 488"/>
                  <a:gd name="T19" fmla="*/ 12 h 109"/>
                  <a:gd name="T20" fmla="*/ 467 w 488"/>
                  <a:gd name="T21" fmla="*/ 16 h 109"/>
                  <a:gd name="T22" fmla="*/ 473 w 488"/>
                  <a:gd name="T23" fmla="*/ 21 h 109"/>
                  <a:gd name="T24" fmla="*/ 477 w 488"/>
                  <a:gd name="T25" fmla="*/ 27 h 109"/>
                  <a:gd name="T26" fmla="*/ 481 w 488"/>
                  <a:gd name="T27" fmla="*/ 33 h 109"/>
                  <a:gd name="T28" fmla="*/ 484 w 488"/>
                  <a:gd name="T29" fmla="*/ 42 h 109"/>
                  <a:gd name="T30" fmla="*/ 488 w 488"/>
                  <a:gd name="T31" fmla="*/ 46 h 109"/>
                  <a:gd name="T32" fmla="*/ 93 w 488"/>
                  <a:gd name="T33" fmla="*/ 109 h 109"/>
                  <a:gd name="T34" fmla="*/ 91 w 488"/>
                  <a:gd name="T35" fmla="*/ 105 h 109"/>
                  <a:gd name="T36" fmla="*/ 89 w 488"/>
                  <a:gd name="T37" fmla="*/ 97 h 109"/>
                  <a:gd name="T38" fmla="*/ 85 w 488"/>
                  <a:gd name="T39" fmla="*/ 92 h 109"/>
                  <a:gd name="T40" fmla="*/ 81 w 488"/>
                  <a:gd name="T41" fmla="*/ 88 h 109"/>
                  <a:gd name="T42" fmla="*/ 76 w 488"/>
                  <a:gd name="T43" fmla="*/ 80 h 109"/>
                  <a:gd name="T44" fmla="*/ 70 w 488"/>
                  <a:gd name="T45" fmla="*/ 76 h 109"/>
                  <a:gd name="T46" fmla="*/ 59 w 488"/>
                  <a:gd name="T47" fmla="*/ 73 h 109"/>
                  <a:gd name="T48" fmla="*/ 49 w 488"/>
                  <a:gd name="T49" fmla="*/ 67 h 109"/>
                  <a:gd name="T50" fmla="*/ 38 w 488"/>
                  <a:gd name="T51" fmla="*/ 63 h 109"/>
                  <a:gd name="T52" fmla="*/ 26 w 488"/>
                  <a:gd name="T53" fmla="*/ 59 h 109"/>
                  <a:gd name="T54" fmla="*/ 15 w 488"/>
                  <a:gd name="T55" fmla="*/ 55 h 109"/>
                  <a:gd name="T56" fmla="*/ 7 w 488"/>
                  <a:gd name="T57" fmla="*/ 54 h 109"/>
                  <a:gd name="T58" fmla="*/ 2 w 488"/>
                  <a:gd name="T59" fmla="*/ 54 h 109"/>
                  <a:gd name="T60" fmla="*/ 0 w 488"/>
                  <a:gd name="T61" fmla="*/ 54 h 109"/>
                  <a:gd name="T62" fmla="*/ 0 w 488"/>
                  <a:gd name="T63" fmla="*/ 5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8" h="109">
                    <a:moveTo>
                      <a:pt x="0" y="54"/>
                    </a:moveTo>
                    <a:lnTo>
                      <a:pt x="407" y="0"/>
                    </a:lnTo>
                    <a:lnTo>
                      <a:pt x="407" y="0"/>
                    </a:lnTo>
                    <a:lnTo>
                      <a:pt x="412" y="0"/>
                    </a:lnTo>
                    <a:lnTo>
                      <a:pt x="416" y="0"/>
                    </a:lnTo>
                    <a:lnTo>
                      <a:pt x="426" y="0"/>
                    </a:lnTo>
                    <a:lnTo>
                      <a:pt x="433" y="0"/>
                    </a:lnTo>
                    <a:lnTo>
                      <a:pt x="443" y="4"/>
                    </a:lnTo>
                    <a:lnTo>
                      <a:pt x="452" y="8"/>
                    </a:lnTo>
                    <a:lnTo>
                      <a:pt x="462" y="12"/>
                    </a:lnTo>
                    <a:lnTo>
                      <a:pt x="467" y="16"/>
                    </a:lnTo>
                    <a:lnTo>
                      <a:pt x="473" y="21"/>
                    </a:lnTo>
                    <a:lnTo>
                      <a:pt x="477" y="27"/>
                    </a:lnTo>
                    <a:lnTo>
                      <a:pt x="481" y="33"/>
                    </a:lnTo>
                    <a:lnTo>
                      <a:pt x="484" y="42"/>
                    </a:lnTo>
                    <a:lnTo>
                      <a:pt x="488" y="46"/>
                    </a:lnTo>
                    <a:lnTo>
                      <a:pt x="93" y="109"/>
                    </a:lnTo>
                    <a:lnTo>
                      <a:pt x="91" y="105"/>
                    </a:lnTo>
                    <a:lnTo>
                      <a:pt x="89" y="97"/>
                    </a:lnTo>
                    <a:lnTo>
                      <a:pt x="85" y="92"/>
                    </a:lnTo>
                    <a:lnTo>
                      <a:pt x="81" y="88"/>
                    </a:lnTo>
                    <a:lnTo>
                      <a:pt x="76" y="80"/>
                    </a:lnTo>
                    <a:lnTo>
                      <a:pt x="70" y="76"/>
                    </a:lnTo>
                    <a:lnTo>
                      <a:pt x="59" y="73"/>
                    </a:lnTo>
                    <a:lnTo>
                      <a:pt x="49" y="67"/>
                    </a:lnTo>
                    <a:lnTo>
                      <a:pt x="38" y="63"/>
                    </a:lnTo>
                    <a:lnTo>
                      <a:pt x="26" y="59"/>
                    </a:lnTo>
                    <a:lnTo>
                      <a:pt x="15" y="55"/>
                    </a:lnTo>
                    <a:lnTo>
                      <a:pt x="7" y="54"/>
                    </a:lnTo>
                    <a:lnTo>
                      <a:pt x="2" y="54"/>
                    </a:lnTo>
                    <a:lnTo>
                      <a:pt x="0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8" name="Freeform 168">
                <a:extLst>
                  <a:ext uri="{FF2B5EF4-FFF2-40B4-BE49-F238E27FC236}">
                    <a16:creationId xmlns:a16="http://schemas.microsoft.com/office/drawing/2014/main" id="{E1047A44-E015-4132-860C-6C41CDA3DC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1" y="3205"/>
                <a:ext cx="378" cy="167"/>
              </a:xfrm>
              <a:custGeom>
                <a:avLst/>
                <a:gdLst>
                  <a:gd name="T0" fmla="*/ 0 w 755"/>
                  <a:gd name="T1" fmla="*/ 59 h 334"/>
                  <a:gd name="T2" fmla="*/ 375 w 755"/>
                  <a:gd name="T3" fmla="*/ 0 h 334"/>
                  <a:gd name="T4" fmla="*/ 755 w 755"/>
                  <a:gd name="T5" fmla="*/ 226 h 334"/>
                  <a:gd name="T6" fmla="*/ 286 w 755"/>
                  <a:gd name="T7" fmla="*/ 334 h 334"/>
                  <a:gd name="T8" fmla="*/ 0 w 755"/>
                  <a:gd name="T9" fmla="*/ 59 h 334"/>
                  <a:gd name="T10" fmla="*/ 0 w 755"/>
                  <a:gd name="T11" fmla="*/ 5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5" h="334">
                    <a:moveTo>
                      <a:pt x="0" y="59"/>
                    </a:moveTo>
                    <a:lnTo>
                      <a:pt x="375" y="0"/>
                    </a:lnTo>
                    <a:lnTo>
                      <a:pt x="755" y="226"/>
                    </a:lnTo>
                    <a:lnTo>
                      <a:pt x="286" y="334"/>
                    </a:lnTo>
                    <a:lnTo>
                      <a:pt x="0" y="5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7394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69" name="Freeform 169">
                <a:extLst>
                  <a:ext uri="{FF2B5EF4-FFF2-40B4-BE49-F238E27FC236}">
                    <a16:creationId xmlns:a16="http://schemas.microsoft.com/office/drawing/2014/main" id="{AEBAEB3A-3CCF-4EE3-A43A-B66E62032A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" y="3220"/>
                <a:ext cx="634" cy="226"/>
              </a:xfrm>
              <a:custGeom>
                <a:avLst/>
                <a:gdLst>
                  <a:gd name="T0" fmla="*/ 38 w 1268"/>
                  <a:gd name="T1" fmla="*/ 340 h 453"/>
                  <a:gd name="T2" fmla="*/ 66 w 1268"/>
                  <a:gd name="T3" fmla="*/ 302 h 453"/>
                  <a:gd name="T4" fmla="*/ 99 w 1268"/>
                  <a:gd name="T5" fmla="*/ 272 h 453"/>
                  <a:gd name="T6" fmla="*/ 129 w 1268"/>
                  <a:gd name="T7" fmla="*/ 255 h 453"/>
                  <a:gd name="T8" fmla="*/ 158 w 1268"/>
                  <a:gd name="T9" fmla="*/ 242 h 453"/>
                  <a:gd name="T10" fmla="*/ 194 w 1268"/>
                  <a:gd name="T11" fmla="*/ 234 h 453"/>
                  <a:gd name="T12" fmla="*/ 120 w 1268"/>
                  <a:gd name="T13" fmla="*/ 386 h 453"/>
                  <a:gd name="T14" fmla="*/ 133 w 1268"/>
                  <a:gd name="T15" fmla="*/ 363 h 453"/>
                  <a:gd name="T16" fmla="*/ 148 w 1268"/>
                  <a:gd name="T17" fmla="*/ 335 h 453"/>
                  <a:gd name="T18" fmla="*/ 171 w 1268"/>
                  <a:gd name="T19" fmla="*/ 299 h 453"/>
                  <a:gd name="T20" fmla="*/ 201 w 1268"/>
                  <a:gd name="T21" fmla="*/ 259 h 453"/>
                  <a:gd name="T22" fmla="*/ 232 w 1268"/>
                  <a:gd name="T23" fmla="*/ 217 h 453"/>
                  <a:gd name="T24" fmla="*/ 256 w 1268"/>
                  <a:gd name="T25" fmla="*/ 187 h 453"/>
                  <a:gd name="T26" fmla="*/ 275 w 1268"/>
                  <a:gd name="T27" fmla="*/ 175 h 453"/>
                  <a:gd name="T28" fmla="*/ 298 w 1268"/>
                  <a:gd name="T29" fmla="*/ 171 h 453"/>
                  <a:gd name="T30" fmla="*/ 333 w 1268"/>
                  <a:gd name="T31" fmla="*/ 164 h 453"/>
                  <a:gd name="T32" fmla="*/ 369 w 1268"/>
                  <a:gd name="T33" fmla="*/ 150 h 453"/>
                  <a:gd name="T34" fmla="*/ 401 w 1268"/>
                  <a:gd name="T35" fmla="*/ 128 h 453"/>
                  <a:gd name="T36" fmla="*/ 428 w 1268"/>
                  <a:gd name="T37" fmla="*/ 107 h 453"/>
                  <a:gd name="T38" fmla="*/ 452 w 1268"/>
                  <a:gd name="T39" fmla="*/ 80 h 453"/>
                  <a:gd name="T40" fmla="*/ 468 w 1268"/>
                  <a:gd name="T41" fmla="*/ 107 h 453"/>
                  <a:gd name="T42" fmla="*/ 509 w 1268"/>
                  <a:gd name="T43" fmla="*/ 152 h 453"/>
                  <a:gd name="T44" fmla="*/ 534 w 1268"/>
                  <a:gd name="T45" fmla="*/ 169 h 453"/>
                  <a:gd name="T46" fmla="*/ 564 w 1268"/>
                  <a:gd name="T47" fmla="*/ 181 h 453"/>
                  <a:gd name="T48" fmla="*/ 595 w 1268"/>
                  <a:gd name="T49" fmla="*/ 190 h 453"/>
                  <a:gd name="T50" fmla="*/ 618 w 1268"/>
                  <a:gd name="T51" fmla="*/ 209 h 453"/>
                  <a:gd name="T52" fmla="*/ 652 w 1268"/>
                  <a:gd name="T53" fmla="*/ 244 h 453"/>
                  <a:gd name="T54" fmla="*/ 694 w 1268"/>
                  <a:gd name="T55" fmla="*/ 287 h 453"/>
                  <a:gd name="T56" fmla="*/ 737 w 1268"/>
                  <a:gd name="T57" fmla="*/ 337 h 453"/>
                  <a:gd name="T58" fmla="*/ 779 w 1268"/>
                  <a:gd name="T59" fmla="*/ 384 h 453"/>
                  <a:gd name="T60" fmla="*/ 812 w 1268"/>
                  <a:gd name="T61" fmla="*/ 424 h 453"/>
                  <a:gd name="T62" fmla="*/ 834 w 1268"/>
                  <a:gd name="T63" fmla="*/ 453 h 453"/>
                  <a:gd name="T64" fmla="*/ 855 w 1268"/>
                  <a:gd name="T65" fmla="*/ 363 h 453"/>
                  <a:gd name="T66" fmla="*/ 895 w 1268"/>
                  <a:gd name="T67" fmla="*/ 350 h 453"/>
                  <a:gd name="T68" fmla="*/ 929 w 1268"/>
                  <a:gd name="T69" fmla="*/ 340 h 453"/>
                  <a:gd name="T70" fmla="*/ 962 w 1268"/>
                  <a:gd name="T71" fmla="*/ 333 h 453"/>
                  <a:gd name="T72" fmla="*/ 1002 w 1268"/>
                  <a:gd name="T73" fmla="*/ 325 h 453"/>
                  <a:gd name="T74" fmla="*/ 1042 w 1268"/>
                  <a:gd name="T75" fmla="*/ 318 h 453"/>
                  <a:gd name="T76" fmla="*/ 1087 w 1268"/>
                  <a:gd name="T77" fmla="*/ 310 h 453"/>
                  <a:gd name="T78" fmla="*/ 1127 w 1268"/>
                  <a:gd name="T79" fmla="*/ 304 h 453"/>
                  <a:gd name="T80" fmla="*/ 1169 w 1268"/>
                  <a:gd name="T81" fmla="*/ 299 h 453"/>
                  <a:gd name="T82" fmla="*/ 1205 w 1268"/>
                  <a:gd name="T83" fmla="*/ 297 h 453"/>
                  <a:gd name="T84" fmla="*/ 1236 w 1268"/>
                  <a:gd name="T85" fmla="*/ 293 h 453"/>
                  <a:gd name="T86" fmla="*/ 1266 w 1268"/>
                  <a:gd name="T87" fmla="*/ 291 h 453"/>
                  <a:gd name="T88" fmla="*/ 1262 w 1268"/>
                  <a:gd name="T89" fmla="*/ 245 h 453"/>
                  <a:gd name="T90" fmla="*/ 1226 w 1268"/>
                  <a:gd name="T91" fmla="*/ 253 h 453"/>
                  <a:gd name="T92" fmla="*/ 1199 w 1268"/>
                  <a:gd name="T93" fmla="*/ 261 h 453"/>
                  <a:gd name="T94" fmla="*/ 1167 w 1268"/>
                  <a:gd name="T95" fmla="*/ 266 h 453"/>
                  <a:gd name="T96" fmla="*/ 1131 w 1268"/>
                  <a:gd name="T97" fmla="*/ 274 h 453"/>
                  <a:gd name="T98" fmla="*/ 1091 w 1268"/>
                  <a:gd name="T99" fmla="*/ 282 h 453"/>
                  <a:gd name="T100" fmla="*/ 1053 w 1268"/>
                  <a:gd name="T101" fmla="*/ 291 h 453"/>
                  <a:gd name="T102" fmla="*/ 1015 w 1268"/>
                  <a:gd name="T103" fmla="*/ 297 h 453"/>
                  <a:gd name="T104" fmla="*/ 977 w 1268"/>
                  <a:gd name="T105" fmla="*/ 304 h 453"/>
                  <a:gd name="T106" fmla="*/ 945 w 1268"/>
                  <a:gd name="T107" fmla="*/ 312 h 453"/>
                  <a:gd name="T108" fmla="*/ 914 w 1268"/>
                  <a:gd name="T109" fmla="*/ 320 h 453"/>
                  <a:gd name="T110" fmla="*/ 888 w 1268"/>
                  <a:gd name="T111" fmla="*/ 325 h 453"/>
                  <a:gd name="T112" fmla="*/ 855 w 1268"/>
                  <a:gd name="T113" fmla="*/ 333 h 453"/>
                  <a:gd name="T114" fmla="*/ 388 w 1268"/>
                  <a:gd name="T115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68" h="453">
                    <a:moveTo>
                      <a:pt x="388" y="0"/>
                    </a:moveTo>
                    <a:lnTo>
                      <a:pt x="0" y="257"/>
                    </a:lnTo>
                    <a:lnTo>
                      <a:pt x="38" y="342"/>
                    </a:lnTo>
                    <a:lnTo>
                      <a:pt x="38" y="340"/>
                    </a:lnTo>
                    <a:lnTo>
                      <a:pt x="42" y="333"/>
                    </a:lnTo>
                    <a:lnTo>
                      <a:pt x="47" y="325"/>
                    </a:lnTo>
                    <a:lnTo>
                      <a:pt x="57" y="314"/>
                    </a:lnTo>
                    <a:lnTo>
                      <a:pt x="66" y="302"/>
                    </a:lnTo>
                    <a:lnTo>
                      <a:pt x="78" y="289"/>
                    </a:lnTo>
                    <a:lnTo>
                      <a:pt x="83" y="283"/>
                    </a:lnTo>
                    <a:lnTo>
                      <a:pt x="91" y="278"/>
                    </a:lnTo>
                    <a:lnTo>
                      <a:pt x="99" y="272"/>
                    </a:lnTo>
                    <a:lnTo>
                      <a:pt x="106" y="268"/>
                    </a:lnTo>
                    <a:lnTo>
                      <a:pt x="114" y="263"/>
                    </a:lnTo>
                    <a:lnTo>
                      <a:pt x="122" y="259"/>
                    </a:lnTo>
                    <a:lnTo>
                      <a:pt x="129" y="255"/>
                    </a:lnTo>
                    <a:lnTo>
                      <a:pt x="137" y="251"/>
                    </a:lnTo>
                    <a:lnTo>
                      <a:pt x="142" y="247"/>
                    </a:lnTo>
                    <a:lnTo>
                      <a:pt x="150" y="244"/>
                    </a:lnTo>
                    <a:lnTo>
                      <a:pt x="158" y="242"/>
                    </a:lnTo>
                    <a:lnTo>
                      <a:pt x="165" y="240"/>
                    </a:lnTo>
                    <a:lnTo>
                      <a:pt x="177" y="236"/>
                    </a:lnTo>
                    <a:lnTo>
                      <a:pt x="186" y="236"/>
                    </a:lnTo>
                    <a:lnTo>
                      <a:pt x="194" y="234"/>
                    </a:lnTo>
                    <a:lnTo>
                      <a:pt x="196" y="234"/>
                    </a:lnTo>
                    <a:lnTo>
                      <a:pt x="141" y="285"/>
                    </a:lnTo>
                    <a:lnTo>
                      <a:pt x="99" y="367"/>
                    </a:lnTo>
                    <a:lnTo>
                      <a:pt x="120" y="386"/>
                    </a:lnTo>
                    <a:lnTo>
                      <a:pt x="120" y="384"/>
                    </a:lnTo>
                    <a:lnTo>
                      <a:pt x="122" y="380"/>
                    </a:lnTo>
                    <a:lnTo>
                      <a:pt x="125" y="371"/>
                    </a:lnTo>
                    <a:lnTo>
                      <a:pt x="133" y="363"/>
                    </a:lnTo>
                    <a:lnTo>
                      <a:pt x="135" y="356"/>
                    </a:lnTo>
                    <a:lnTo>
                      <a:pt x="139" y="348"/>
                    </a:lnTo>
                    <a:lnTo>
                      <a:pt x="142" y="340"/>
                    </a:lnTo>
                    <a:lnTo>
                      <a:pt x="148" y="335"/>
                    </a:lnTo>
                    <a:lnTo>
                      <a:pt x="152" y="325"/>
                    </a:lnTo>
                    <a:lnTo>
                      <a:pt x="158" y="318"/>
                    </a:lnTo>
                    <a:lnTo>
                      <a:pt x="163" y="308"/>
                    </a:lnTo>
                    <a:lnTo>
                      <a:pt x="171" y="299"/>
                    </a:lnTo>
                    <a:lnTo>
                      <a:pt x="179" y="289"/>
                    </a:lnTo>
                    <a:lnTo>
                      <a:pt x="186" y="278"/>
                    </a:lnTo>
                    <a:lnTo>
                      <a:pt x="194" y="268"/>
                    </a:lnTo>
                    <a:lnTo>
                      <a:pt x="201" y="259"/>
                    </a:lnTo>
                    <a:lnTo>
                      <a:pt x="207" y="247"/>
                    </a:lnTo>
                    <a:lnTo>
                      <a:pt x="215" y="236"/>
                    </a:lnTo>
                    <a:lnTo>
                      <a:pt x="222" y="226"/>
                    </a:lnTo>
                    <a:lnTo>
                      <a:pt x="232" y="217"/>
                    </a:lnTo>
                    <a:lnTo>
                      <a:pt x="237" y="207"/>
                    </a:lnTo>
                    <a:lnTo>
                      <a:pt x="245" y="200"/>
                    </a:lnTo>
                    <a:lnTo>
                      <a:pt x="249" y="192"/>
                    </a:lnTo>
                    <a:lnTo>
                      <a:pt x="256" y="187"/>
                    </a:lnTo>
                    <a:lnTo>
                      <a:pt x="262" y="179"/>
                    </a:lnTo>
                    <a:lnTo>
                      <a:pt x="266" y="175"/>
                    </a:lnTo>
                    <a:lnTo>
                      <a:pt x="268" y="175"/>
                    </a:lnTo>
                    <a:lnTo>
                      <a:pt x="275" y="175"/>
                    </a:lnTo>
                    <a:lnTo>
                      <a:pt x="279" y="173"/>
                    </a:lnTo>
                    <a:lnTo>
                      <a:pt x="285" y="171"/>
                    </a:lnTo>
                    <a:lnTo>
                      <a:pt x="291" y="171"/>
                    </a:lnTo>
                    <a:lnTo>
                      <a:pt x="298" y="171"/>
                    </a:lnTo>
                    <a:lnTo>
                      <a:pt x="306" y="168"/>
                    </a:lnTo>
                    <a:lnTo>
                      <a:pt x="314" y="168"/>
                    </a:lnTo>
                    <a:lnTo>
                      <a:pt x="323" y="164"/>
                    </a:lnTo>
                    <a:lnTo>
                      <a:pt x="333" y="164"/>
                    </a:lnTo>
                    <a:lnTo>
                      <a:pt x="340" y="160"/>
                    </a:lnTo>
                    <a:lnTo>
                      <a:pt x="352" y="156"/>
                    </a:lnTo>
                    <a:lnTo>
                      <a:pt x="359" y="152"/>
                    </a:lnTo>
                    <a:lnTo>
                      <a:pt x="369" y="150"/>
                    </a:lnTo>
                    <a:lnTo>
                      <a:pt x="376" y="145"/>
                    </a:lnTo>
                    <a:lnTo>
                      <a:pt x="384" y="139"/>
                    </a:lnTo>
                    <a:lnTo>
                      <a:pt x="391" y="133"/>
                    </a:lnTo>
                    <a:lnTo>
                      <a:pt x="401" y="128"/>
                    </a:lnTo>
                    <a:lnTo>
                      <a:pt x="407" y="122"/>
                    </a:lnTo>
                    <a:lnTo>
                      <a:pt x="414" y="116"/>
                    </a:lnTo>
                    <a:lnTo>
                      <a:pt x="422" y="110"/>
                    </a:lnTo>
                    <a:lnTo>
                      <a:pt x="428" y="107"/>
                    </a:lnTo>
                    <a:lnTo>
                      <a:pt x="437" y="95"/>
                    </a:lnTo>
                    <a:lnTo>
                      <a:pt x="445" y="88"/>
                    </a:lnTo>
                    <a:lnTo>
                      <a:pt x="450" y="82"/>
                    </a:lnTo>
                    <a:lnTo>
                      <a:pt x="452" y="80"/>
                    </a:lnTo>
                    <a:lnTo>
                      <a:pt x="452" y="82"/>
                    </a:lnTo>
                    <a:lnTo>
                      <a:pt x="456" y="88"/>
                    </a:lnTo>
                    <a:lnTo>
                      <a:pt x="460" y="95"/>
                    </a:lnTo>
                    <a:lnTo>
                      <a:pt x="468" y="107"/>
                    </a:lnTo>
                    <a:lnTo>
                      <a:pt x="475" y="118"/>
                    </a:lnTo>
                    <a:lnTo>
                      <a:pt x="485" y="130"/>
                    </a:lnTo>
                    <a:lnTo>
                      <a:pt x="494" y="141"/>
                    </a:lnTo>
                    <a:lnTo>
                      <a:pt x="509" y="152"/>
                    </a:lnTo>
                    <a:lnTo>
                      <a:pt x="513" y="156"/>
                    </a:lnTo>
                    <a:lnTo>
                      <a:pt x="521" y="162"/>
                    </a:lnTo>
                    <a:lnTo>
                      <a:pt x="526" y="166"/>
                    </a:lnTo>
                    <a:lnTo>
                      <a:pt x="534" y="169"/>
                    </a:lnTo>
                    <a:lnTo>
                      <a:pt x="542" y="171"/>
                    </a:lnTo>
                    <a:lnTo>
                      <a:pt x="549" y="175"/>
                    </a:lnTo>
                    <a:lnTo>
                      <a:pt x="557" y="179"/>
                    </a:lnTo>
                    <a:lnTo>
                      <a:pt x="564" y="181"/>
                    </a:lnTo>
                    <a:lnTo>
                      <a:pt x="576" y="183"/>
                    </a:lnTo>
                    <a:lnTo>
                      <a:pt x="585" y="187"/>
                    </a:lnTo>
                    <a:lnTo>
                      <a:pt x="591" y="188"/>
                    </a:lnTo>
                    <a:lnTo>
                      <a:pt x="595" y="190"/>
                    </a:lnTo>
                    <a:lnTo>
                      <a:pt x="599" y="190"/>
                    </a:lnTo>
                    <a:lnTo>
                      <a:pt x="606" y="198"/>
                    </a:lnTo>
                    <a:lnTo>
                      <a:pt x="610" y="202"/>
                    </a:lnTo>
                    <a:lnTo>
                      <a:pt x="618" y="209"/>
                    </a:lnTo>
                    <a:lnTo>
                      <a:pt x="625" y="217"/>
                    </a:lnTo>
                    <a:lnTo>
                      <a:pt x="633" y="226"/>
                    </a:lnTo>
                    <a:lnTo>
                      <a:pt x="640" y="234"/>
                    </a:lnTo>
                    <a:lnTo>
                      <a:pt x="652" y="244"/>
                    </a:lnTo>
                    <a:lnTo>
                      <a:pt x="660" y="255"/>
                    </a:lnTo>
                    <a:lnTo>
                      <a:pt x="671" y="266"/>
                    </a:lnTo>
                    <a:lnTo>
                      <a:pt x="682" y="276"/>
                    </a:lnTo>
                    <a:lnTo>
                      <a:pt x="694" y="287"/>
                    </a:lnTo>
                    <a:lnTo>
                      <a:pt x="705" y="299"/>
                    </a:lnTo>
                    <a:lnTo>
                      <a:pt x="717" y="312"/>
                    </a:lnTo>
                    <a:lnTo>
                      <a:pt x="726" y="323"/>
                    </a:lnTo>
                    <a:lnTo>
                      <a:pt x="737" y="337"/>
                    </a:lnTo>
                    <a:lnTo>
                      <a:pt x="749" y="348"/>
                    </a:lnTo>
                    <a:lnTo>
                      <a:pt x="760" y="361"/>
                    </a:lnTo>
                    <a:lnTo>
                      <a:pt x="768" y="373"/>
                    </a:lnTo>
                    <a:lnTo>
                      <a:pt x="779" y="384"/>
                    </a:lnTo>
                    <a:lnTo>
                      <a:pt x="787" y="396"/>
                    </a:lnTo>
                    <a:lnTo>
                      <a:pt x="798" y="407"/>
                    </a:lnTo>
                    <a:lnTo>
                      <a:pt x="804" y="416"/>
                    </a:lnTo>
                    <a:lnTo>
                      <a:pt x="812" y="424"/>
                    </a:lnTo>
                    <a:lnTo>
                      <a:pt x="817" y="432"/>
                    </a:lnTo>
                    <a:lnTo>
                      <a:pt x="823" y="439"/>
                    </a:lnTo>
                    <a:lnTo>
                      <a:pt x="831" y="449"/>
                    </a:lnTo>
                    <a:lnTo>
                      <a:pt x="834" y="453"/>
                    </a:lnTo>
                    <a:lnTo>
                      <a:pt x="840" y="371"/>
                    </a:lnTo>
                    <a:lnTo>
                      <a:pt x="842" y="369"/>
                    </a:lnTo>
                    <a:lnTo>
                      <a:pt x="850" y="367"/>
                    </a:lnTo>
                    <a:lnTo>
                      <a:pt x="855" y="363"/>
                    </a:lnTo>
                    <a:lnTo>
                      <a:pt x="865" y="359"/>
                    </a:lnTo>
                    <a:lnTo>
                      <a:pt x="872" y="358"/>
                    </a:lnTo>
                    <a:lnTo>
                      <a:pt x="884" y="356"/>
                    </a:lnTo>
                    <a:lnTo>
                      <a:pt x="895" y="350"/>
                    </a:lnTo>
                    <a:lnTo>
                      <a:pt x="909" y="346"/>
                    </a:lnTo>
                    <a:lnTo>
                      <a:pt x="914" y="344"/>
                    </a:lnTo>
                    <a:lnTo>
                      <a:pt x="922" y="342"/>
                    </a:lnTo>
                    <a:lnTo>
                      <a:pt x="929" y="340"/>
                    </a:lnTo>
                    <a:lnTo>
                      <a:pt x="939" y="339"/>
                    </a:lnTo>
                    <a:lnTo>
                      <a:pt x="947" y="337"/>
                    </a:lnTo>
                    <a:lnTo>
                      <a:pt x="954" y="335"/>
                    </a:lnTo>
                    <a:lnTo>
                      <a:pt x="962" y="333"/>
                    </a:lnTo>
                    <a:lnTo>
                      <a:pt x="973" y="331"/>
                    </a:lnTo>
                    <a:lnTo>
                      <a:pt x="981" y="329"/>
                    </a:lnTo>
                    <a:lnTo>
                      <a:pt x="992" y="327"/>
                    </a:lnTo>
                    <a:lnTo>
                      <a:pt x="1002" y="325"/>
                    </a:lnTo>
                    <a:lnTo>
                      <a:pt x="1013" y="323"/>
                    </a:lnTo>
                    <a:lnTo>
                      <a:pt x="1023" y="321"/>
                    </a:lnTo>
                    <a:lnTo>
                      <a:pt x="1032" y="320"/>
                    </a:lnTo>
                    <a:lnTo>
                      <a:pt x="1042" y="318"/>
                    </a:lnTo>
                    <a:lnTo>
                      <a:pt x="1053" y="316"/>
                    </a:lnTo>
                    <a:lnTo>
                      <a:pt x="1064" y="314"/>
                    </a:lnTo>
                    <a:lnTo>
                      <a:pt x="1076" y="312"/>
                    </a:lnTo>
                    <a:lnTo>
                      <a:pt x="1087" y="310"/>
                    </a:lnTo>
                    <a:lnTo>
                      <a:pt x="1099" y="310"/>
                    </a:lnTo>
                    <a:lnTo>
                      <a:pt x="1108" y="306"/>
                    </a:lnTo>
                    <a:lnTo>
                      <a:pt x="1118" y="306"/>
                    </a:lnTo>
                    <a:lnTo>
                      <a:pt x="1127" y="304"/>
                    </a:lnTo>
                    <a:lnTo>
                      <a:pt x="1139" y="304"/>
                    </a:lnTo>
                    <a:lnTo>
                      <a:pt x="1150" y="302"/>
                    </a:lnTo>
                    <a:lnTo>
                      <a:pt x="1159" y="301"/>
                    </a:lnTo>
                    <a:lnTo>
                      <a:pt x="1169" y="299"/>
                    </a:lnTo>
                    <a:lnTo>
                      <a:pt x="1180" y="299"/>
                    </a:lnTo>
                    <a:lnTo>
                      <a:pt x="1188" y="299"/>
                    </a:lnTo>
                    <a:lnTo>
                      <a:pt x="1198" y="297"/>
                    </a:lnTo>
                    <a:lnTo>
                      <a:pt x="1205" y="297"/>
                    </a:lnTo>
                    <a:lnTo>
                      <a:pt x="1215" y="297"/>
                    </a:lnTo>
                    <a:lnTo>
                      <a:pt x="1222" y="295"/>
                    </a:lnTo>
                    <a:lnTo>
                      <a:pt x="1230" y="293"/>
                    </a:lnTo>
                    <a:lnTo>
                      <a:pt x="1236" y="293"/>
                    </a:lnTo>
                    <a:lnTo>
                      <a:pt x="1243" y="293"/>
                    </a:lnTo>
                    <a:lnTo>
                      <a:pt x="1253" y="291"/>
                    </a:lnTo>
                    <a:lnTo>
                      <a:pt x="1260" y="291"/>
                    </a:lnTo>
                    <a:lnTo>
                      <a:pt x="1266" y="291"/>
                    </a:lnTo>
                    <a:lnTo>
                      <a:pt x="1268" y="291"/>
                    </a:lnTo>
                    <a:lnTo>
                      <a:pt x="1268" y="245"/>
                    </a:lnTo>
                    <a:lnTo>
                      <a:pt x="1266" y="245"/>
                    </a:lnTo>
                    <a:lnTo>
                      <a:pt x="1262" y="245"/>
                    </a:lnTo>
                    <a:lnTo>
                      <a:pt x="1256" y="247"/>
                    </a:lnTo>
                    <a:lnTo>
                      <a:pt x="1249" y="249"/>
                    </a:lnTo>
                    <a:lnTo>
                      <a:pt x="1237" y="251"/>
                    </a:lnTo>
                    <a:lnTo>
                      <a:pt x="1226" y="253"/>
                    </a:lnTo>
                    <a:lnTo>
                      <a:pt x="1220" y="255"/>
                    </a:lnTo>
                    <a:lnTo>
                      <a:pt x="1215" y="257"/>
                    </a:lnTo>
                    <a:lnTo>
                      <a:pt x="1207" y="259"/>
                    </a:lnTo>
                    <a:lnTo>
                      <a:pt x="1199" y="261"/>
                    </a:lnTo>
                    <a:lnTo>
                      <a:pt x="1192" y="261"/>
                    </a:lnTo>
                    <a:lnTo>
                      <a:pt x="1184" y="263"/>
                    </a:lnTo>
                    <a:lnTo>
                      <a:pt x="1175" y="264"/>
                    </a:lnTo>
                    <a:lnTo>
                      <a:pt x="1167" y="266"/>
                    </a:lnTo>
                    <a:lnTo>
                      <a:pt x="1158" y="268"/>
                    </a:lnTo>
                    <a:lnTo>
                      <a:pt x="1148" y="270"/>
                    </a:lnTo>
                    <a:lnTo>
                      <a:pt x="1139" y="272"/>
                    </a:lnTo>
                    <a:lnTo>
                      <a:pt x="1131" y="274"/>
                    </a:lnTo>
                    <a:lnTo>
                      <a:pt x="1120" y="276"/>
                    </a:lnTo>
                    <a:lnTo>
                      <a:pt x="1110" y="278"/>
                    </a:lnTo>
                    <a:lnTo>
                      <a:pt x="1101" y="280"/>
                    </a:lnTo>
                    <a:lnTo>
                      <a:pt x="1091" y="282"/>
                    </a:lnTo>
                    <a:lnTo>
                      <a:pt x="1082" y="283"/>
                    </a:lnTo>
                    <a:lnTo>
                      <a:pt x="1072" y="285"/>
                    </a:lnTo>
                    <a:lnTo>
                      <a:pt x="1063" y="289"/>
                    </a:lnTo>
                    <a:lnTo>
                      <a:pt x="1053" y="291"/>
                    </a:lnTo>
                    <a:lnTo>
                      <a:pt x="1042" y="291"/>
                    </a:lnTo>
                    <a:lnTo>
                      <a:pt x="1034" y="293"/>
                    </a:lnTo>
                    <a:lnTo>
                      <a:pt x="1023" y="295"/>
                    </a:lnTo>
                    <a:lnTo>
                      <a:pt x="1015" y="297"/>
                    </a:lnTo>
                    <a:lnTo>
                      <a:pt x="1004" y="299"/>
                    </a:lnTo>
                    <a:lnTo>
                      <a:pt x="996" y="301"/>
                    </a:lnTo>
                    <a:lnTo>
                      <a:pt x="985" y="302"/>
                    </a:lnTo>
                    <a:lnTo>
                      <a:pt x="977" y="304"/>
                    </a:lnTo>
                    <a:lnTo>
                      <a:pt x="967" y="306"/>
                    </a:lnTo>
                    <a:lnTo>
                      <a:pt x="960" y="308"/>
                    </a:lnTo>
                    <a:lnTo>
                      <a:pt x="952" y="310"/>
                    </a:lnTo>
                    <a:lnTo>
                      <a:pt x="945" y="312"/>
                    </a:lnTo>
                    <a:lnTo>
                      <a:pt x="935" y="314"/>
                    </a:lnTo>
                    <a:lnTo>
                      <a:pt x="928" y="316"/>
                    </a:lnTo>
                    <a:lnTo>
                      <a:pt x="920" y="318"/>
                    </a:lnTo>
                    <a:lnTo>
                      <a:pt x="914" y="320"/>
                    </a:lnTo>
                    <a:lnTo>
                      <a:pt x="907" y="320"/>
                    </a:lnTo>
                    <a:lnTo>
                      <a:pt x="899" y="323"/>
                    </a:lnTo>
                    <a:lnTo>
                      <a:pt x="891" y="323"/>
                    </a:lnTo>
                    <a:lnTo>
                      <a:pt x="888" y="325"/>
                    </a:lnTo>
                    <a:lnTo>
                      <a:pt x="876" y="327"/>
                    </a:lnTo>
                    <a:lnTo>
                      <a:pt x="869" y="331"/>
                    </a:lnTo>
                    <a:lnTo>
                      <a:pt x="859" y="331"/>
                    </a:lnTo>
                    <a:lnTo>
                      <a:pt x="855" y="333"/>
                    </a:lnTo>
                    <a:lnTo>
                      <a:pt x="852" y="333"/>
                    </a:lnTo>
                    <a:lnTo>
                      <a:pt x="852" y="335"/>
                    </a:lnTo>
                    <a:lnTo>
                      <a:pt x="502" y="21"/>
                    </a:lnTo>
                    <a:lnTo>
                      <a:pt x="388" y="0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0" name="Freeform 170">
                <a:extLst>
                  <a:ext uri="{FF2B5EF4-FFF2-40B4-BE49-F238E27FC236}">
                    <a16:creationId xmlns:a16="http://schemas.microsoft.com/office/drawing/2014/main" id="{A0EE27C6-ACEF-4EBB-9F05-A957D504B8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2" y="3207"/>
                <a:ext cx="80" cy="33"/>
              </a:xfrm>
              <a:custGeom>
                <a:avLst/>
                <a:gdLst>
                  <a:gd name="T0" fmla="*/ 0 w 160"/>
                  <a:gd name="T1" fmla="*/ 51 h 66"/>
                  <a:gd name="T2" fmla="*/ 0 w 160"/>
                  <a:gd name="T3" fmla="*/ 49 h 66"/>
                  <a:gd name="T4" fmla="*/ 4 w 160"/>
                  <a:gd name="T5" fmla="*/ 45 h 66"/>
                  <a:gd name="T6" fmla="*/ 6 w 160"/>
                  <a:gd name="T7" fmla="*/ 40 h 66"/>
                  <a:gd name="T8" fmla="*/ 11 w 160"/>
                  <a:gd name="T9" fmla="*/ 32 h 66"/>
                  <a:gd name="T10" fmla="*/ 15 w 160"/>
                  <a:gd name="T11" fmla="*/ 24 h 66"/>
                  <a:gd name="T12" fmla="*/ 25 w 160"/>
                  <a:gd name="T13" fmla="*/ 17 h 66"/>
                  <a:gd name="T14" fmla="*/ 32 w 160"/>
                  <a:gd name="T15" fmla="*/ 9 h 66"/>
                  <a:gd name="T16" fmla="*/ 44 w 160"/>
                  <a:gd name="T17" fmla="*/ 5 h 66"/>
                  <a:gd name="T18" fmla="*/ 53 w 160"/>
                  <a:gd name="T19" fmla="*/ 2 h 66"/>
                  <a:gd name="T20" fmla="*/ 66 w 160"/>
                  <a:gd name="T21" fmla="*/ 2 h 66"/>
                  <a:gd name="T22" fmla="*/ 72 w 160"/>
                  <a:gd name="T23" fmla="*/ 0 h 66"/>
                  <a:gd name="T24" fmla="*/ 80 w 160"/>
                  <a:gd name="T25" fmla="*/ 0 h 66"/>
                  <a:gd name="T26" fmla="*/ 87 w 160"/>
                  <a:gd name="T27" fmla="*/ 2 h 66"/>
                  <a:gd name="T28" fmla="*/ 95 w 160"/>
                  <a:gd name="T29" fmla="*/ 2 h 66"/>
                  <a:gd name="T30" fmla="*/ 106 w 160"/>
                  <a:gd name="T31" fmla="*/ 3 h 66"/>
                  <a:gd name="T32" fmla="*/ 118 w 160"/>
                  <a:gd name="T33" fmla="*/ 7 h 66"/>
                  <a:gd name="T34" fmla="*/ 129 w 160"/>
                  <a:gd name="T35" fmla="*/ 13 h 66"/>
                  <a:gd name="T36" fmla="*/ 137 w 160"/>
                  <a:gd name="T37" fmla="*/ 17 h 66"/>
                  <a:gd name="T38" fmla="*/ 148 w 160"/>
                  <a:gd name="T39" fmla="*/ 26 h 66"/>
                  <a:gd name="T40" fmla="*/ 156 w 160"/>
                  <a:gd name="T41" fmla="*/ 38 h 66"/>
                  <a:gd name="T42" fmla="*/ 158 w 160"/>
                  <a:gd name="T43" fmla="*/ 47 h 66"/>
                  <a:gd name="T44" fmla="*/ 160 w 160"/>
                  <a:gd name="T45" fmla="*/ 51 h 66"/>
                  <a:gd name="T46" fmla="*/ 158 w 160"/>
                  <a:gd name="T47" fmla="*/ 51 h 66"/>
                  <a:gd name="T48" fmla="*/ 152 w 160"/>
                  <a:gd name="T49" fmla="*/ 53 h 66"/>
                  <a:gd name="T50" fmla="*/ 144 w 160"/>
                  <a:gd name="T51" fmla="*/ 55 h 66"/>
                  <a:gd name="T52" fmla="*/ 135 w 160"/>
                  <a:gd name="T53" fmla="*/ 59 h 66"/>
                  <a:gd name="T54" fmla="*/ 122 w 160"/>
                  <a:gd name="T55" fmla="*/ 60 h 66"/>
                  <a:gd name="T56" fmla="*/ 110 w 160"/>
                  <a:gd name="T57" fmla="*/ 62 h 66"/>
                  <a:gd name="T58" fmla="*/ 97 w 160"/>
                  <a:gd name="T59" fmla="*/ 64 h 66"/>
                  <a:gd name="T60" fmla="*/ 83 w 160"/>
                  <a:gd name="T61" fmla="*/ 66 h 66"/>
                  <a:gd name="T62" fmla="*/ 76 w 160"/>
                  <a:gd name="T63" fmla="*/ 64 h 66"/>
                  <a:gd name="T64" fmla="*/ 68 w 160"/>
                  <a:gd name="T65" fmla="*/ 62 h 66"/>
                  <a:gd name="T66" fmla="*/ 61 w 160"/>
                  <a:gd name="T67" fmla="*/ 62 h 66"/>
                  <a:gd name="T68" fmla="*/ 53 w 160"/>
                  <a:gd name="T69" fmla="*/ 62 h 66"/>
                  <a:gd name="T70" fmla="*/ 45 w 160"/>
                  <a:gd name="T71" fmla="*/ 59 h 66"/>
                  <a:gd name="T72" fmla="*/ 40 w 160"/>
                  <a:gd name="T73" fmla="*/ 59 h 66"/>
                  <a:gd name="T74" fmla="*/ 32 w 160"/>
                  <a:gd name="T75" fmla="*/ 57 h 66"/>
                  <a:gd name="T76" fmla="*/ 26 w 160"/>
                  <a:gd name="T77" fmla="*/ 57 h 66"/>
                  <a:gd name="T78" fmla="*/ 15 w 160"/>
                  <a:gd name="T79" fmla="*/ 55 h 66"/>
                  <a:gd name="T80" fmla="*/ 7 w 160"/>
                  <a:gd name="T81" fmla="*/ 53 h 66"/>
                  <a:gd name="T82" fmla="*/ 2 w 160"/>
                  <a:gd name="T83" fmla="*/ 51 h 66"/>
                  <a:gd name="T84" fmla="*/ 0 w 160"/>
                  <a:gd name="T85" fmla="*/ 51 h 66"/>
                  <a:gd name="T86" fmla="*/ 0 w 160"/>
                  <a:gd name="T87" fmla="*/ 5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0" h="66">
                    <a:moveTo>
                      <a:pt x="0" y="51"/>
                    </a:moveTo>
                    <a:lnTo>
                      <a:pt x="0" y="49"/>
                    </a:lnTo>
                    <a:lnTo>
                      <a:pt x="4" y="45"/>
                    </a:lnTo>
                    <a:lnTo>
                      <a:pt x="6" y="40"/>
                    </a:lnTo>
                    <a:lnTo>
                      <a:pt x="11" y="32"/>
                    </a:lnTo>
                    <a:lnTo>
                      <a:pt x="15" y="24"/>
                    </a:lnTo>
                    <a:lnTo>
                      <a:pt x="25" y="17"/>
                    </a:lnTo>
                    <a:lnTo>
                      <a:pt x="32" y="9"/>
                    </a:lnTo>
                    <a:lnTo>
                      <a:pt x="44" y="5"/>
                    </a:lnTo>
                    <a:lnTo>
                      <a:pt x="53" y="2"/>
                    </a:lnTo>
                    <a:lnTo>
                      <a:pt x="66" y="2"/>
                    </a:lnTo>
                    <a:lnTo>
                      <a:pt x="72" y="0"/>
                    </a:lnTo>
                    <a:lnTo>
                      <a:pt x="80" y="0"/>
                    </a:lnTo>
                    <a:lnTo>
                      <a:pt x="87" y="2"/>
                    </a:lnTo>
                    <a:lnTo>
                      <a:pt x="95" y="2"/>
                    </a:lnTo>
                    <a:lnTo>
                      <a:pt x="106" y="3"/>
                    </a:lnTo>
                    <a:lnTo>
                      <a:pt x="118" y="7"/>
                    </a:lnTo>
                    <a:lnTo>
                      <a:pt x="129" y="13"/>
                    </a:lnTo>
                    <a:lnTo>
                      <a:pt x="137" y="17"/>
                    </a:lnTo>
                    <a:lnTo>
                      <a:pt x="148" y="26"/>
                    </a:lnTo>
                    <a:lnTo>
                      <a:pt x="156" y="38"/>
                    </a:lnTo>
                    <a:lnTo>
                      <a:pt x="158" y="47"/>
                    </a:lnTo>
                    <a:lnTo>
                      <a:pt x="160" y="51"/>
                    </a:lnTo>
                    <a:lnTo>
                      <a:pt x="158" y="51"/>
                    </a:lnTo>
                    <a:lnTo>
                      <a:pt x="152" y="53"/>
                    </a:lnTo>
                    <a:lnTo>
                      <a:pt x="144" y="55"/>
                    </a:lnTo>
                    <a:lnTo>
                      <a:pt x="135" y="59"/>
                    </a:lnTo>
                    <a:lnTo>
                      <a:pt x="122" y="60"/>
                    </a:lnTo>
                    <a:lnTo>
                      <a:pt x="110" y="62"/>
                    </a:lnTo>
                    <a:lnTo>
                      <a:pt x="97" y="64"/>
                    </a:lnTo>
                    <a:lnTo>
                      <a:pt x="83" y="66"/>
                    </a:lnTo>
                    <a:lnTo>
                      <a:pt x="76" y="64"/>
                    </a:lnTo>
                    <a:lnTo>
                      <a:pt x="68" y="62"/>
                    </a:lnTo>
                    <a:lnTo>
                      <a:pt x="61" y="62"/>
                    </a:lnTo>
                    <a:lnTo>
                      <a:pt x="53" y="62"/>
                    </a:lnTo>
                    <a:lnTo>
                      <a:pt x="45" y="59"/>
                    </a:lnTo>
                    <a:lnTo>
                      <a:pt x="40" y="59"/>
                    </a:lnTo>
                    <a:lnTo>
                      <a:pt x="32" y="57"/>
                    </a:lnTo>
                    <a:lnTo>
                      <a:pt x="26" y="57"/>
                    </a:lnTo>
                    <a:lnTo>
                      <a:pt x="15" y="55"/>
                    </a:lnTo>
                    <a:lnTo>
                      <a:pt x="7" y="53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75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1" name="Freeform 171">
                <a:extLst>
                  <a:ext uri="{FF2B5EF4-FFF2-40B4-BE49-F238E27FC236}">
                    <a16:creationId xmlns:a16="http://schemas.microsoft.com/office/drawing/2014/main" id="{C4232A9D-9999-441C-91BB-0DAC39DD2C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0" y="3385"/>
                <a:ext cx="235" cy="50"/>
              </a:xfrm>
              <a:custGeom>
                <a:avLst/>
                <a:gdLst>
                  <a:gd name="T0" fmla="*/ 21 w 472"/>
                  <a:gd name="T1" fmla="*/ 0 h 101"/>
                  <a:gd name="T2" fmla="*/ 295 w 472"/>
                  <a:gd name="T3" fmla="*/ 6 h 101"/>
                  <a:gd name="T4" fmla="*/ 360 w 472"/>
                  <a:gd name="T5" fmla="*/ 19 h 101"/>
                  <a:gd name="T6" fmla="*/ 472 w 472"/>
                  <a:gd name="T7" fmla="*/ 101 h 101"/>
                  <a:gd name="T8" fmla="*/ 40 w 472"/>
                  <a:gd name="T9" fmla="*/ 95 h 101"/>
                  <a:gd name="T10" fmla="*/ 35 w 472"/>
                  <a:gd name="T11" fmla="*/ 91 h 101"/>
                  <a:gd name="T12" fmla="*/ 23 w 472"/>
                  <a:gd name="T13" fmla="*/ 86 h 101"/>
                  <a:gd name="T14" fmla="*/ 16 w 472"/>
                  <a:gd name="T15" fmla="*/ 80 h 101"/>
                  <a:gd name="T16" fmla="*/ 10 w 472"/>
                  <a:gd name="T17" fmla="*/ 72 h 101"/>
                  <a:gd name="T18" fmla="*/ 4 w 472"/>
                  <a:gd name="T19" fmla="*/ 65 h 101"/>
                  <a:gd name="T20" fmla="*/ 2 w 472"/>
                  <a:gd name="T21" fmla="*/ 57 h 101"/>
                  <a:gd name="T22" fmla="*/ 0 w 472"/>
                  <a:gd name="T23" fmla="*/ 48 h 101"/>
                  <a:gd name="T24" fmla="*/ 0 w 472"/>
                  <a:gd name="T25" fmla="*/ 38 h 101"/>
                  <a:gd name="T26" fmla="*/ 2 w 472"/>
                  <a:gd name="T27" fmla="*/ 27 h 101"/>
                  <a:gd name="T28" fmla="*/ 8 w 472"/>
                  <a:gd name="T29" fmla="*/ 19 h 101"/>
                  <a:gd name="T30" fmla="*/ 12 w 472"/>
                  <a:gd name="T31" fmla="*/ 10 h 101"/>
                  <a:gd name="T32" fmla="*/ 17 w 472"/>
                  <a:gd name="T33" fmla="*/ 4 h 101"/>
                  <a:gd name="T34" fmla="*/ 19 w 472"/>
                  <a:gd name="T35" fmla="*/ 0 h 101"/>
                  <a:gd name="T36" fmla="*/ 21 w 472"/>
                  <a:gd name="T37" fmla="*/ 0 h 101"/>
                  <a:gd name="T38" fmla="*/ 21 w 472"/>
                  <a:gd name="T39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72" h="101">
                    <a:moveTo>
                      <a:pt x="21" y="0"/>
                    </a:moveTo>
                    <a:lnTo>
                      <a:pt x="295" y="6"/>
                    </a:lnTo>
                    <a:lnTo>
                      <a:pt x="360" y="19"/>
                    </a:lnTo>
                    <a:lnTo>
                      <a:pt x="472" y="101"/>
                    </a:lnTo>
                    <a:lnTo>
                      <a:pt x="40" y="95"/>
                    </a:lnTo>
                    <a:lnTo>
                      <a:pt x="35" y="91"/>
                    </a:lnTo>
                    <a:lnTo>
                      <a:pt x="23" y="86"/>
                    </a:lnTo>
                    <a:lnTo>
                      <a:pt x="16" y="80"/>
                    </a:lnTo>
                    <a:lnTo>
                      <a:pt x="10" y="72"/>
                    </a:lnTo>
                    <a:lnTo>
                      <a:pt x="4" y="65"/>
                    </a:lnTo>
                    <a:lnTo>
                      <a:pt x="2" y="57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2" y="27"/>
                    </a:lnTo>
                    <a:lnTo>
                      <a:pt x="8" y="19"/>
                    </a:lnTo>
                    <a:lnTo>
                      <a:pt x="12" y="10"/>
                    </a:lnTo>
                    <a:lnTo>
                      <a:pt x="17" y="4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0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2" name="Freeform 172">
                <a:extLst>
                  <a:ext uri="{FF2B5EF4-FFF2-40B4-BE49-F238E27FC236}">
                    <a16:creationId xmlns:a16="http://schemas.microsoft.com/office/drawing/2014/main" id="{480756E0-B868-443A-984D-74A685600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9" y="3315"/>
                <a:ext cx="91" cy="61"/>
              </a:xfrm>
              <a:custGeom>
                <a:avLst/>
                <a:gdLst>
                  <a:gd name="T0" fmla="*/ 31 w 183"/>
                  <a:gd name="T1" fmla="*/ 116 h 122"/>
                  <a:gd name="T2" fmla="*/ 183 w 183"/>
                  <a:gd name="T3" fmla="*/ 122 h 122"/>
                  <a:gd name="T4" fmla="*/ 141 w 183"/>
                  <a:gd name="T5" fmla="*/ 52 h 122"/>
                  <a:gd name="T6" fmla="*/ 101 w 183"/>
                  <a:gd name="T7" fmla="*/ 0 h 122"/>
                  <a:gd name="T8" fmla="*/ 0 w 183"/>
                  <a:gd name="T9" fmla="*/ 65 h 122"/>
                  <a:gd name="T10" fmla="*/ 31 w 183"/>
                  <a:gd name="T11" fmla="*/ 116 h 122"/>
                  <a:gd name="T12" fmla="*/ 31 w 183"/>
                  <a:gd name="T13" fmla="*/ 11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3" h="122">
                    <a:moveTo>
                      <a:pt x="31" y="116"/>
                    </a:moveTo>
                    <a:lnTo>
                      <a:pt x="183" y="122"/>
                    </a:lnTo>
                    <a:lnTo>
                      <a:pt x="141" y="52"/>
                    </a:lnTo>
                    <a:lnTo>
                      <a:pt x="101" y="0"/>
                    </a:lnTo>
                    <a:lnTo>
                      <a:pt x="0" y="65"/>
                    </a:lnTo>
                    <a:lnTo>
                      <a:pt x="31" y="116"/>
                    </a:lnTo>
                    <a:lnTo>
                      <a:pt x="31" y="116"/>
                    </a:lnTo>
                    <a:close/>
                  </a:path>
                </a:pathLst>
              </a:custGeom>
              <a:solidFill>
                <a:srgbClr val="F0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3" name="Freeform 173">
                <a:extLst>
                  <a:ext uri="{FF2B5EF4-FFF2-40B4-BE49-F238E27FC236}">
                    <a16:creationId xmlns:a16="http://schemas.microsoft.com/office/drawing/2014/main" id="{6A88C8C5-3227-4196-836E-C959B1142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6" y="3452"/>
                <a:ext cx="189" cy="66"/>
              </a:xfrm>
              <a:custGeom>
                <a:avLst/>
                <a:gdLst>
                  <a:gd name="T0" fmla="*/ 0 w 378"/>
                  <a:gd name="T1" fmla="*/ 0 h 131"/>
                  <a:gd name="T2" fmla="*/ 359 w 378"/>
                  <a:gd name="T3" fmla="*/ 17 h 131"/>
                  <a:gd name="T4" fmla="*/ 361 w 378"/>
                  <a:gd name="T5" fmla="*/ 21 h 131"/>
                  <a:gd name="T6" fmla="*/ 366 w 378"/>
                  <a:gd name="T7" fmla="*/ 30 h 131"/>
                  <a:gd name="T8" fmla="*/ 370 w 378"/>
                  <a:gd name="T9" fmla="*/ 36 h 131"/>
                  <a:gd name="T10" fmla="*/ 374 w 378"/>
                  <a:gd name="T11" fmla="*/ 44 h 131"/>
                  <a:gd name="T12" fmla="*/ 376 w 378"/>
                  <a:gd name="T13" fmla="*/ 51 h 131"/>
                  <a:gd name="T14" fmla="*/ 378 w 378"/>
                  <a:gd name="T15" fmla="*/ 63 h 131"/>
                  <a:gd name="T16" fmla="*/ 378 w 378"/>
                  <a:gd name="T17" fmla="*/ 70 h 131"/>
                  <a:gd name="T18" fmla="*/ 376 w 378"/>
                  <a:gd name="T19" fmla="*/ 80 h 131"/>
                  <a:gd name="T20" fmla="*/ 374 w 378"/>
                  <a:gd name="T21" fmla="*/ 89 h 131"/>
                  <a:gd name="T22" fmla="*/ 374 w 378"/>
                  <a:gd name="T23" fmla="*/ 99 h 131"/>
                  <a:gd name="T24" fmla="*/ 370 w 378"/>
                  <a:gd name="T25" fmla="*/ 106 h 131"/>
                  <a:gd name="T26" fmla="*/ 370 w 378"/>
                  <a:gd name="T27" fmla="*/ 112 h 131"/>
                  <a:gd name="T28" fmla="*/ 370 w 378"/>
                  <a:gd name="T29" fmla="*/ 116 h 131"/>
                  <a:gd name="T30" fmla="*/ 370 w 378"/>
                  <a:gd name="T31" fmla="*/ 118 h 131"/>
                  <a:gd name="T32" fmla="*/ 330 w 378"/>
                  <a:gd name="T33" fmla="*/ 131 h 131"/>
                  <a:gd name="T34" fmla="*/ 0 w 378"/>
                  <a:gd name="T35" fmla="*/ 114 h 131"/>
                  <a:gd name="T36" fmla="*/ 0 w 378"/>
                  <a:gd name="T37" fmla="*/ 110 h 131"/>
                  <a:gd name="T38" fmla="*/ 0 w 378"/>
                  <a:gd name="T39" fmla="*/ 108 h 131"/>
                  <a:gd name="T40" fmla="*/ 1 w 378"/>
                  <a:gd name="T41" fmla="*/ 103 h 131"/>
                  <a:gd name="T42" fmla="*/ 5 w 378"/>
                  <a:gd name="T43" fmla="*/ 97 h 131"/>
                  <a:gd name="T44" fmla="*/ 7 w 378"/>
                  <a:gd name="T45" fmla="*/ 87 h 131"/>
                  <a:gd name="T46" fmla="*/ 11 w 378"/>
                  <a:gd name="T47" fmla="*/ 80 h 131"/>
                  <a:gd name="T48" fmla="*/ 13 w 378"/>
                  <a:gd name="T49" fmla="*/ 68 h 131"/>
                  <a:gd name="T50" fmla="*/ 15 w 378"/>
                  <a:gd name="T51" fmla="*/ 59 h 131"/>
                  <a:gd name="T52" fmla="*/ 15 w 378"/>
                  <a:gd name="T53" fmla="*/ 48 h 131"/>
                  <a:gd name="T54" fmla="*/ 11 w 378"/>
                  <a:gd name="T55" fmla="*/ 36 h 131"/>
                  <a:gd name="T56" fmla="*/ 9 w 378"/>
                  <a:gd name="T57" fmla="*/ 25 h 131"/>
                  <a:gd name="T58" fmla="*/ 7 w 378"/>
                  <a:gd name="T59" fmla="*/ 17 h 131"/>
                  <a:gd name="T60" fmla="*/ 3 w 378"/>
                  <a:gd name="T61" fmla="*/ 10 h 131"/>
                  <a:gd name="T62" fmla="*/ 0 w 378"/>
                  <a:gd name="T63" fmla="*/ 4 h 131"/>
                  <a:gd name="T64" fmla="*/ 0 w 378"/>
                  <a:gd name="T65" fmla="*/ 0 h 131"/>
                  <a:gd name="T66" fmla="*/ 0 w 378"/>
                  <a:gd name="T67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8" h="131">
                    <a:moveTo>
                      <a:pt x="0" y="0"/>
                    </a:moveTo>
                    <a:lnTo>
                      <a:pt x="359" y="17"/>
                    </a:lnTo>
                    <a:lnTo>
                      <a:pt x="361" y="21"/>
                    </a:lnTo>
                    <a:lnTo>
                      <a:pt x="366" y="30"/>
                    </a:lnTo>
                    <a:lnTo>
                      <a:pt x="370" y="36"/>
                    </a:lnTo>
                    <a:lnTo>
                      <a:pt x="374" y="44"/>
                    </a:lnTo>
                    <a:lnTo>
                      <a:pt x="376" y="51"/>
                    </a:lnTo>
                    <a:lnTo>
                      <a:pt x="378" y="63"/>
                    </a:lnTo>
                    <a:lnTo>
                      <a:pt x="378" y="70"/>
                    </a:lnTo>
                    <a:lnTo>
                      <a:pt x="376" y="80"/>
                    </a:lnTo>
                    <a:lnTo>
                      <a:pt x="374" y="89"/>
                    </a:lnTo>
                    <a:lnTo>
                      <a:pt x="374" y="99"/>
                    </a:lnTo>
                    <a:lnTo>
                      <a:pt x="370" y="106"/>
                    </a:lnTo>
                    <a:lnTo>
                      <a:pt x="370" y="112"/>
                    </a:lnTo>
                    <a:lnTo>
                      <a:pt x="370" y="116"/>
                    </a:lnTo>
                    <a:lnTo>
                      <a:pt x="370" y="118"/>
                    </a:lnTo>
                    <a:lnTo>
                      <a:pt x="330" y="131"/>
                    </a:lnTo>
                    <a:lnTo>
                      <a:pt x="0" y="114"/>
                    </a:lnTo>
                    <a:lnTo>
                      <a:pt x="0" y="110"/>
                    </a:lnTo>
                    <a:lnTo>
                      <a:pt x="0" y="108"/>
                    </a:lnTo>
                    <a:lnTo>
                      <a:pt x="1" y="103"/>
                    </a:lnTo>
                    <a:lnTo>
                      <a:pt x="5" y="97"/>
                    </a:lnTo>
                    <a:lnTo>
                      <a:pt x="7" y="87"/>
                    </a:lnTo>
                    <a:lnTo>
                      <a:pt x="11" y="80"/>
                    </a:lnTo>
                    <a:lnTo>
                      <a:pt x="13" y="68"/>
                    </a:lnTo>
                    <a:lnTo>
                      <a:pt x="15" y="59"/>
                    </a:lnTo>
                    <a:lnTo>
                      <a:pt x="15" y="48"/>
                    </a:lnTo>
                    <a:lnTo>
                      <a:pt x="11" y="36"/>
                    </a:lnTo>
                    <a:lnTo>
                      <a:pt x="9" y="25"/>
                    </a:lnTo>
                    <a:lnTo>
                      <a:pt x="7" y="17"/>
                    </a:lnTo>
                    <a:lnTo>
                      <a:pt x="3" y="10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4" name="Freeform 174">
                <a:extLst>
                  <a:ext uri="{FF2B5EF4-FFF2-40B4-BE49-F238E27FC236}">
                    <a16:creationId xmlns:a16="http://schemas.microsoft.com/office/drawing/2014/main" id="{4D306B5D-7924-4CDF-BED1-6CC231084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8" y="3515"/>
                <a:ext cx="544" cy="96"/>
              </a:xfrm>
              <a:custGeom>
                <a:avLst/>
                <a:gdLst>
                  <a:gd name="T0" fmla="*/ 61 w 1087"/>
                  <a:gd name="T1" fmla="*/ 101 h 192"/>
                  <a:gd name="T2" fmla="*/ 99 w 1087"/>
                  <a:gd name="T3" fmla="*/ 50 h 192"/>
                  <a:gd name="T4" fmla="*/ 108 w 1087"/>
                  <a:gd name="T5" fmla="*/ 48 h 192"/>
                  <a:gd name="T6" fmla="*/ 119 w 1087"/>
                  <a:gd name="T7" fmla="*/ 46 h 192"/>
                  <a:gd name="T8" fmla="*/ 135 w 1087"/>
                  <a:gd name="T9" fmla="*/ 42 h 192"/>
                  <a:gd name="T10" fmla="*/ 150 w 1087"/>
                  <a:gd name="T11" fmla="*/ 38 h 192"/>
                  <a:gd name="T12" fmla="*/ 171 w 1087"/>
                  <a:gd name="T13" fmla="*/ 35 h 192"/>
                  <a:gd name="T14" fmla="*/ 194 w 1087"/>
                  <a:gd name="T15" fmla="*/ 33 h 192"/>
                  <a:gd name="T16" fmla="*/ 216 w 1087"/>
                  <a:gd name="T17" fmla="*/ 29 h 192"/>
                  <a:gd name="T18" fmla="*/ 239 w 1087"/>
                  <a:gd name="T19" fmla="*/ 25 h 192"/>
                  <a:gd name="T20" fmla="*/ 264 w 1087"/>
                  <a:gd name="T21" fmla="*/ 21 h 192"/>
                  <a:gd name="T22" fmla="*/ 289 w 1087"/>
                  <a:gd name="T23" fmla="*/ 18 h 192"/>
                  <a:gd name="T24" fmla="*/ 315 w 1087"/>
                  <a:gd name="T25" fmla="*/ 14 h 192"/>
                  <a:gd name="T26" fmla="*/ 338 w 1087"/>
                  <a:gd name="T27" fmla="*/ 12 h 192"/>
                  <a:gd name="T28" fmla="*/ 363 w 1087"/>
                  <a:gd name="T29" fmla="*/ 10 h 192"/>
                  <a:gd name="T30" fmla="*/ 386 w 1087"/>
                  <a:gd name="T31" fmla="*/ 8 h 192"/>
                  <a:gd name="T32" fmla="*/ 407 w 1087"/>
                  <a:gd name="T33" fmla="*/ 8 h 192"/>
                  <a:gd name="T34" fmla="*/ 426 w 1087"/>
                  <a:gd name="T35" fmla="*/ 8 h 192"/>
                  <a:gd name="T36" fmla="*/ 443 w 1087"/>
                  <a:gd name="T37" fmla="*/ 8 h 192"/>
                  <a:gd name="T38" fmla="*/ 458 w 1087"/>
                  <a:gd name="T39" fmla="*/ 10 h 192"/>
                  <a:gd name="T40" fmla="*/ 477 w 1087"/>
                  <a:gd name="T41" fmla="*/ 12 h 192"/>
                  <a:gd name="T42" fmla="*/ 496 w 1087"/>
                  <a:gd name="T43" fmla="*/ 16 h 192"/>
                  <a:gd name="T44" fmla="*/ 515 w 1087"/>
                  <a:gd name="T45" fmla="*/ 23 h 192"/>
                  <a:gd name="T46" fmla="*/ 526 w 1087"/>
                  <a:gd name="T47" fmla="*/ 31 h 192"/>
                  <a:gd name="T48" fmla="*/ 530 w 1087"/>
                  <a:gd name="T49" fmla="*/ 31 h 192"/>
                  <a:gd name="T50" fmla="*/ 547 w 1087"/>
                  <a:gd name="T51" fmla="*/ 23 h 192"/>
                  <a:gd name="T52" fmla="*/ 566 w 1087"/>
                  <a:gd name="T53" fmla="*/ 18 h 192"/>
                  <a:gd name="T54" fmla="*/ 583 w 1087"/>
                  <a:gd name="T55" fmla="*/ 12 h 192"/>
                  <a:gd name="T56" fmla="*/ 597 w 1087"/>
                  <a:gd name="T57" fmla="*/ 8 h 192"/>
                  <a:gd name="T58" fmla="*/ 612 w 1087"/>
                  <a:gd name="T59" fmla="*/ 6 h 192"/>
                  <a:gd name="T60" fmla="*/ 627 w 1087"/>
                  <a:gd name="T61" fmla="*/ 4 h 192"/>
                  <a:gd name="T62" fmla="*/ 642 w 1087"/>
                  <a:gd name="T63" fmla="*/ 2 h 192"/>
                  <a:gd name="T64" fmla="*/ 659 w 1087"/>
                  <a:gd name="T65" fmla="*/ 0 h 192"/>
                  <a:gd name="T66" fmla="*/ 676 w 1087"/>
                  <a:gd name="T67" fmla="*/ 0 h 192"/>
                  <a:gd name="T68" fmla="*/ 695 w 1087"/>
                  <a:gd name="T69" fmla="*/ 0 h 192"/>
                  <a:gd name="T70" fmla="*/ 713 w 1087"/>
                  <a:gd name="T71" fmla="*/ 2 h 192"/>
                  <a:gd name="T72" fmla="*/ 732 w 1087"/>
                  <a:gd name="T73" fmla="*/ 4 h 192"/>
                  <a:gd name="T74" fmla="*/ 751 w 1087"/>
                  <a:gd name="T75" fmla="*/ 6 h 192"/>
                  <a:gd name="T76" fmla="*/ 772 w 1087"/>
                  <a:gd name="T77" fmla="*/ 10 h 192"/>
                  <a:gd name="T78" fmla="*/ 792 w 1087"/>
                  <a:gd name="T79" fmla="*/ 16 h 192"/>
                  <a:gd name="T80" fmla="*/ 811 w 1087"/>
                  <a:gd name="T81" fmla="*/ 19 h 192"/>
                  <a:gd name="T82" fmla="*/ 830 w 1087"/>
                  <a:gd name="T83" fmla="*/ 27 h 192"/>
                  <a:gd name="T84" fmla="*/ 849 w 1087"/>
                  <a:gd name="T85" fmla="*/ 31 h 192"/>
                  <a:gd name="T86" fmla="*/ 868 w 1087"/>
                  <a:gd name="T87" fmla="*/ 38 h 192"/>
                  <a:gd name="T88" fmla="*/ 884 w 1087"/>
                  <a:gd name="T89" fmla="*/ 42 h 192"/>
                  <a:gd name="T90" fmla="*/ 899 w 1087"/>
                  <a:gd name="T91" fmla="*/ 48 h 192"/>
                  <a:gd name="T92" fmla="*/ 912 w 1087"/>
                  <a:gd name="T93" fmla="*/ 54 h 192"/>
                  <a:gd name="T94" fmla="*/ 927 w 1087"/>
                  <a:gd name="T95" fmla="*/ 57 h 192"/>
                  <a:gd name="T96" fmla="*/ 941 w 1087"/>
                  <a:gd name="T97" fmla="*/ 65 h 192"/>
                  <a:gd name="T98" fmla="*/ 1030 w 1087"/>
                  <a:gd name="T99" fmla="*/ 95 h 192"/>
                  <a:gd name="T100" fmla="*/ 0 w 1087"/>
                  <a:gd name="T101" fmla="*/ 133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87" h="192">
                    <a:moveTo>
                      <a:pt x="0" y="133"/>
                    </a:moveTo>
                    <a:lnTo>
                      <a:pt x="61" y="101"/>
                    </a:lnTo>
                    <a:lnTo>
                      <a:pt x="97" y="52"/>
                    </a:lnTo>
                    <a:lnTo>
                      <a:pt x="99" y="50"/>
                    </a:lnTo>
                    <a:lnTo>
                      <a:pt x="104" y="50"/>
                    </a:lnTo>
                    <a:lnTo>
                      <a:pt x="108" y="48"/>
                    </a:lnTo>
                    <a:lnTo>
                      <a:pt x="114" y="46"/>
                    </a:lnTo>
                    <a:lnTo>
                      <a:pt x="119" y="46"/>
                    </a:lnTo>
                    <a:lnTo>
                      <a:pt x="127" y="46"/>
                    </a:lnTo>
                    <a:lnTo>
                      <a:pt x="135" y="42"/>
                    </a:lnTo>
                    <a:lnTo>
                      <a:pt x="142" y="42"/>
                    </a:lnTo>
                    <a:lnTo>
                      <a:pt x="150" y="38"/>
                    </a:lnTo>
                    <a:lnTo>
                      <a:pt x="161" y="38"/>
                    </a:lnTo>
                    <a:lnTo>
                      <a:pt x="171" y="35"/>
                    </a:lnTo>
                    <a:lnTo>
                      <a:pt x="182" y="35"/>
                    </a:lnTo>
                    <a:lnTo>
                      <a:pt x="194" y="33"/>
                    </a:lnTo>
                    <a:lnTo>
                      <a:pt x="205" y="31"/>
                    </a:lnTo>
                    <a:lnTo>
                      <a:pt x="216" y="29"/>
                    </a:lnTo>
                    <a:lnTo>
                      <a:pt x="228" y="27"/>
                    </a:lnTo>
                    <a:lnTo>
                      <a:pt x="239" y="25"/>
                    </a:lnTo>
                    <a:lnTo>
                      <a:pt x="253" y="23"/>
                    </a:lnTo>
                    <a:lnTo>
                      <a:pt x="264" y="21"/>
                    </a:lnTo>
                    <a:lnTo>
                      <a:pt x="277" y="19"/>
                    </a:lnTo>
                    <a:lnTo>
                      <a:pt x="289" y="18"/>
                    </a:lnTo>
                    <a:lnTo>
                      <a:pt x="304" y="16"/>
                    </a:lnTo>
                    <a:lnTo>
                      <a:pt x="315" y="14"/>
                    </a:lnTo>
                    <a:lnTo>
                      <a:pt x="327" y="12"/>
                    </a:lnTo>
                    <a:lnTo>
                      <a:pt x="338" y="12"/>
                    </a:lnTo>
                    <a:lnTo>
                      <a:pt x="351" y="12"/>
                    </a:lnTo>
                    <a:lnTo>
                      <a:pt x="363" y="10"/>
                    </a:lnTo>
                    <a:lnTo>
                      <a:pt x="374" y="8"/>
                    </a:lnTo>
                    <a:lnTo>
                      <a:pt x="386" y="8"/>
                    </a:lnTo>
                    <a:lnTo>
                      <a:pt x="397" y="8"/>
                    </a:lnTo>
                    <a:lnTo>
                      <a:pt x="407" y="8"/>
                    </a:lnTo>
                    <a:lnTo>
                      <a:pt x="416" y="8"/>
                    </a:lnTo>
                    <a:lnTo>
                      <a:pt x="426" y="8"/>
                    </a:lnTo>
                    <a:lnTo>
                      <a:pt x="435" y="8"/>
                    </a:lnTo>
                    <a:lnTo>
                      <a:pt x="443" y="8"/>
                    </a:lnTo>
                    <a:lnTo>
                      <a:pt x="450" y="8"/>
                    </a:lnTo>
                    <a:lnTo>
                      <a:pt x="458" y="10"/>
                    </a:lnTo>
                    <a:lnTo>
                      <a:pt x="465" y="12"/>
                    </a:lnTo>
                    <a:lnTo>
                      <a:pt x="477" y="12"/>
                    </a:lnTo>
                    <a:lnTo>
                      <a:pt x="488" y="16"/>
                    </a:lnTo>
                    <a:lnTo>
                      <a:pt x="496" y="16"/>
                    </a:lnTo>
                    <a:lnTo>
                      <a:pt x="505" y="19"/>
                    </a:lnTo>
                    <a:lnTo>
                      <a:pt x="515" y="23"/>
                    </a:lnTo>
                    <a:lnTo>
                      <a:pt x="522" y="29"/>
                    </a:lnTo>
                    <a:lnTo>
                      <a:pt x="526" y="31"/>
                    </a:lnTo>
                    <a:lnTo>
                      <a:pt x="528" y="35"/>
                    </a:lnTo>
                    <a:lnTo>
                      <a:pt x="530" y="31"/>
                    </a:lnTo>
                    <a:lnTo>
                      <a:pt x="541" y="27"/>
                    </a:lnTo>
                    <a:lnTo>
                      <a:pt x="547" y="23"/>
                    </a:lnTo>
                    <a:lnTo>
                      <a:pt x="555" y="21"/>
                    </a:lnTo>
                    <a:lnTo>
                      <a:pt x="566" y="18"/>
                    </a:lnTo>
                    <a:lnTo>
                      <a:pt x="578" y="16"/>
                    </a:lnTo>
                    <a:lnTo>
                      <a:pt x="583" y="12"/>
                    </a:lnTo>
                    <a:lnTo>
                      <a:pt x="589" y="12"/>
                    </a:lnTo>
                    <a:lnTo>
                      <a:pt x="597" y="8"/>
                    </a:lnTo>
                    <a:lnTo>
                      <a:pt x="604" y="8"/>
                    </a:lnTo>
                    <a:lnTo>
                      <a:pt x="612" y="6"/>
                    </a:lnTo>
                    <a:lnTo>
                      <a:pt x="619" y="4"/>
                    </a:lnTo>
                    <a:lnTo>
                      <a:pt x="627" y="4"/>
                    </a:lnTo>
                    <a:lnTo>
                      <a:pt x="635" y="4"/>
                    </a:lnTo>
                    <a:lnTo>
                      <a:pt x="642" y="2"/>
                    </a:lnTo>
                    <a:lnTo>
                      <a:pt x="650" y="0"/>
                    </a:lnTo>
                    <a:lnTo>
                      <a:pt x="659" y="0"/>
                    </a:lnTo>
                    <a:lnTo>
                      <a:pt x="669" y="0"/>
                    </a:lnTo>
                    <a:lnTo>
                      <a:pt x="676" y="0"/>
                    </a:lnTo>
                    <a:lnTo>
                      <a:pt x="688" y="0"/>
                    </a:lnTo>
                    <a:lnTo>
                      <a:pt x="695" y="0"/>
                    </a:lnTo>
                    <a:lnTo>
                      <a:pt x="705" y="2"/>
                    </a:lnTo>
                    <a:lnTo>
                      <a:pt x="713" y="2"/>
                    </a:lnTo>
                    <a:lnTo>
                      <a:pt x="724" y="2"/>
                    </a:lnTo>
                    <a:lnTo>
                      <a:pt x="732" y="4"/>
                    </a:lnTo>
                    <a:lnTo>
                      <a:pt x="743" y="6"/>
                    </a:lnTo>
                    <a:lnTo>
                      <a:pt x="751" y="6"/>
                    </a:lnTo>
                    <a:lnTo>
                      <a:pt x="762" y="8"/>
                    </a:lnTo>
                    <a:lnTo>
                      <a:pt x="772" y="10"/>
                    </a:lnTo>
                    <a:lnTo>
                      <a:pt x="783" y="14"/>
                    </a:lnTo>
                    <a:lnTo>
                      <a:pt x="792" y="16"/>
                    </a:lnTo>
                    <a:lnTo>
                      <a:pt x="802" y="18"/>
                    </a:lnTo>
                    <a:lnTo>
                      <a:pt x="811" y="19"/>
                    </a:lnTo>
                    <a:lnTo>
                      <a:pt x="823" y="23"/>
                    </a:lnTo>
                    <a:lnTo>
                      <a:pt x="830" y="27"/>
                    </a:lnTo>
                    <a:lnTo>
                      <a:pt x="842" y="29"/>
                    </a:lnTo>
                    <a:lnTo>
                      <a:pt x="849" y="31"/>
                    </a:lnTo>
                    <a:lnTo>
                      <a:pt x="861" y="35"/>
                    </a:lnTo>
                    <a:lnTo>
                      <a:pt x="868" y="38"/>
                    </a:lnTo>
                    <a:lnTo>
                      <a:pt x="876" y="40"/>
                    </a:lnTo>
                    <a:lnTo>
                      <a:pt x="884" y="42"/>
                    </a:lnTo>
                    <a:lnTo>
                      <a:pt x="893" y="46"/>
                    </a:lnTo>
                    <a:lnTo>
                      <a:pt x="899" y="48"/>
                    </a:lnTo>
                    <a:lnTo>
                      <a:pt x="906" y="50"/>
                    </a:lnTo>
                    <a:lnTo>
                      <a:pt x="912" y="54"/>
                    </a:lnTo>
                    <a:lnTo>
                      <a:pt x="920" y="56"/>
                    </a:lnTo>
                    <a:lnTo>
                      <a:pt x="927" y="57"/>
                    </a:lnTo>
                    <a:lnTo>
                      <a:pt x="937" y="61"/>
                    </a:lnTo>
                    <a:lnTo>
                      <a:pt x="941" y="65"/>
                    </a:lnTo>
                    <a:lnTo>
                      <a:pt x="943" y="65"/>
                    </a:lnTo>
                    <a:lnTo>
                      <a:pt x="1030" y="95"/>
                    </a:lnTo>
                    <a:lnTo>
                      <a:pt x="1087" y="192"/>
                    </a:lnTo>
                    <a:lnTo>
                      <a:pt x="0" y="133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5" name="Freeform 175">
                <a:extLst>
                  <a:ext uri="{FF2B5EF4-FFF2-40B4-BE49-F238E27FC236}">
                    <a16:creationId xmlns:a16="http://schemas.microsoft.com/office/drawing/2014/main" id="{55FAB979-2CE1-4DF8-B469-AA633CAB1D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" y="3524"/>
                <a:ext cx="167" cy="54"/>
              </a:xfrm>
              <a:custGeom>
                <a:avLst/>
                <a:gdLst>
                  <a:gd name="T0" fmla="*/ 0 w 335"/>
                  <a:gd name="T1" fmla="*/ 76 h 109"/>
                  <a:gd name="T2" fmla="*/ 10 w 335"/>
                  <a:gd name="T3" fmla="*/ 76 h 109"/>
                  <a:gd name="T4" fmla="*/ 21 w 335"/>
                  <a:gd name="T5" fmla="*/ 76 h 109"/>
                  <a:gd name="T6" fmla="*/ 36 w 335"/>
                  <a:gd name="T7" fmla="*/ 73 h 109"/>
                  <a:gd name="T8" fmla="*/ 55 w 335"/>
                  <a:gd name="T9" fmla="*/ 71 h 109"/>
                  <a:gd name="T10" fmla="*/ 71 w 335"/>
                  <a:gd name="T11" fmla="*/ 69 h 109"/>
                  <a:gd name="T12" fmla="*/ 86 w 335"/>
                  <a:gd name="T13" fmla="*/ 65 h 109"/>
                  <a:gd name="T14" fmla="*/ 99 w 335"/>
                  <a:gd name="T15" fmla="*/ 63 h 109"/>
                  <a:gd name="T16" fmla="*/ 114 w 335"/>
                  <a:gd name="T17" fmla="*/ 61 h 109"/>
                  <a:gd name="T18" fmla="*/ 131 w 335"/>
                  <a:gd name="T19" fmla="*/ 57 h 109"/>
                  <a:gd name="T20" fmla="*/ 147 w 335"/>
                  <a:gd name="T21" fmla="*/ 52 h 109"/>
                  <a:gd name="T22" fmla="*/ 162 w 335"/>
                  <a:gd name="T23" fmla="*/ 48 h 109"/>
                  <a:gd name="T24" fmla="*/ 179 w 335"/>
                  <a:gd name="T25" fmla="*/ 42 h 109"/>
                  <a:gd name="T26" fmla="*/ 198 w 335"/>
                  <a:gd name="T27" fmla="*/ 38 h 109"/>
                  <a:gd name="T28" fmla="*/ 215 w 335"/>
                  <a:gd name="T29" fmla="*/ 33 h 109"/>
                  <a:gd name="T30" fmla="*/ 232 w 335"/>
                  <a:gd name="T31" fmla="*/ 29 h 109"/>
                  <a:gd name="T32" fmla="*/ 251 w 335"/>
                  <a:gd name="T33" fmla="*/ 23 h 109"/>
                  <a:gd name="T34" fmla="*/ 266 w 335"/>
                  <a:gd name="T35" fmla="*/ 19 h 109"/>
                  <a:gd name="T36" fmla="*/ 282 w 335"/>
                  <a:gd name="T37" fmla="*/ 16 h 109"/>
                  <a:gd name="T38" fmla="*/ 301 w 335"/>
                  <a:gd name="T39" fmla="*/ 10 h 109"/>
                  <a:gd name="T40" fmla="*/ 322 w 335"/>
                  <a:gd name="T41" fmla="*/ 4 h 109"/>
                  <a:gd name="T42" fmla="*/ 333 w 335"/>
                  <a:gd name="T43" fmla="*/ 0 h 109"/>
                  <a:gd name="T44" fmla="*/ 322 w 335"/>
                  <a:gd name="T45" fmla="*/ 6 h 109"/>
                  <a:gd name="T46" fmla="*/ 308 w 335"/>
                  <a:gd name="T47" fmla="*/ 12 h 109"/>
                  <a:gd name="T48" fmla="*/ 291 w 335"/>
                  <a:gd name="T49" fmla="*/ 19 h 109"/>
                  <a:gd name="T50" fmla="*/ 268 w 335"/>
                  <a:gd name="T51" fmla="*/ 27 h 109"/>
                  <a:gd name="T52" fmla="*/ 244 w 335"/>
                  <a:gd name="T53" fmla="*/ 38 h 109"/>
                  <a:gd name="T54" fmla="*/ 217 w 335"/>
                  <a:gd name="T55" fmla="*/ 48 h 109"/>
                  <a:gd name="T56" fmla="*/ 204 w 335"/>
                  <a:gd name="T57" fmla="*/ 54 h 109"/>
                  <a:gd name="T58" fmla="*/ 190 w 335"/>
                  <a:gd name="T59" fmla="*/ 59 h 109"/>
                  <a:gd name="T60" fmla="*/ 175 w 335"/>
                  <a:gd name="T61" fmla="*/ 63 h 109"/>
                  <a:gd name="T62" fmla="*/ 160 w 335"/>
                  <a:gd name="T63" fmla="*/ 69 h 109"/>
                  <a:gd name="T64" fmla="*/ 145 w 335"/>
                  <a:gd name="T65" fmla="*/ 73 h 109"/>
                  <a:gd name="T66" fmla="*/ 131 w 335"/>
                  <a:gd name="T67" fmla="*/ 78 h 109"/>
                  <a:gd name="T68" fmla="*/ 116 w 335"/>
                  <a:gd name="T69" fmla="*/ 82 h 109"/>
                  <a:gd name="T70" fmla="*/ 101 w 335"/>
                  <a:gd name="T71" fmla="*/ 86 h 109"/>
                  <a:gd name="T72" fmla="*/ 78 w 335"/>
                  <a:gd name="T73" fmla="*/ 94 h 109"/>
                  <a:gd name="T74" fmla="*/ 55 w 335"/>
                  <a:gd name="T75" fmla="*/ 99 h 109"/>
                  <a:gd name="T76" fmla="*/ 36 w 335"/>
                  <a:gd name="T77" fmla="*/ 103 h 109"/>
                  <a:gd name="T78" fmla="*/ 23 w 335"/>
                  <a:gd name="T79" fmla="*/ 109 h 109"/>
                  <a:gd name="T80" fmla="*/ 0 w 335"/>
                  <a:gd name="T81" fmla="*/ 7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35" h="109">
                    <a:moveTo>
                      <a:pt x="0" y="76"/>
                    </a:moveTo>
                    <a:lnTo>
                      <a:pt x="0" y="76"/>
                    </a:lnTo>
                    <a:lnTo>
                      <a:pt x="6" y="76"/>
                    </a:lnTo>
                    <a:lnTo>
                      <a:pt x="10" y="76"/>
                    </a:lnTo>
                    <a:lnTo>
                      <a:pt x="14" y="76"/>
                    </a:lnTo>
                    <a:lnTo>
                      <a:pt x="21" y="76"/>
                    </a:lnTo>
                    <a:lnTo>
                      <a:pt x="29" y="76"/>
                    </a:lnTo>
                    <a:lnTo>
                      <a:pt x="36" y="73"/>
                    </a:lnTo>
                    <a:lnTo>
                      <a:pt x="44" y="73"/>
                    </a:lnTo>
                    <a:lnTo>
                      <a:pt x="55" y="71"/>
                    </a:lnTo>
                    <a:lnTo>
                      <a:pt x="67" y="69"/>
                    </a:lnTo>
                    <a:lnTo>
                      <a:pt x="71" y="69"/>
                    </a:lnTo>
                    <a:lnTo>
                      <a:pt x="78" y="67"/>
                    </a:lnTo>
                    <a:lnTo>
                      <a:pt x="86" y="65"/>
                    </a:lnTo>
                    <a:lnTo>
                      <a:pt x="93" y="65"/>
                    </a:lnTo>
                    <a:lnTo>
                      <a:pt x="99" y="63"/>
                    </a:lnTo>
                    <a:lnTo>
                      <a:pt x="107" y="61"/>
                    </a:lnTo>
                    <a:lnTo>
                      <a:pt x="114" y="61"/>
                    </a:lnTo>
                    <a:lnTo>
                      <a:pt x="124" y="59"/>
                    </a:lnTo>
                    <a:lnTo>
                      <a:pt x="131" y="57"/>
                    </a:lnTo>
                    <a:lnTo>
                      <a:pt x="139" y="54"/>
                    </a:lnTo>
                    <a:lnTo>
                      <a:pt x="147" y="52"/>
                    </a:lnTo>
                    <a:lnTo>
                      <a:pt x="154" y="50"/>
                    </a:lnTo>
                    <a:lnTo>
                      <a:pt x="162" y="48"/>
                    </a:lnTo>
                    <a:lnTo>
                      <a:pt x="171" y="46"/>
                    </a:lnTo>
                    <a:lnTo>
                      <a:pt x="179" y="42"/>
                    </a:lnTo>
                    <a:lnTo>
                      <a:pt x="190" y="42"/>
                    </a:lnTo>
                    <a:lnTo>
                      <a:pt x="198" y="38"/>
                    </a:lnTo>
                    <a:lnTo>
                      <a:pt x="207" y="37"/>
                    </a:lnTo>
                    <a:lnTo>
                      <a:pt x="215" y="33"/>
                    </a:lnTo>
                    <a:lnTo>
                      <a:pt x="225" y="31"/>
                    </a:lnTo>
                    <a:lnTo>
                      <a:pt x="232" y="29"/>
                    </a:lnTo>
                    <a:lnTo>
                      <a:pt x="242" y="27"/>
                    </a:lnTo>
                    <a:lnTo>
                      <a:pt x="251" y="23"/>
                    </a:lnTo>
                    <a:lnTo>
                      <a:pt x="259" y="23"/>
                    </a:lnTo>
                    <a:lnTo>
                      <a:pt x="266" y="19"/>
                    </a:lnTo>
                    <a:lnTo>
                      <a:pt x="274" y="18"/>
                    </a:lnTo>
                    <a:lnTo>
                      <a:pt x="282" y="16"/>
                    </a:lnTo>
                    <a:lnTo>
                      <a:pt x="289" y="14"/>
                    </a:lnTo>
                    <a:lnTo>
                      <a:pt x="301" y="10"/>
                    </a:lnTo>
                    <a:lnTo>
                      <a:pt x="312" y="8"/>
                    </a:lnTo>
                    <a:lnTo>
                      <a:pt x="322" y="4"/>
                    </a:lnTo>
                    <a:lnTo>
                      <a:pt x="329" y="2"/>
                    </a:lnTo>
                    <a:lnTo>
                      <a:pt x="333" y="0"/>
                    </a:lnTo>
                    <a:lnTo>
                      <a:pt x="335" y="0"/>
                    </a:lnTo>
                    <a:lnTo>
                      <a:pt x="322" y="6"/>
                    </a:lnTo>
                    <a:lnTo>
                      <a:pt x="314" y="8"/>
                    </a:lnTo>
                    <a:lnTo>
                      <a:pt x="308" y="12"/>
                    </a:lnTo>
                    <a:lnTo>
                      <a:pt x="301" y="16"/>
                    </a:lnTo>
                    <a:lnTo>
                      <a:pt x="291" y="19"/>
                    </a:lnTo>
                    <a:lnTo>
                      <a:pt x="280" y="23"/>
                    </a:lnTo>
                    <a:lnTo>
                      <a:pt x="268" y="27"/>
                    </a:lnTo>
                    <a:lnTo>
                      <a:pt x="255" y="33"/>
                    </a:lnTo>
                    <a:lnTo>
                      <a:pt x="244" y="38"/>
                    </a:lnTo>
                    <a:lnTo>
                      <a:pt x="230" y="42"/>
                    </a:lnTo>
                    <a:lnTo>
                      <a:pt x="217" y="48"/>
                    </a:lnTo>
                    <a:lnTo>
                      <a:pt x="209" y="50"/>
                    </a:lnTo>
                    <a:lnTo>
                      <a:pt x="204" y="54"/>
                    </a:lnTo>
                    <a:lnTo>
                      <a:pt x="196" y="56"/>
                    </a:lnTo>
                    <a:lnTo>
                      <a:pt x="190" y="59"/>
                    </a:lnTo>
                    <a:lnTo>
                      <a:pt x="183" y="61"/>
                    </a:lnTo>
                    <a:lnTo>
                      <a:pt x="175" y="63"/>
                    </a:lnTo>
                    <a:lnTo>
                      <a:pt x="168" y="65"/>
                    </a:lnTo>
                    <a:lnTo>
                      <a:pt x="160" y="69"/>
                    </a:lnTo>
                    <a:lnTo>
                      <a:pt x="152" y="69"/>
                    </a:lnTo>
                    <a:lnTo>
                      <a:pt x="145" y="73"/>
                    </a:lnTo>
                    <a:lnTo>
                      <a:pt x="137" y="75"/>
                    </a:lnTo>
                    <a:lnTo>
                      <a:pt x="131" y="78"/>
                    </a:lnTo>
                    <a:lnTo>
                      <a:pt x="124" y="80"/>
                    </a:lnTo>
                    <a:lnTo>
                      <a:pt x="116" y="82"/>
                    </a:lnTo>
                    <a:lnTo>
                      <a:pt x="109" y="84"/>
                    </a:lnTo>
                    <a:lnTo>
                      <a:pt x="101" y="86"/>
                    </a:lnTo>
                    <a:lnTo>
                      <a:pt x="90" y="90"/>
                    </a:lnTo>
                    <a:lnTo>
                      <a:pt x="78" y="94"/>
                    </a:lnTo>
                    <a:lnTo>
                      <a:pt x="65" y="95"/>
                    </a:lnTo>
                    <a:lnTo>
                      <a:pt x="55" y="99"/>
                    </a:lnTo>
                    <a:lnTo>
                      <a:pt x="44" y="101"/>
                    </a:lnTo>
                    <a:lnTo>
                      <a:pt x="36" y="103"/>
                    </a:lnTo>
                    <a:lnTo>
                      <a:pt x="25" y="107"/>
                    </a:lnTo>
                    <a:lnTo>
                      <a:pt x="23" y="109"/>
                    </a:lnTo>
                    <a:lnTo>
                      <a:pt x="0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6" name="Freeform 176">
                <a:extLst>
                  <a:ext uri="{FF2B5EF4-FFF2-40B4-BE49-F238E27FC236}">
                    <a16:creationId xmlns:a16="http://schemas.microsoft.com/office/drawing/2014/main" id="{7DC78BCD-D06E-4816-ACF8-C3F2EF683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4" y="3568"/>
                <a:ext cx="260" cy="59"/>
              </a:xfrm>
              <a:custGeom>
                <a:avLst/>
                <a:gdLst>
                  <a:gd name="T0" fmla="*/ 109 w 519"/>
                  <a:gd name="T1" fmla="*/ 95 h 118"/>
                  <a:gd name="T2" fmla="*/ 213 w 519"/>
                  <a:gd name="T3" fmla="*/ 97 h 118"/>
                  <a:gd name="T4" fmla="*/ 514 w 519"/>
                  <a:gd name="T5" fmla="*/ 0 h 118"/>
                  <a:gd name="T6" fmla="*/ 519 w 519"/>
                  <a:gd name="T7" fmla="*/ 17 h 118"/>
                  <a:gd name="T8" fmla="*/ 240 w 519"/>
                  <a:gd name="T9" fmla="*/ 118 h 118"/>
                  <a:gd name="T10" fmla="*/ 0 w 519"/>
                  <a:gd name="T11" fmla="*/ 110 h 118"/>
                  <a:gd name="T12" fmla="*/ 109 w 519"/>
                  <a:gd name="T13" fmla="*/ 95 h 118"/>
                  <a:gd name="T14" fmla="*/ 109 w 519"/>
                  <a:gd name="T15" fmla="*/ 95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9" h="118">
                    <a:moveTo>
                      <a:pt x="109" y="95"/>
                    </a:moveTo>
                    <a:lnTo>
                      <a:pt x="213" y="97"/>
                    </a:lnTo>
                    <a:lnTo>
                      <a:pt x="514" y="0"/>
                    </a:lnTo>
                    <a:lnTo>
                      <a:pt x="519" y="17"/>
                    </a:lnTo>
                    <a:lnTo>
                      <a:pt x="240" y="118"/>
                    </a:lnTo>
                    <a:lnTo>
                      <a:pt x="0" y="110"/>
                    </a:lnTo>
                    <a:lnTo>
                      <a:pt x="109" y="95"/>
                    </a:lnTo>
                    <a:lnTo>
                      <a:pt x="109" y="95"/>
                    </a:lnTo>
                    <a:close/>
                  </a:path>
                </a:pathLst>
              </a:custGeom>
              <a:solidFill>
                <a:srgbClr val="F024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7" name="Freeform 177">
                <a:extLst>
                  <a:ext uri="{FF2B5EF4-FFF2-40B4-BE49-F238E27FC236}">
                    <a16:creationId xmlns:a16="http://schemas.microsoft.com/office/drawing/2014/main" id="{4764C00A-7398-4F26-9D11-89D509A80B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1" y="3473"/>
                <a:ext cx="161" cy="34"/>
              </a:xfrm>
              <a:custGeom>
                <a:avLst/>
                <a:gdLst>
                  <a:gd name="T0" fmla="*/ 13 w 321"/>
                  <a:gd name="T1" fmla="*/ 0 h 68"/>
                  <a:gd name="T2" fmla="*/ 289 w 321"/>
                  <a:gd name="T3" fmla="*/ 13 h 68"/>
                  <a:gd name="T4" fmla="*/ 321 w 321"/>
                  <a:gd name="T5" fmla="*/ 38 h 68"/>
                  <a:gd name="T6" fmla="*/ 321 w 321"/>
                  <a:gd name="T7" fmla="*/ 68 h 68"/>
                  <a:gd name="T8" fmla="*/ 0 w 321"/>
                  <a:gd name="T9" fmla="*/ 61 h 68"/>
                  <a:gd name="T10" fmla="*/ 4 w 321"/>
                  <a:gd name="T11" fmla="*/ 34 h 68"/>
                  <a:gd name="T12" fmla="*/ 13 w 321"/>
                  <a:gd name="T13" fmla="*/ 0 h 68"/>
                  <a:gd name="T14" fmla="*/ 13 w 321"/>
                  <a:gd name="T15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1" h="68">
                    <a:moveTo>
                      <a:pt x="13" y="0"/>
                    </a:moveTo>
                    <a:lnTo>
                      <a:pt x="289" y="13"/>
                    </a:lnTo>
                    <a:lnTo>
                      <a:pt x="321" y="38"/>
                    </a:lnTo>
                    <a:lnTo>
                      <a:pt x="321" y="68"/>
                    </a:lnTo>
                    <a:lnTo>
                      <a:pt x="0" y="61"/>
                    </a:lnTo>
                    <a:lnTo>
                      <a:pt x="4" y="34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E8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8" name="Freeform 178">
                <a:extLst>
                  <a:ext uri="{FF2B5EF4-FFF2-40B4-BE49-F238E27FC236}">
                    <a16:creationId xmlns:a16="http://schemas.microsoft.com/office/drawing/2014/main" id="{84B9FB90-3224-4F74-B6FD-842DABEB6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5" y="3332"/>
                <a:ext cx="86" cy="122"/>
              </a:xfrm>
              <a:custGeom>
                <a:avLst/>
                <a:gdLst>
                  <a:gd name="T0" fmla="*/ 0 w 171"/>
                  <a:gd name="T1" fmla="*/ 0 h 243"/>
                  <a:gd name="T2" fmla="*/ 101 w 171"/>
                  <a:gd name="T3" fmla="*/ 155 h 243"/>
                  <a:gd name="T4" fmla="*/ 141 w 171"/>
                  <a:gd name="T5" fmla="*/ 243 h 243"/>
                  <a:gd name="T6" fmla="*/ 171 w 171"/>
                  <a:gd name="T7" fmla="*/ 188 h 243"/>
                  <a:gd name="T8" fmla="*/ 72 w 171"/>
                  <a:gd name="T9" fmla="*/ 72 h 243"/>
                  <a:gd name="T10" fmla="*/ 0 w 171"/>
                  <a:gd name="T11" fmla="*/ 0 h 243"/>
                  <a:gd name="T12" fmla="*/ 0 w 171"/>
                  <a:gd name="T13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243">
                    <a:moveTo>
                      <a:pt x="0" y="0"/>
                    </a:moveTo>
                    <a:lnTo>
                      <a:pt x="101" y="155"/>
                    </a:lnTo>
                    <a:lnTo>
                      <a:pt x="141" y="243"/>
                    </a:lnTo>
                    <a:lnTo>
                      <a:pt x="171" y="188"/>
                    </a:lnTo>
                    <a:lnTo>
                      <a:pt x="72" y="7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79" name="Freeform 179">
                <a:extLst>
                  <a:ext uri="{FF2B5EF4-FFF2-40B4-BE49-F238E27FC236}">
                    <a16:creationId xmlns:a16="http://schemas.microsoft.com/office/drawing/2014/main" id="{F5FF3693-5829-4282-BA78-02F00A0F0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2" y="3185"/>
                <a:ext cx="204" cy="41"/>
              </a:xfrm>
              <a:custGeom>
                <a:avLst/>
                <a:gdLst>
                  <a:gd name="T0" fmla="*/ 0 w 407"/>
                  <a:gd name="T1" fmla="*/ 49 h 82"/>
                  <a:gd name="T2" fmla="*/ 120 w 407"/>
                  <a:gd name="T3" fmla="*/ 40 h 82"/>
                  <a:gd name="T4" fmla="*/ 358 w 407"/>
                  <a:gd name="T5" fmla="*/ 15 h 82"/>
                  <a:gd name="T6" fmla="*/ 396 w 407"/>
                  <a:gd name="T7" fmla="*/ 0 h 82"/>
                  <a:gd name="T8" fmla="*/ 407 w 407"/>
                  <a:gd name="T9" fmla="*/ 19 h 82"/>
                  <a:gd name="T10" fmla="*/ 14 w 407"/>
                  <a:gd name="T11" fmla="*/ 82 h 82"/>
                  <a:gd name="T12" fmla="*/ 0 w 407"/>
                  <a:gd name="T13" fmla="*/ 49 h 82"/>
                  <a:gd name="T14" fmla="*/ 0 w 407"/>
                  <a:gd name="T15" fmla="*/ 4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7" h="82">
                    <a:moveTo>
                      <a:pt x="0" y="49"/>
                    </a:moveTo>
                    <a:lnTo>
                      <a:pt x="120" y="40"/>
                    </a:lnTo>
                    <a:lnTo>
                      <a:pt x="358" y="15"/>
                    </a:lnTo>
                    <a:lnTo>
                      <a:pt x="396" y="0"/>
                    </a:lnTo>
                    <a:lnTo>
                      <a:pt x="407" y="19"/>
                    </a:lnTo>
                    <a:lnTo>
                      <a:pt x="14" y="82"/>
                    </a:lnTo>
                    <a:lnTo>
                      <a:pt x="0" y="49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8FCC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0" name="Freeform 180">
                <a:extLst>
                  <a:ext uri="{FF2B5EF4-FFF2-40B4-BE49-F238E27FC236}">
                    <a16:creationId xmlns:a16="http://schemas.microsoft.com/office/drawing/2014/main" id="{1891C353-BE6A-41F1-8AD8-42E921E667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" y="3318"/>
                <a:ext cx="232" cy="64"/>
              </a:xfrm>
              <a:custGeom>
                <a:avLst/>
                <a:gdLst>
                  <a:gd name="T0" fmla="*/ 0 w 464"/>
                  <a:gd name="T1" fmla="*/ 101 h 127"/>
                  <a:gd name="T2" fmla="*/ 464 w 464"/>
                  <a:gd name="T3" fmla="*/ 0 h 127"/>
                  <a:gd name="T4" fmla="*/ 464 w 464"/>
                  <a:gd name="T5" fmla="*/ 21 h 127"/>
                  <a:gd name="T6" fmla="*/ 0 w 464"/>
                  <a:gd name="T7" fmla="*/ 127 h 127"/>
                  <a:gd name="T8" fmla="*/ 0 w 464"/>
                  <a:gd name="T9" fmla="*/ 101 h 127"/>
                  <a:gd name="T10" fmla="*/ 0 w 464"/>
                  <a:gd name="T11" fmla="*/ 101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4" h="127">
                    <a:moveTo>
                      <a:pt x="0" y="101"/>
                    </a:moveTo>
                    <a:lnTo>
                      <a:pt x="464" y="0"/>
                    </a:lnTo>
                    <a:lnTo>
                      <a:pt x="464" y="21"/>
                    </a:lnTo>
                    <a:lnTo>
                      <a:pt x="0" y="127"/>
                    </a:lnTo>
                    <a:lnTo>
                      <a:pt x="0" y="101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8FCC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1" name="Freeform 181">
                <a:extLst>
                  <a:ext uri="{FF2B5EF4-FFF2-40B4-BE49-F238E27FC236}">
                    <a16:creationId xmlns:a16="http://schemas.microsoft.com/office/drawing/2014/main" id="{303AEE98-1A85-4896-B60B-ABD6F383C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5" y="3436"/>
                <a:ext cx="238" cy="57"/>
              </a:xfrm>
              <a:custGeom>
                <a:avLst/>
                <a:gdLst>
                  <a:gd name="T0" fmla="*/ 11 w 475"/>
                  <a:gd name="T1" fmla="*/ 76 h 114"/>
                  <a:gd name="T2" fmla="*/ 340 w 475"/>
                  <a:gd name="T3" fmla="*/ 21 h 114"/>
                  <a:gd name="T4" fmla="*/ 460 w 475"/>
                  <a:gd name="T5" fmla="*/ 0 h 114"/>
                  <a:gd name="T6" fmla="*/ 475 w 475"/>
                  <a:gd name="T7" fmla="*/ 21 h 114"/>
                  <a:gd name="T8" fmla="*/ 397 w 475"/>
                  <a:gd name="T9" fmla="*/ 24 h 114"/>
                  <a:gd name="T10" fmla="*/ 139 w 475"/>
                  <a:gd name="T11" fmla="*/ 76 h 114"/>
                  <a:gd name="T12" fmla="*/ 0 w 475"/>
                  <a:gd name="T13" fmla="*/ 114 h 114"/>
                  <a:gd name="T14" fmla="*/ 11 w 475"/>
                  <a:gd name="T15" fmla="*/ 76 h 114"/>
                  <a:gd name="T16" fmla="*/ 11 w 475"/>
                  <a:gd name="T17" fmla="*/ 76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75" h="114">
                    <a:moveTo>
                      <a:pt x="11" y="76"/>
                    </a:moveTo>
                    <a:lnTo>
                      <a:pt x="340" y="21"/>
                    </a:lnTo>
                    <a:lnTo>
                      <a:pt x="460" y="0"/>
                    </a:lnTo>
                    <a:lnTo>
                      <a:pt x="475" y="21"/>
                    </a:lnTo>
                    <a:lnTo>
                      <a:pt x="397" y="24"/>
                    </a:lnTo>
                    <a:lnTo>
                      <a:pt x="139" y="76"/>
                    </a:lnTo>
                    <a:lnTo>
                      <a:pt x="0" y="114"/>
                    </a:lnTo>
                    <a:lnTo>
                      <a:pt x="11" y="76"/>
                    </a:lnTo>
                    <a:lnTo>
                      <a:pt x="11" y="76"/>
                    </a:lnTo>
                    <a:close/>
                  </a:path>
                </a:pathLst>
              </a:custGeom>
              <a:solidFill>
                <a:srgbClr val="8FCC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2" name="Freeform 182">
                <a:extLst>
                  <a:ext uri="{FF2B5EF4-FFF2-40B4-BE49-F238E27FC236}">
                    <a16:creationId xmlns:a16="http://schemas.microsoft.com/office/drawing/2014/main" id="{F1AFB790-959E-49B3-93A4-1976803CCD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3461"/>
                <a:ext cx="67" cy="48"/>
              </a:xfrm>
              <a:custGeom>
                <a:avLst/>
                <a:gdLst>
                  <a:gd name="T0" fmla="*/ 21 w 135"/>
                  <a:gd name="T1" fmla="*/ 13 h 97"/>
                  <a:gd name="T2" fmla="*/ 13 w 135"/>
                  <a:gd name="T3" fmla="*/ 63 h 97"/>
                  <a:gd name="T4" fmla="*/ 0 w 135"/>
                  <a:gd name="T5" fmla="*/ 97 h 97"/>
                  <a:gd name="T6" fmla="*/ 118 w 135"/>
                  <a:gd name="T7" fmla="*/ 72 h 97"/>
                  <a:gd name="T8" fmla="*/ 118 w 135"/>
                  <a:gd name="T9" fmla="*/ 69 h 97"/>
                  <a:gd name="T10" fmla="*/ 125 w 135"/>
                  <a:gd name="T11" fmla="*/ 63 h 97"/>
                  <a:gd name="T12" fmla="*/ 129 w 135"/>
                  <a:gd name="T13" fmla="*/ 53 h 97"/>
                  <a:gd name="T14" fmla="*/ 135 w 135"/>
                  <a:gd name="T15" fmla="*/ 42 h 97"/>
                  <a:gd name="T16" fmla="*/ 133 w 135"/>
                  <a:gd name="T17" fmla="*/ 34 h 97"/>
                  <a:gd name="T18" fmla="*/ 133 w 135"/>
                  <a:gd name="T19" fmla="*/ 27 h 97"/>
                  <a:gd name="T20" fmla="*/ 133 w 135"/>
                  <a:gd name="T21" fmla="*/ 19 h 97"/>
                  <a:gd name="T22" fmla="*/ 133 w 135"/>
                  <a:gd name="T23" fmla="*/ 13 h 97"/>
                  <a:gd name="T24" fmla="*/ 129 w 135"/>
                  <a:gd name="T25" fmla="*/ 4 h 97"/>
                  <a:gd name="T26" fmla="*/ 129 w 135"/>
                  <a:gd name="T27" fmla="*/ 0 h 97"/>
                  <a:gd name="T28" fmla="*/ 21 w 135"/>
                  <a:gd name="T29" fmla="*/ 13 h 97"/>
                  <a:gd name="T30" fmla="*/ 21 w 135"/>
                  <a:gd name="T31" fmla="*/ 13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5" h="97">
                    <a:moveTo>
                      <a:pt x="21" y="13"/>
                    </a:moveTo>
                    <a:lnTo>
                      <a:pt x="13" y="63"/>
                    </a:lnTo>
                    <a:lnTo>
                      <a:pt x="0" y="97"/>
                    </a:lnTo>
                    <a:lnTo>
                      <a:pt x="118" y="72"/>
                    </a:lnTo>
                    <a:lnTo>
                      <a:pt x="118" y="69"/>
                    </a:lnTo>
                    <a:lnTo>
                      <a:pt x="125" y="63"/>
                    </a:lnTo>
                    <a:lnTo>
                      <a:pt x="129" y="53"/>
                    </a:lnTo>
                    <a:lnTo>
                      <a:pt x="135" y="42"/>
                    </a:lnTo>
                    <a:lnTo>
                      <a:pt x="133" y="34"/>
                    </a:lnTo>
                    <a:lnTo>
                      <a:pt x="133" y="27"/>
                    </a:lnTo>
                    <a:lnTo>
                      <a:pt x="133" y="19"/>
                    </a:lnTo>
                    <a:lnTo>
                      <a:pt x="133" y="13"/>
                    </a:lnTo>
                    <a:lnTo>
                      <a:pt x="129" y="4"/>
                    </a:lnTo>
                    <a:lnTo>
                      <a:pt x="129" y="0"/>
                    </a:lnTo>
                    <a:lnTo>
                      <a:pt x="21" y="13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D1D1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3" name="Freeform 183">
                <a:extLst>
                  <a:ext uri="{FF2B5EF4-FFF2-40B4-BE49-F238E27FC236}">
                    <a16:creationId xmlns:a16="http://schemas.microsoft.com/office/drawing/2014/main" id="{8FE10404-A25C-44FD-BEE2-45DD4FF36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3459"/>
                <a:ext cx="60" cy="29"/>
              </a:xfrm>
              <a:custGeom>
                <a:avLst/>
                <a:gdLst>
                  <a:gd name="T0" fmla="*/ 0 w 122"/>
                  <a:gd name="T1" fmla="*/ 17 h 59"/>
                  <a:gd name="T2" fmla="*/ 116 w 122"/>
                  <a:gd name="T3" fmla="*/ 0 h 59"/>
                  <a:gd name="T4" fmla="*/ 122 w 122"/>
                  <a:gd name="T5" fmla="*/ 23 h 59"/>
                  <a:gd name="T6" fmla="*/ 2 w 122"/>
                  <a:gd name="T7" fmla="*/ 59 h 59"/>
                  <a:gd name="T8" fmla="*/ 0 w 122"/>
                  <a:gd name="T9" fmla="*/ 17 h 59"/>
                  <a:gd name="T10" fmla="*/ 0 w 122"/>
                  <a:gd name="T11" fmla="*/ 1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2" h="59">
                    <a:moveTo>
                      <a:pt x="0" y="17"/>
                    </a:moveTo>
                    <a:lnTo>
                      <a:pt x="116" y="0"/>
                    </a:lnTo>
                    <a:lnTo>
                      <a:pt x="122" y="23"/>
                    </a:lnTo>
                    <a:lnTo>
                      <a:pt x="2" y="59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4" name="Freeform 184">
                <a:extLst>
                  <a:ext uri="{FF2B5EF4-FFF2-40B4-BE49-F238E27FC236}">
                    <a16:creationId xmlns:a16="http://schemas.microsoft.com/office/drawing/2014/main" id="{AED88F46-4FF0-438D-81AE-1B0BD7E17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7" y="3223"/>
                <a:ext cx="209" cy="139"/>
              </a:xfrm>
              <a:custGeom>
                <a:avLst/>
                <a:gdLst>
                  <a:gd name="T0" fmla="*/ 0 w 416"/>
                  <a:gd name="T1" fmla="*/ 13 h 277"/>
                  <a:gd name="T2" fmla="*/ 93 w 416"/>
                  <a:gd name="T3" fmla="*/ 0 h 277"/>
                  <a:gd name="T4" fmla="*/ 416 w 416"/>
                  <a:gd name="T5" fmla="*/ 253 h 277"/>
                  <a:gd name="T6" fmla="*/ 302 w 416"/>
                  <a:gd name="T7" fmla="*/ 277 h 277"/>
                  <a:gd name="T8" fmla="*/ 0 w 416"/>
                  <a:gd name="T9" fmla="*/ 13 h 277"/>
                  <a:gd name="T10" fmla="*/ 0 w 416"/>
                  <a:gd name="T11" fmla="*/ 13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6" h="277">
                    <a:moveTo>
                      <a:pt x="0" y="13"/>
                    </a:moveTo>
                    <a:lnTo>
                      <a:pt x="93" y="0"/>
                    </a:lnTo>
                    <a:lnTo>
                      <a:pt x="416" y="253"/>
                    </a:lnTo>
                    <a:lnTo>
                      <a:pt x="302" y="277"/>
                    </a:lnTo>
                    <a:lnTo>
                      <a:pt x="0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D1D1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5" name="Freeform 185">
                <a:extLst>
                  <a:ext uri="{FF2B5EF4-FFF2-40B4-BE49-F238E27FC236}">
                    <a16:creationId xmlns:a16="http://schemas.microsoft.com/office/drawing/2014/main" id="{F2BD440E-2627-4C34-B590-6D88E91ED1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0" y="3346"/>
                <a:ext cx="60" cy="17"/>
              </a:xfrm>
              <a:custGeom>
                <a:avLst/>
                <a:gdLst>
                  <a:gd name="T0" fmla="*/ 0 w 120"/>
                  <a:gd name="T1" fmla="*/ 8 h 34"/>
                  <a:gd name="T2" fmla="*/ 120 w 120"/>
                  <a:gd name="T3" fmla="*/ 0 h 34"/>
                  <a:gd name="T4" fmla="*/ 17 w 120"/>
                  <a:gd name="T5" fmla="*/ 34 h 34"/>
                  <a:gd name="T6" fmla="*/ 0 w 120"/>
                  <a:gd name="T7" fmla="*/ 8 h 34"/>
                  <a:gd name="T8" fmla="*/ 0 w 120"/>
                  <a:gd name="T9" fmla="*/ 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34">
                    <a:moveTo>
                      <a:pt x="0" y="8"/>
                    </a:moveTo>
                    <a:lnTo>
                      <a:pt x="120" y="0"/>
                    </a:lnTo>
                    <a:lnTo>
                      <a:pt x="17" y="34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6" name="Freeform 186">
                <a:extLst>
                  <a:ext uri="{FF2B5EF4-FFF2-40B4-BE49-F238E27FC236}">
                    <a16:creationId xmlns:a16="http://schemas.microsoft.com/office/drawing/2014/main" id="{10F0D1F8-76EC-44AD-BFFE-94D81E909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8" y="3185"/>
                <a:ext cx="86" cy="34"/>
              </a:xfrm>
              <a:custGeom>
                <a:avLst/>
                <a:gdLst>
                  <a:gd name="T0" fmla="*/ 0 w 171"/>
                  <a:gd name="T1" fmla="*/ 19 h 68"/>
                  <a:gd name="T2" fmla="*/ 102 w 171"/>
                  <a:gd name="T3" fmla="*/ 0 h 68"/>
                  <a:gd name="T4" fmla="*/ 106 w 171"/>
                  <a:gd name="T5" fmla="*/ 2 h 68"/>
                  <a:gd name="T6" fmla="*/ 114 w 171"/>
                  <a:gd name="T7" fmla="*/ 4 h 68"/>
                  <a:gd name="T8" fmla="*/ 121 w 171"/>
                  <a:gd name="T9" fmla="*/ 8 h 68"/>
                  <a:gd name="T10" fmla="*/ 127 w 171"/>
                  <a:gd name="T11" fmla="*/ 11 h 68"/>
                  <a:gd name="T12" fmla="*/ 137 w 171"/>
                  <a:gd name="T13" fmla="*/ 15 h 68"/>
                  <a:gd name="T14" fmla="*/ 144 w 171"/>
                  <a:gd name="T15" fmla="*/ 19 h 68"/>
                  <a:gd name="T16" fmla="*/ 154 w 171"/>
                  <a:gd name="T17" fmla="*/ 27 h 68"/>
                  <a:gd name="T18" fmla="*/ 161 w 171"/>
                  <a:gd name="T19" fmla="*/ 36 h 68"/>
                  <a:gd name="T20" fmla="*/ 167 w 171"/>
                  <a:gd name="T21" fmla="*/ 46 h 68"/>
                  <a:gd name="T22" fmla="*/ 169 w 171"/>
                  <a:gd name="T23" fmla="*/ 53 h 68"/>
                  <a:gd name="T24" fmla="*/ 171 w 171"/>
                  <a:gd name="T25" fmla="*/ 57 h 68"/>
                  <a:gd name="T26" fmla="*/ 87 w 171"/>
                  <a:gd name="T27" fmla="*/ 68 h 68"/>
                  <a:gd name="T28" fmla="*/ 85 w 171"/>
                  <a:gd name="T29" fmla="*/ 66 h 68"/>
                  <a:gd name="T30" fmla="*/ 82 w 171"/>
                  <a:gd name="T31" fmla="*/ 61 h 68"/>
                  <a:gd name="T32" fmla="*/ 74 w 171"/>
                  <a:gd name="T33" fmla="*/ 49 h 68"/>
                  <a:gd name="T34" fmla="*/ 64 w 171"/>
                  <a:gd name="T35" fmla="*/ 40 h 68"/>
                  <a:gd name="T36" fmla="*/ 55 w 171"/>
                  <a:gd name="T37" fmla="*/ 34 h 68"/>
                  <a:gd name="T38" fmla="*/ 45 w 171"/>
                  <a:gd name="T39" fmla="*/ 30 h 68"/>
                  <a:gd name="T40" fmla="*/ 36 w 171"/>
                  <a:gd name="T41" fmla="*/ 27 h 68"/>
                  <a:gd name="T42" fmla="*/ 26 w 171"/>
                  <a:gd name="T43" fmla="*/ 23 h 68"/>
                  <a:gd name="T44" fmla="*/ 15 w 171"/>
                  <a:gd name="T45" fmla="*/ 21 h 68"/>
                  <a:gd name="T46" fmla="*/ 7 w 171"/>
                  <a:gd name="T47" fmla="*/ 19 h 68"/>
                  <a:gd name="T48" fmla="*/ 2 w 171"/>
                  <a:gd name="T49" fmla="*/ 19 h 68"/>
                  <a:gd name="T50" fmla="*/ 0 w 171"/>
                  <a:gd name="T51" fmla="*/ 19 h 68"/>
                  <a:gd name="T52" fmla="*/ 0 w 171"/>
                  <a:gd name="T53" fmla="*/ 1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1" h="68">
                    <a:moveTo>
                      <a:pt x="0" y="19"/>
                    </a:moveTo>
                    <a:lnTo>
                      <a:pt x="102" y="0"/>
                    </a:lnTo>
                    <a:lnTo>
                      <a:pt x="106" y="2"/>
                    </a:lnTo>
                    <a:lnTo>
                      <a:pt x="114" y="4"/>
                    </a:lnTo>
                    <a:lnTo>
                      <a:pt x="121" y="8"/>
                    </a:lnTo>
                    <a:lnTo>
                      <a:pt x="127" y="11"/>
                    </a:lnTo>
                    <a:lnTo>
                      <a:pt x="137" y="15"/>
                    </a:lnTo>
                    <a:lnTo>
                      <a:pt x="144" y="19"/>
                    </a:lnTo>
                    <a:lnTo>
                      <a:pt x="154" y="27"/>
                    </a:lnTo>
                    <a:lnTo>
                      <a:pt x="161" y="36"/>
                    </a:lnTo>
                    <a:lnTo>
                      <a:pt x="167" y="46"/>
                    </a:lnTo>
                    <a:lnTo>
                      <a:pt x="169" y="53"/>
                    </a:lnTo>
                    <a:lnTo>
                      <a:pt x="171" y="57"/>
                    </a:lnTo>
                    <a:lnTo>
                      <a:pt x="87" y="68"/>
                    </a:lnTo>
                    <a:lnTo>
                      <a:pt x="85" y="66"/>
                    </a:lnTo>
                    <a:lnTo>
                      <a:pt x="82" y="61"/>
                    </a:lnTo>
                    <a:lnTo>
                      <a:pt x="74" y="49"/>
                    </a:lnTo>
                    <a:lnTo>
                      <a:pt x="64" y="40"/>
                    </a:lnTo>
                    <a:lnTo>
                      <a:pt x="55" y="34"/>
                    </a:lnTo>
                    <a:lnTo>
                      <a:pt x="45" y="30"/>
                    </a:lnTo>
                    <a:lnTo>
                      <a:pt x="36" y="27"/>
                    </a:lnTo>
                    <a:lnTo>
                      <a:pt x="26" y="23"/>
                    </a:lnTo>
                    <a:lnTo>
                      <a:pt x="15" y="21"/>
                    </a:lnTo>
                    <a:lnTo>
                      <a:pt x="7" y="19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D1D1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7" name="Freeform 187">
                <a:extLst>
                  <a:ext uri="{FF2B5EF4-FFF2-40B4-BE49-F238E27FC236}">
                    <a16:creationId xmlns:a16="http://schemas.microsoft.com/office/drawing/2014/main" id="{CD198F8F-8F08-4CC0-B9CF-B6EFEBAEB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6" y="3200"/>
                <a:ext cx="42" cy="15"/>
              </a:xfrm>
              <a:custGeom>
                <a:avLst/>
                <a:gdLst>
                  <a:gd name="T0" fmla="*/ 0 w 84"/>
                  <a:gd name="T1" fmla="*/ 8 h 31"/>
                  <a:gd name="T2" fmla="*/ 84 w 84"/>
                  <a:gd name="T3" fmla="*/ 0 h 31"/>
                  <a:gd name="T4" fmla="*/ 78 w 84"/>
                  <a:gd name="T5" fmla="*/ 16 h 31"/>
                  <a:gd name="T6" fmla="*/ 21 w 84"/>
                  <a:gd name="T7" fmla="*/ 31 h 31"/>
                  <a:gd name="T8" fmla="*/ 0 w 84"/>
                  <a:gd name="T9" fmla="*/ 8 h 31"/>
                  <a:gd name="T10" fmla="*/ 0 w 84"/>
                  <a:gd name="T11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31">
                    <a:moveTo>
                      <a:pt x="0" y="8"/>
                    </a:moveTo>
                    <a:lnTo>
                      <a:pt x="84" y="0"/>
                    </a:lnTo>
                    <a:lnTo>
                      <a:pt x="78" y="16"/>
                    </a:lnTo>
                    <a:lnTo>
                      <a:pt x="21" y="31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8" name="Freeform 188">
                <a:extLst>
                  <a:ext uri="{FF2B5EF4-FFF2-40B4-BE49-F238E27FC236}">
                    <a16:creationId xmlns:a16="http://schemas.microsoft.com/office/drawing/2014/main" id="{A998E63B-C8F9-4D7E-92BE-158B912CA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9" y="3547"/>
                <a:ext cx="492" cy="86"/>
              </a:xfrm>
              <a:custGeom>
                <a:avLst/>
                <a:gdLst>
                  <a:gd name="T0" fmla="*/ 272 w 985"/>
                  <a:gd name="T1" fmla="*/ 25 h 171"/>
                  <a:gd name="T2" fmla="*/ 266 w 985"/>
                  <a:gd name="T3" fmla="*/ 30 h 171"/>
                  <a:gd name="T4" fmla="*/ 264 w 985"/>
                  <a:gd name="T5" fmla="*/ 42 h 171"/>
                  <a:gd name="T6" fmla="*/ 268 w 985"/>
                  <a:gd name="T7" fmla="*/ 57 h 171"/>
                  <a:gd name="T8" fmla="*/ 277 w 985"/>
                  <a:gd name="T9" fmla="*/ 74 h 171"/>
                  <a:gd name="T10" fmla="*/ 291 w 985"/>
                  <a:gd name="T11" fmla="*/ 91 h 171"/>
                  <a:gd name="T12" fmla="*/ 302 w 985"/>
                  <a:gd name="T13" fmla="*/ 107 h 171"/>
                  <a:gd name="T14" fmla="*/ 306 w 985"/>
                  <a:gd name="T15" fmla="*/ 112 h 171"/>
                  <a:gd name="T16" fmla="*/ 300 w 985"/>
                  <a:gd name="T17" fmla="*/ 110 h 171"/>
                  <a:gd name="T18" fmla="*/ 287 w 985"/>
                  <a:gd name="T19" fmla="*/ 110 h 171"/>
                  <a:gd name="T20" fmla="*/ 264 w 985"/>
                  <a:gd name="T21" fmla="*/ 107 h 171"/>
                  <a:gd name="T22" fmla="*/ 249 w 985"/>
                  <a:gd name="T23" fmla="*/ 105 h 171"/>
                  <a:gd name="T24" fmla="*/ 234 w 985"/>
                  <a:gd name="T25" fmla="*/ 101 h 171"/>
                  <a:gd name="T26" fmla="*/ 217 w 985"/>
                  <a:gd name="T27" fmla="*/ 95 h 171"/>
                  <a:gd name="T28" fmla="*/ 200 w 985"/>
                  <a:gd name="T29" fmla="*/ 89 h 171"/>
                  <a:gd name="T30" fmla="*/ 182 w 985"/>
                  <a:gd name="T31" fmla="*/ 84 h 171"/>
                  <a:gd name="T32" fmla="*/ 167 w 985"/>
                  <a:gd name="T33" fmla="*/ 78 h 171"/>
                  <a:gd name="T34" fmla="*/ 152 w 985"/>
                  <a:gd name="T35" fmla="*/ 70 h 171"/>
                  <a:gd name="T36" fmla="*/ 143 w 985"/>
                  <a:gd name="T37" fmla="*/ 67 h 171"/>
                  <a:gd name="T38" fmla="*/ 133 w 985"/>
                  <a:gd name="T39" fmla="*/ 63 h 171"/>
                  <a:gd name="T40" fmla="*/ 144 w 985"/>
                  <a:gd name="T41" fmla="*/ 126 h 171"/>
                  <a:gd name="T42" fmla="*/ 344 w 985"/>
                  <a:gd name="T43" fmla="*/ 169 h 171"/>
                  <a:gd name="T44" fmla="*/ 354 w 985"/>
                  <a:gd name="T45" fmla="*/ 167 h 171"/>
                  <a:gd name="T46" fmla="*/ 365 w 985"/>
                  <a:gd name="T47" fmla="*/ 165 h 171"/>
                  <a:gd name="T48" fmla="*/ 384 w 985"/>
                  <a:gd name="T49" fmla="*/ 162 h 171"/>
                  <a:gd name="T50" fmla="*/ 403 w 985"/>
                  <a:gd name="T51" fmla="*/ 160 h 171"/>
                  <a:gd name="T52" fmla="*/ 418 w 985"/>
                  <a:gd name="T53" fmla="*/ 158 h 171"/>
                  <a:gd name="T54" fmla="*/ 435 w 985"/>
                  <a:gd name="T55" fmla="*/ 156 h 171"/>
                  <a:gd name="T56" fmla="*/ 456 w 985"/>
                  <a:gd name="T57" fmla="*/ 154 h 171"/>
                  <a:gd name="T58" fmla="*/ 479 w 985"/>
                  <a:gd name="T59" fmla="*/ 152 h 171"/>
                  <a:gd name="T60" fmla="*/ 498 w 985"/>
                  <a:gd name="T61" fmla="*/ 150 h 171"/>
                  <a:gd name="T62" fmla="*/ 511 w 985"/>
                  <a:gd name="T63" fmla="*/ 150 h 171"/>
                  <a:gd name="T64" fmla="*/ 527 w 985"/>
                  <a:gd name="T65" fmla="*/ 150 h 171"/>
                  <a:gd name="T66" fmla="*/ 540 w 985"/>
                  <a:gd name="T67" fmla="*/ 146 h 171"/>
                  <a:gd name="T68" fmla="*/ 555 w 985"/>
                  <a:gd name="T69" fmla="*/ 146 h 171"/>
                  <a:gd name="T70" fmla="*/ 570 w 985"/>
                  <a:gd name="T71" fmla="*/ 146 h 171"/>
                  <a:gd name="T72" fmla="*/ 587 w 985"/>
                  <a:gd name="T73" fmla="*/ 145 h 171"/>
                  <a:gd name="T74" fmla="*/ 603 w 985"/>
                  <a:gd name="T75" fmla="*/ 143 h 171"/>
                  <a:gd name="T76" fmla="*/ 620 w 985"/>
                  <a:gd name="T77" fmla="*/ 141 h 171"/>
                  <a:gd name="T78" fmla="*/ 637 w 985"/>
                  <a:gd name="T79" fmla="*/ 141 h 171"/>
                  <a:gd name="T80" fmla="*/ 654 w 985"/>
                  <a:gd name="T81" fmla="*/ 139 h 171"/>
                  <a:gd name="T82" fmla="*/ 673 w 985"/>
                  <a:gd name="T83" fmla="*/ 139 h 171"/>
                  <a:gd name="T84" fmla="*/ 688 w 985"/>
                  <a:gd name="T85" fmla="*/ 137 h 171"/>
                  <a:gd name="T86" fmla="*/ 707 w 985"/>
                  <a:gd name="T87" fmla="*/ 137 h 171"/>
                  <a:gd name="T88" fmla="*/ 724 w 985"/>
                  <a:gd name="T89" fmla="*/ 135 h 171"/>
                  <a:gd name="T90" fmla="*/ 741 w 985"/>
                  <a:gd name="T91" fmla="*/ 135 h 171"/>
                  <a:gd name="T92" fmla="*/ 760 w 985"/>
                  <a:gd name="T93" fmla="*/ 133 h 171"/>
                  <a:gd name="T94" fmla="*/ 777 w 985"/>
                  <a:gd name="T95" fmla="*/ 133 h 171"/>
                  <a:gd name="T96" fmla="*/ 793 w 985"/>
                  <a:gd name="T97" fmla="*/ 131 h 171"/>
                  <a:gd name="T98" fmla="*/ 808 w 985"/>
                  <a:gd name="T99" fmla="*/ 131 h 171"/>
                  <a:gd name="T100" fmla="*/ 823 w 985"/>
                  <a:gd name="T101" fmla="*/ 129 h 171"/>
                  <a:gd name="T102" fmla="*/ 838 w 985"/>
                  <a:gd name="T103" fmla="*/ 129 h 171"/>
                  <a:gd name="T104" fmla="*/ 859 w 985"/>
                  <a:gd name="T105" fmla="*/ 127 h 171"/>
                  <a:gd name="T106" fmla="*/ 884 w 985"/>
                  <a:gd name="T107" fmla="*/ 127 h 171"/>
                  <a:gd name="T108" fmla="*/ 907 w 985"/>
                  <a:gd name="T109" fmla="*/ 126 h 171"/>
                  <a:gd name="T110" fmla="*/ 924 w 985"/>
                  <a:gd name="T111" fmla="*/ 126 h 171"/>
                  <a:gd name="T112" fmla="*/ 939 w 985"/>
                  <a:gd name="T113" fmla="*/ 126 h 171"/>
                  <a:gd name="T114" fmla="*/ 977 w 985"/>
                  <a:gd name="T115" fmla="*/ 101 h 171"/>
                  <a:gd name="T116" fmla="*/ 692 w 985"/>
                  <a:gd name="T117" fmla="*/ 63 h 171"/>
                  <a:gd name="T118" fmla="*/ 314 w 985"/>
                  <a:gd name="T119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85" h="171">
                    <a:moveTo>
                      <a:pt x="314" y="0"/>
                    </a:moveTo>
                    <a:lnTo>
                      <a:pt x="272" y="25"/>
                    </a:lnTo>
                    <a:lnTo>
                      <a:pt x="270" y="27"/>
                    </a:lnTo>
                    <a:lnTo>
                      <a:pt x="266" y="30"/>
                    </a:lnTo>
                    <a:lnTo>
                      <a:pt x="264" y="34"/>
                    </a:lnTo>
                    <a:lnTo>
                      <a:pt x="264" y="42"/>
                    </a:lnTo>
                    <a:lnTo>
                      <a:pt x="264" y="48"/>
                    </a:lnTo>
                    <a:lnTo>
                      <a:pt x="268" y="57"/>
                    </a:lnTo>
                    <a:lnTo>
                      <a:pt x="272" y="65"/>
                    </a:lnTo>
                    <a:lnTo>
                      <a:pt x="277" y="74"/>
                    </a:lnTo>
                    <a:lnTo>
                      <a:pt x="283" y="84"/>
                    </a:lnTo>
                    <a:lnTo>
                      <a:pt x="291" y="91"/>
                    </a:lnTo>
                    <a:lnTo>
                      <a:pt x="295" y="99"/>
                    </a:lnTo>
                    <a:lnTo>
                      <a:pt x="302" y="107"/>
                    </a:lnTo>
                    <a:lnTo>
                      <a:pt x="304" y="108"/>
                    </a:lnTo>
                    <a:lnTo>
                      <a:pt x="306" y="112"/>
                    </a:lnTo>
                    <a:lnTo>
                      <a:pt x="304" y="110"/>
                    </a:lnTo>
                    <a:lnTo>
                      <a:pt x="300" y="110"/>
                    </a:lnTo>
                    <a:lnTo>
                      <a:pt x="295" y="110"/>
                    </a:lnTo>
                    <a:lnTo>
                      <a:pt x="287" y="110"/>
                    </a:lnTo>
                    <a:lnTo>
                      <a:pt x="276" y="108"/>
                    </a:lnTo>
                    <a:lnTo>
                      <a:pt x="264" y="107"/>
                    </a:lnTo>
                    <a:lnTo>
                      <a:pt x="257" y="107"/>
                    </a:lnTo>
                    <a:lnTo>
                      <a:pt x="249" y="105"/>
                    </a:lnTo>
                    <a:lnTo>
                      <a:pt x="241" y="103"/>
                    </a:lnTo>
                    <a:lnTo>
                      <a:pt x="234" y="101"/>
                    </a:lnTo>
                    <a:lnTo>
                      <a:pt x="226" y="99"/>
                    </a:lnTo>
                    <a:lnTo>
                      <a:pt x="217" y="95"/>
                    </a:lnTo>
                    <a:lnTo>
                      <a:pt x="207" y="91"/>
                    </a:lnTo>
                    <a:lnTo>
                      <a:pt x="200" y="89"/>
                    </a:lnTo>
                    <a:lnTo>
                      <a:pt x="192" y="86"/>
                    </a:lnTo>
                    <a:lnTo>
                      <a:pt x="182" y="84"/>
                    </a:lnTo>
                    <a:lnTo>
                      <a:pt x="175" y="80"/>
                    </a:lnTo>
                    <a:lnTo>
                      <a:pt x="167" y="78"/>
                    </a:lnTo>
                    <a:lnTo>
                      <a:pt x="160" y="74"/>
                    </a:lnTo>
                    <a:lnTo>
                      <a:pt x="152" y="70"/>
                    </a:lnTo>
                    <a:lnTo>
                      <a:pt x="146" y="68"/>
                    </a:lnTo>
                    <a:lnTo>
                      <a:pt x="143" y="67"/>
                    </a:lnTo>
                    <a:lnTo>
                      <a:pt x="135" y="63"/>
                    </a:lnTo>
                    <a:lnTo>
                      <a:pt x="133" y="63"/>
                    </a:lnTo>
                    <a:lnTo>
                      <a:pt x="0" y="82"/>
                    </a:lnTo>
                    <a:lnTo>
                      <a:pt x="144" y="126"/>
                    </a:lnTo>
                    <a:lnTo>
                      <a:pt x="344" y="171"/>
                    </a:lnTo>
                    <a:lnTo>
                      <a:pt x="344" y="169"/>
                    </a:lnTo>
                    <a:lnTo>
                      <a:pt x="350" y="169"/>
                    </a:lnTo>
                    <a:lnTo>
                      <a:pt x="354" y="167"/>
                    </a:lnTo>
                    <a:lnTo>
                      <a:pt x="357" y="165"/>
                    </a:lnTo>
                    <a:lnTo>
                      <a:pt x="365" y="165"/>
                    </a:lnTo>
                    <a:lnTo>
                      <a:pt x="374" y="165"/>
                    </a:lnTo>
                    <a:lnTo>
                      <a:pt x="384" y="162"/>
                    </a:lnTo>
                    <a:lnTo>
                      <a:pt x="395" y="162"/>
                    </a:lnTo>
                    <a:lnTo>
                      <a:pt x="403" y="160"/>
                    </a:lnTo>
                    <a:lnTo>
                      <a:pt x="411" y="158"/>
                    </a:lnTo>
                    <a:lnTo>
                      <a:pt x="418" y="158"/>
                    </a:lnTo>
                    <a:lnTo>
                      <a:pt x="428" y="158"/>
                    </a:lnTo>
                    <a:lnTo>
                      <a:pt x="435" y="156"/>
                    </a:lnTo>
                    <a:lnTo>
                      <a:pt x="445" y="154"/>
                    </a:lnTo>
                    <a:lnTo>
                      <a:pt x="456" y="154"/>
                    </a:lnTo>
                    <a:lnTo>
                      <a:pt x="468" y="154"/>
                    </a:lnTo>
                    <a:lnTo>
                      <a:pt x="479" y="152"/>
                    </a:lnTo>
                    <a:lnTo>
                      <a:pt x="492" y="152"/>
                    </a:lnTo>
                    <a:lnTo>
                      <a:pt x="498" y="150"/>
                    </a:lnTo>
                    <a:lnTo>
                      <a:pt x="504" y="150"/>
                    </a:lnTo>
                    <a:lnTo>
                      <a:pt x="511" y="150"/>
                    </a:lnTo>
                    <a:lnTo>
                      <a:pt x="519" y="150"/>
                    </a:lnTo>
                    <a:lnTo>
                      <a:pt x="527" y="150"/>
                    </a:lnTo>
                    <a:lnTo>
                      <a:pt x="532" y="148"/>
                    </a:lnTo>
                    <a:lnTo>
                      <a:pt x="540" y="146"/>
                    </a:lnTo>
                    <a:lnTo>
                      <a:pt x="547" y="146"/>
                    </a:lnTo>
                    <a:lnTo>
                      <a:pt x="555" y="146"/>
                    </a:lnTo>
                    <a:lnTo>
                      <a:pt x="563" y="146"/>
                    </a:lnTo>
                    <a:lnTo>
                      <a:pt x="570" y="146"/>
                    </a:lnTo>
                    <a:lnTo>
                      <a:pt x="580" y="146"/>
                    </a:lnTo>
                    <a:lnTo>
                      <a:pt x="587" y="145"/>
                    </a:lnTo>
                    <a:lnTo>
                      <a:pt x="595" y="143"/>
                    </a:lnTo>
                    <a:lnTo>
                      <a:pt x="603" y="143"/>
                    </a:lnTo>
                    <a:lnTo>
                      <a:pt x="612" y="143"/>
                    </a:lnTo>
                    <a:lnTo>
                      <a:pt x="620" y="141"/>
                    </a:lnTo>
                    <a:lnTo>
                      <a:pt x="629" y="141"/>
                    </a:lnTo>
                    <a:lnTo>
                      <a:pt x="637" y="141"/>
                    </a:lnTo>
                    <a:lnTo>
                      <a:pt x="646" y="141"/>
                    </a:lnTo>
                    <a:lnTo>
                      <a:pt x="654" y="139"/>
                    </a:lnTo>
                    <a:lnTo>
                      <a:pt x="663" y="139"/>
                    </a:lnTo>
                    <a:lnTo>
                      <a:pt x="673" y="139"/>
                    </a:lnTo>
                    <a:lnTo>
                      <a:pt x="681" y="139"/>
                    </a:lnTo>
                    <a:lnTo>
                      <a:pt x="688" y="137"/>
                    </a:lnTo>
                    <a:lnTo>
                      <a:pt x="700" y="137"/>
                    </a:lnTo>
                    <a:lnTo>
                      <a:pt x="707" y="137"/>
                    </a:lnTo>
                    <a:lnTo>
                      <a:pt x="717" y="137"/>
                    </a:lnTo>
                    <a:lnTo>
                      <a:pt x="724" y="135"/>
                    </a:lnTo>
                    <a:lnTo>
                      <a:pt x="734" y="135"/>
                    </a:lnTo>
                    <a:lnTo>
                      <a:pt x="741" y="135"/>
                    </a:lnTo>
                    <a:lnTo>
                      <a:pt x="751" y="135"/>
                    </a:lnTo>
                    <a:lnTo>
                      <a:pt x="760" y="133"/>
                    </a:lnTo>
                    <a:lnTo>
                      <a:pt x="768" y="133"/>
                    </a:lnTo>
                    <a:lnTo>
                      <a:pt x="777" y="133"/>
                    </a:lnTo>
                    <a:lnTo>
                      <a:pt x="785" y="133"/>
                    </a:lnTo>
                    <a:lnTo>
                      <a:pt x="793" y="131"/>
                    </a:lnTo>
                    <a:lnTo>
                      <a:pt x="800" y="131"/>
                    </a:lnTo>
                    <a:lnTo>
                      <a:pt x="808" y="131"/>
                    </a:lnTo>
                    <a:lnTo>
                      <a:pt x="817" y="131"/>
                    </a:lnTo>
                    <a:lnTo>
                      <a:pt x="823" y="129"/>
                    </a:lnTo>
                    <a:lnTo>
                      <a:pt x="831" y="129"/>
                    </a:lnTo>
                    <a:lnTo>
                      <a:pt x="838" y="129"/>
                    </a:lnTo>
                    <a:lnTo>
                      <a:pt x="846" y="129"/>
                    </a:lnTo>
                    <a:lnTo>
                      <a:pt x="859" y="127"/>
                    </a:lnTo>
                    <a:lnTo>
                      <a:pt x="873" y="127"/>
                    </a:lnTo>
                    <a:lnTo>
                      <a:pt x="884" y="127"/>
                    </a:lnTo>
                    <a:lnTo>
                      <a:pt x="897" y="127"/>
                    </a:lnTo>
                    <a:lnTo>
                      <a:pt x="907" y="126"/>
                    </a:lnTo>
                    <a:lnTo>
                      <a:pt x="916" y="126"/>
                    </a:lnTo>
                    <a:lnTo>
                      <a:pt x="924" y="126"/>
                    </a:lnTo>
                    <a:lnTo>
                      <a:pt x="931" y="126"/>
                    </a:lnTo>
                    <a:lnTo>
                      <a:pt x="939" y="126"/>
                    </a:lnTo>
                    <a:lnTo>
                      <a:pt x="943" y="126"/>
                    </a:lnTo>
                    <a:lnTo>
                      <a:pt x="977" y="101"/>
                    </a:lnTo>
                    <a:lnTo>
                      <a:pt x="985" y="30"/>
                    </a:lnTo>
                    <a:lnTo>
                      <a:pt x="692" y="63"/>
                    </a:lnTo>
                    <a:lnTo>
                      <a:pt x="314" y="0"/>
                    </a:lnTo>
                    <a:lnTo>
                      <a:pt x="314" y="0"/>
                    </a:lnTo>
                    <a:close/>
                  </a:path>
                </a:pathLst>
              </a:custGeom>
              <a:solidFill>
                <a:srgbClr val="B3B0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89" name="Freeform 189">
                <a:extLst>
                  <a:ext uri="{FF2B5EF4-FFF2-40B4-BE49-F238E27FC236}">
                    <a16:creationId xmlns:a16="http://schemas.microsoft.com/office/drawing/2014/main" id="{C3916717-F409-4537-B353-09C3786E2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" y="3568"/>
                <a:ext cx="47" cy="48"/>
              </a:xfrm>
              <a:custGeom>
                <a:avLst/>
                <a:gdLst>
                  <a:gd name="T0" fmla="*/ 24 w 93"/>
                  <a:gd name="T1" fmla="*/ 51 h 97"/>
                  <a:gd name="T2" fmla="*/ 0 w 93"/>
                  <a:gd name="T3" fmla="*/ 9 h 97"/>
                  <a:gd name="T4" fmla="*/ 42 w 93"/>
                  <a:gd name="T5" fmla="*/ 0 h 97"/>
                  <a:gd name="T6" fmla="*/ 45 w 93"/>
                  <a:gd name="T7" fmla="*/ 2 h 97"/>
                  <a:gd name="T8" fmla="*/ 59 w 93"/>
                  <a:gd name="T9" fmla="*/ 9 h 97"/>
                  <a:gd name="T10" fmla="*/ 66 w 93"/>
                  <a:gd name="T11" fmla="*/ 13 h 97"/>
                  <a:gd name="T12" fmla="*/ 74 w 93"/>
                  <a:gd name="T13" fmla="*/ 19 h 97"/>
                  <a:gd name="T14" fmla="*/ 80 w 93"/>
                  <a:gd name="T15" fmla="*/ 25 h 97"/>
                  <a:gd name="T16" fmla="*/ 87 w 93"/>
                  <a:gd name="T17" fmla="*/ 32 h 97"/>
                  <a:gd name="T18" fmla="*/ 91 w 93"/>
                  <a:gd name="T19" fmla="*/ 38 h 97"/>
                  <a:gd name="T20" fmla="*/ 91 w 93"/>
                  <a:gd name="T21" fmla="*/ 45 h 97"/>
                  <a:gd name="T22" fmla="*/ 91 w 93"/>
                  <a:gd name="T23" fmla="*/ 51 h 97"/>
                  <a:gd name="T24" fmla="*/ 93 w 93"/>
                  <a:gd name="T25" fmla="*/ 59 h 97"/>
                  <a:gd name="T26" fmla="*/ 91 w 93"/>
                  <a:gd name="T27" fmla="*/ 66 h 97"/>
                  <a:gd name="T28" fmla="*/ 91 w 93"/>
                  <a:gd name="T29" fmla="*/ 72 h 97"/>
                  <a:gd name="T30" fmla="*/ 74 w 93"/>
                  <a:gd name="T31" fmla="*/ 97 h 97"/>
                  <a:gd name="T32" fmla="*/ 70 w 93"/>
                  <a:gd name="T33" fmla="*/ 57 h 97"/>
                  <a:gd name="T34" fmla="*/ 38 w 93"/>
                  <a:gd name="T35" fmla="*/ 26 h 97"/>
                  <a:gd name="T36" fmla="*/ 24 w 93"/>
                  <a:gd name="T37" fmla="*/ 51 h 97"/>
                  <a:gd name="T38" fmla="*/ 24 w 93"/>
                  <a:gd name="T39" fmla="*/ 5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3" h="97">
                    <a:moveTo>
                      <a:pt x="24" y="51"/>
                    </a:moveTo>
                    <a:lnTo>
                      <a:pt x="0" y="9"/>
                    </a:lnTo>
                    <a:lnTo>
                      <a:pt x="42" y="0"/>
                    </a:lnTo>
                    <a:lnTo>
                      <a:pt x="45" y="2"/>
                    </a:lnTo>
                    <a:lnTo>
                      <a:pt x="59" y="9"/>
                    </a:lnTo>
                    <a:lnTo>
                      <a:pt x="66" y="13"/>
                    </a:lnTo>
                    <a:lnTo>
                      <a:pt x="74" y="19"/>
                    </a:lnTo>
                    <a:lnTo>
                      <a:pt x="80" y="25"/>
                    </a:lnTo>
                    <a:lnTo>
                      <a:pt x="87" y="32"/>
                    </a:lnTo>
                    <a:lnTo>
                      <a:pt x="91" y="38"/>
                    </a:lnTo>
                    <a:lnTo>
                      <a:pt x="91" y="45"/>
                    </a:lnTo>
                    <a:lnTo>
                      <a:pt x="91" y="51"/>
                    </a:lnTo>
                    <a:lnTo>
                      <a:pt x="93" y="59"/>
                    </a:lnTo>
                    <a:lnTo>
                      <a:pt x="91" y="66"/>
                    </a:lnTo>
                    <a:lnTo>
                      <a:pt x="91" y="72"/>
                    </a:lnTo>
                    <a:lnTo>
                      <a:pt x="74" y="97"/>
                    </a:lnTo>
                    <a:lnTo>
                      <a:pt x="70" y="57"/>
                    </a:lnTo>
                    <a:lnTo>
                      <a:pt x="38" y="26"/>
                    </a:lnTo>
                    <a:lnTo>
                      <a:pt x="24" y="51"/>
                    </a:lnTo>
                    <a:lnTo>
                      <a:pt x="24" y="51"/>
                    </a:lnTo>
                    <a:close/>
                  </a:path>
                </a:pathLst>
              </a:custGeom>
              <a:solidFill>
                <a:srgbClr val="666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0" name="Freeform 190">
                <a:extLst>
                  <a:ext uri="{FF2B5EF4-FFF2-40B4-BE49-F238E27FC236}">
                    <a16:creationId xmlns:a16="http://schemas.microsoft.com/office/drawing/2014/main" id="{9FFC1F30-8635-437F-A91E-15D0E549D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3584"/>
                <a:ext cx="105" cy="27"/>
              </a:xfrm>
              <a:custGeom>
                <a:avLst/>
                <a:gdLst>
                  <a:gd name="T0" fmla="*/ 0 w 209"/>
                  <a:gd name="T1" fmla="*/ 2 h 53"/>
                  <a:gd name="T2" fmla="*/ 82 w 209"/>
                  <a:gd name="T3" fmla="*/ 0 h 53"/>
                  <a:gd name="T4" fmla="*/ 209 w 209"/>
                  <a:gd name="T5" fmla="*/ 53 h 53"/>
                  <a:gd name="T6" fmla="*/ 0 w 209"/>
                  <a:gd name="T7" fmla="*/ 2 h 53"/>
                  <a:gd name="T8" fmla="*/ 0 w 209"/>
                  <a:gd name="T9" fmla="*/ 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" h="53">
                    <a:moveTo>
                      <a:pt x="0" y="2"/>
                    </a:moveTo>
                    <a:lnTo>
                      <a:pt x="82" y="0"/>
                    </a:lnTo>
                    <a:lnTo>
                      <a:pt x="209" y="53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1" name="Freeform 191">
                <a:extLst>
                  <a:ext uri="{FF2B5EF4-FFF2-40B4-BE49-F238E27FC236}">
                    <a16:creationId xmlns:a16="http://schemas.microsoft.com/office/drawing/2014/main" id="{C7067DA0-171E-47B6-97B0-FBC995560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2" y="3547"/>
                <a:ext cx="368" cy="56"/>
              </a:xfrm>
              <a:custGeom>
                <a:avLst/>
                <a:gdLst>
                  <a:gd name="T0" fmla="*/ 88 w 736"/>
                  <a:gd name="T1" fmla="*/ 0 h 112"/>
                  <a:gd name="T2" fmla="*/ 110 w 736"/>
                  <a:gd name="T3" fmla="*/ 4 h 112"/>
                  <a:gd name="T4" fmla="*/ 133 w 736"/>
                  <a:gd name="T5" fmla="*/ 8 h 112"/>
                  <a:gd name="T6" fmla="*/ 158 w 736"/>
                  <a:gd name="T7" fmla="*/ 10 h 112"/>
                  <a:gd name="T8" fmla="*/ 186 w 736"/>
                  <a:gd name="T9" fmla="*/ 11 h 112"/>
                  <a:gd name="T10" fmla="*/ 217 w 736"/>
                  <a:gd name="T11" fmla="*/ 15 h 112"/>
                  <a:gd name="T12" fmla="*/ 249 w 736"/>
                  <a:gd name="T13" fmla="*/ 19 h 112"/>
                  <a:gd name="T14" fmla="*/ 283 w 736"/>
                  <a:gd name="T15" fmla="*/ 23 h 112"/>
                  <a:gd name="T16" fmla="*/ 316 w 736"/>
                  <a:gd name="T17" fmla="*/ 27 h 112"/>
                  <a:gd name="T18" fmla="*/ 348 w 736"/>
                  <a:gd name="T19" fmla="*/ 30 h 112"/>
                  <a:gd name="T20" fmla="*/ 380 w 736"/>
                  <a:gd name="T21" fmla="*/ 30 h 112"/>
                  <a:gd name="T22" fmla="*/ 409 w 736"/>
                  <a:gd name="T23" fmla="*/ 30 h 112"/>
                  <a:gd name="T24" fmla="*/ 437 w 736"/>
                  <a:gd name="T25" fmla="*/ 32 h 112"/>
                  <a:gd name="T26" fmla="*/ 464 w 736"/>
                  <a:gd name="T27" fmla="*/ 32 h 112"/>
                  <a:gd name="T28" fmla="*/ 492 w 736"/>
                  <a:gd name="T29" fmla="*/ 34 h 112"/>
                  <a:gd name="T30" fmla="*/ 515 w 736"/>
                  <a:gd name="T31" fmla="*/ 32 h 112"/>
                  <a:gd name="T32" fmla="*/ 538 w 736"/>
                  <a:gd name="T33" fmla="*/ 32 h 112"/>
                  <a:gd name="T34" fmla="*/ 561 w 736"/>
                  <a:gd name="T35" fmla="*/ 30 h 112"/>
                  <a:gd name="T36" fmla="*/ 582 w 736"/>
                  <a:gd name="T37" fmla="*/ 30 h 112"/>
                  <a:gd name="T38" fmla="*/ 618 w 736"/>
                  <a:gd name="T39" fmla="*/ 27 h 112"/>
                  <a:gd name="T40" fmla="*/ 650 w 736"/>
                  <a:gd name="T41" fmla="*/ 23 h 112"/>
                  <a:gd name="T42" fmla="*/ 673 w 736"/>
                  <a:gd name="T43" fmla="*/ 15 h 112"/>
                  <a:gd name="T44" fmla="*/ 702 w 736"/>
                  <a:gd name="T45" fmla="*/ 8 h 112"/>
                  <a:gd name="T46" fmla="*/ 713 w 736"/>
                  <a:gd name="T47" fmla="*/ 10 h 112"/>
                  <a:gd name="T48" fmla="*/ 732 w 736"/>
                  <a:gd name="T49" fmla="*/ 36 h 112"/>
                  <a:gd name="T50" fmla="*/ 732 w 736"/>
                  <a:gd name="T51" fmla="*/ 65 h 112"/>
                  <a:gd name="T52" fmla="*/ 715 w 736"/>
                  <a:gd name="T53" fmla="*/ 93 h 112"/>
                  <a:gd name="T54" fmla="*/ 684 w 736"/>
                  <a:gd name="T55" fmla="*/ 42 h 112"/>
                  <a:gd name="T56" fmla="*/ 671 w 736"/>
                  <a:gd name="T57" fmla="*/ 44 h 112"/>
                  <a:gd name="T58" fmla="*/ 639 w 736"/>
                  <a:gd name="T59" fmla="*/ 49 h 112"/>
                  <a:gd name="T60" fmla="*/ 616 w 736"/>
                  <a:gd name="T61" fmla="*/ 53 h 112"/>
                  <a:gd name="T62" fmla="*/ 589 w 736"/>
                  <a:gd name="T63" fmla="*/ 59 h 112"/>
                  <a:gd name="T64" fmla="*/ 559 w 736"/>
                  <a:gd name="T65" fmla="*/ 63 h 112"/>
                  <a:gd name="T66" fmla="*/ 527 w 736"/>
                  <a:gd name="T67" fmla="*/ 68 h 112"/>
                  <a:gd name="T68" fmla="*/ 492 w 736"/>
                  <a:gd name="T69" fmla="*/ 72 h 112"/>
                  <a:gd name="T70" fmla="*/ 456 w 736"/>
                  <a:gd name="T71" fmla="*/ 80 h 112"/>
                  <a:gd name="T72" fmla="*/ 418 w 736"/>
                  <a:gd name="T73" fmla="*/ 84 h 112"/>
                  <a:gd name="T74" fmla="*/ 380 w 736"/>
                  <a:gd name="T75" fmla="*/ 87 h 112"/>
                  <a:gd name="T76" fmla="*/ 344 w 736"/>
                  <a:gd name="T77" fmla="*/ 91 h 112"/>
                  <a:gd name="T78" fmla="*/ 306 w 736"/>
                  <a:gd name="T79" fmla="*/ 97 h 112"/>
                  <a:gd name="T80" fmla="*/ 272 w 736"/>
                  <a:gd name="T81" fmla="*/ 99 h 112"/>
                  <a:gd name="T82" fmla="*/ 240 w 736"/>
                  <a:gd name="T83" fmla="*/ 105 h 112"/>
                  <a:gd name="T84" fmla="*/ 209 w 736"/>
                  <a:gd name="T85" fmla="*/ 107 h 112"/>
                  <a:gd name="T86" fmla="*/ 186 w 736"/>
                  <a:gd name="T87" fmla="*/ 108 h 112"/>
                  <a:gd name="T88" fmla="*/ 162 w 736"/>
                  <a:gd name="T89" fmla="*/ 108 h 112"/>
                  <a:gd name="T90" fmla="*/ 148 w 736"/>
                  <a:gd name="T91" fmla="*/ 112 h 112"/>
                  <a:gd name="T92" fmla="*/ 141 w 736"/>
                  <a:gd name="T93" fmla="*/ 91 h 112"/>
                  <a:gd name="T94" fmla="*/ 127 w 736"/>
                  <a:gd name="T95" fmla="*/ 57 h 112"/>
                  <a:gd name="T96" fmla="*/ 97 w 736"/>
                  <a:gd name="T97" fmla="*/ 27 h 112"/>
                  <a:gd name="T98" fmla="*/ 63 w 736"/>
                  <a:gd name="T99" fmla="*/ 21 h 112"/>
                  <a:gd name="T100" fmla="*/ 40 w 736"/>
                  <a:gd name="T101" fmla="*/ 23 h 112"/>
                  <a:gd name="T102" fmla="*/ 10 w 736"/>
                  <a:gd name="T103" fmla="*/ 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36" h="112">
                    <a:moveTo>
                      <a:pt x="10" y="8"/>
                    </a:moveTo>
                    <a:lnTo>
                      <a:pt x="84" y="0"/>
                    </a:lnTo>
                    <a:lnTo>
                      <a:pt x="88" y="0"/>
                    </a:lnTo>
                    <a:lnTo>
                      <a:pt x="95" y="2"/>
                    </a:lnTo>
                    <a:lnTo>
                      <a:pt x="107" y="4"/>
                    </a:lnTo>
                    <a:lnTo>
                      <a:pt x="110" y="4"/>
                    </a:lnTo>
                    <a:lnTo>
                      <a:pt x="118" y="4"/>
                    </a:lnTo>
                    <a:lnTo>
                      <a:pt x="126" y="6"/>
                    </a:lnTo>
                    <a:lnTo>
                      <a:pt x="133" y="8"/>
                    </a:lnTo>
                    <a:lnTo>
                      <a:pt x="141" y="8"/>
                    </a:lnTo>
                    <a:lnTo>
                      <a:pt x="148" y="8"/>
                    </a:lnTo>
                    <a:lnTo>
                      <a:pt x="158" y="10"/>
                    </a:lnTo>
                    <a:lnTo>
                      <a:pt x="167" y="11"/>
                    </a:lnTo>
                    <a:lnTo>
                      <a:pt x="175" y="11"/>
                    </a:lnTo>
                    <a:lnTo>
                      <a:pt x="186" y="11"/>
                    </a:lnTo>
                    <a:lnTo>
                      <a:pt x="196" y="13"/>
                    </a:lnTo>
                    <a:lnTo>
                      <a:pt x="207" y="15"/>
                    </a:lnTo>
                    <a:lnTo>
                      <a:pt x="217" y="15"/>
                    </a:lnTo>
                    <a:lnTo>
                      <a:pt x="226" y="17"/>
                    </a:lnTo>
                    <a:lnTo>
                      <a:pt x="238" y="17"/>
                    </a:lnTo>
                    <a:lnTo>
                      <a:pt x="249" y="19"/>
                    </a:lnTo>
                    <a:lnTo>
                      <a:pt x="261" y="19"/>
                    </a:lnTo>
                    <a:lnTo>
                      <a:pt x="272" y="23"/>
                    </a:lnTo>
                    <a:lnTo>
                      <a:pt x="283" y="23"/>
                    </a:lnTo>
                    <a:lnTo>
                      <a:pt x="295" y="25"/>
                    </a:lnTo>
                    <a:lnTo>
                      <a:pt x="304" y="25"/>
                    </a:lnTo>
                    <a:lnTo>
                      <a:pt x="316" y="27"/>
                    </a:lnTo>
                    <a:lnTo>
                      <a:pt x="327" y="27"/>
                    </a:lnTo>
                    <a:lnTo>
                      <a:pt x="338" y="30"/>
                    </a:lnTo>
                    <a:lnTo>
                      <a:pt x="348" y="30"/>
                    </a:lnTo>
                    <a:lnTo>
                      <a:pt x="357" y="30"/>
                    </a:lnTo>
                    <a:lnTo>
                      <a:pt x="369" y="30"/>
                    </a:lnTo>
                    <a:lnTo>
                      <a:pt x="380" y="30"/>
                    </a:lnTo>
                    <a:lnTo>
                      <a:pt x="388" y="30"/>
                    </a:lnTo>
                    <a:lnTo>
                      <a:pt x="399" y="30"/>
                    </a:lnTo>
                    <a:lnTo>
                      <a:pt x="409" y="30"/>
                    </a:lnTo>
                    <a:lnTo>
                      <a:pt x="420" y="32"/>
                    </a:lnTo>
                    <a:lnTo>
                      <a:pt x="430" y="32"/>
                    </a:lnTo>
                    <a:lnTo>
                      <a:pt x="437" y="32"/>
                    </a:lnTo>
                    <a:lnTo>
                      <a:pt x="447" y="32"/>
                    </a:lnTo>
                    <a:lnTo>
                      <a:pt x="456" y="32"/>
                    </a:lnTo>
                    <a:lnTo>
                      <a:pt x="464" y="32"/>
                    </a:lnTo>
                    <a:lnTo>
                      <a:pt x="475" y="32"/>
                    </a:lnTo>
                    <a:lnTo>
                      <a:pt x="483" y="32"/>
                    </a:lnTo>
                    <a:lnTo>
                      <a:pt x="492" y="34"/>
                    </a:lnTo>
                    <a:lnTo>
                      <a:pt x="500" y="32"/>
                    </a:lnTo>
                    <a:lnTo>
                      <a:pt x="508" y="32"/>
                    </a:lnTo>
                    <a:lnTo>
                      <a:pt x="515" y="32"/>
                    </a:lnTo>
                    <a:lnTo>
                      <a:pt x="523" y="32"/>
                    </a:lnTo>
                    <a:lnTo>
                      <a:pt x="530" y="32"/>
                    </a:lnTo>
                    <a:lnTo>
                      <a:pt x="538" y="32"/>
                    </a:lnTo>
                    <a:lnTo>
                      <a:pt x="546" y="32"/>
                    </a:lnTo>
                    <a:lnTo>
                      <a:pt x="553" y="32"/>
                    </a:lnTo>
                    <a:lnTo>
                      <a:pt x="561" y="30"/>
                    </a:lnTo>
                    <a:lnTo>
                      <a:pt x="568" y="30"/>
                    </a:lnTo>
                    <a:lnTo>
                      <a:pt x="574" y="30"/>
                    </a:lnTo>
                    <a:lnTo>
                      <a:pt x="582" y="30"/>
                    </a:lnTo>
                    <a:lnTo>
                      <a:pt x="595" y="30"/>
                    </a:lnTo>
                    <a:lnTo>
                      <a:pt x="608" y="30"/>
                    </a:lnTo>
                    <a:lnTo>
                      <a:pt x="618" y="27"/>
                    </a:lnTo>
                    <a:lnTo>
                      <a:pt x="629" y="27"/>
                    </a:lnTo>
                    <a:lnTo>
                      <a:pt x="641" y="23"/>
                    </a:lnTo>
                    <a:lnTo>
                      <a:pt x="650" y="23"/>
                    </a:lnTo>
                    <a:lnTo>
                      <a:pt x="658" y="19"/>
                    </a:lnTo>
                    <a:lnTo>
                      <a:pt x="665" y="19"/>
                    </a:lnTo>
                    <a:lnTo>
                      <a:pt x="673" y="15"/>
                    </a:lnTo>
                    <a:lnTo>
                      <a:pt x="681" y="15"/>
                    </a:lnTo>
                    <a:lnTo>
                      <a:pt x="692" y="11"/>
                    </a:lnTo>
                    <a:lnTo>
                      <a:pt x="702" y="8"/>
                    </a:lnTo>
                    <a:lnTo>
                      <a:pt x="707" y="8"/>
                    </a:lnTo>
                    <a:lnTo>
                      <a:pt x="709" y="8"/>
                    </a:lnTo>
                    <a:lnTo>
                      <a:pt x="713" y="10"/>
                    </a:lnTo>
                    <a:lnTo>
                      <a:pt x="722" y="21"/>
                    </a:lnTo>
                    <a:lnTo>
                      <a:pt x="726" y="27"/>
                    </a:lnTo>
                    <a:lnTo>
                      <a:pt x="732" y="36"/>
                    </a:lnTo>
                    <a:lnTo>
                      <a:pt x="734" y="46"/>
                    </a:lnTo>
                    <a:lnTo>
                      <a:pt x="736" y="57"/>
                    </a:lnTo>
                    <a:lnTo>
                      <a:pt x="732" y="65"/>
                    </a:lnTo>
                    <a:lnTo>
                      <a:pt x="728" y="76"/>
                    </a:lnTo>
                    <a:lnTo>
                      <a:pt x="722" y="84"/>
                    </a:lnTo>
                    <a:lnTo>
                      <a:pt x="715" y="93"/>
                    </a:lnTo>
                    <a:lnTo>
                      <a:pt x="698" y="112"/>
                    </a:lnTo>
                    <a:lnTo>
                      <a:pt x="703" y="68"/>
                    </a:lnTo>
                    <a:lnTo>
                      <a:pt x="684" y="42"/>
                    </a:lnTo>
                    <a:lnTo>
                      <a:pt x="681" y="42"/>
                    </a:lnTo>
                    <a:lnTo>
                      <a:pt x="677" y="42"/>
                    </a:lnTo>
                    <a:lnTo>
                      <a:pt x="671" y="44"/>
                    </a:lnTo>
                    <a:lnTo>
                      <a:pt x="664" y="46"/>
                    </a:lnTo>
                    <a:lnTo>
                      <a:pt x="652" y="48"/>
                    </a:lnTo>
                    <a:lnTo>
                      <a:pt x="639" y="49"/>
                    </a:lnTo>
                    <a:lnTo>
                      <a:pt x="631" y="51"/>
                    </a:lnTo>
                    <a:lnTo>
                      <a:pt x="624" y="53"/>
                    </a:lnTo>
                    <a:lnTo>
                      <a:pt x="616" y="53"/>
                    </a:lnTo>
                    <a:lnTo>
                      <a:pt x="608" y="57"/>
                    </a:lnTo>
                    <a:lnTo>
                      <a:pt x="599" y="57"/>
                    </a:lnTo>
                    <a:lnTo>
                      <a:pt x="589" y="59"/>
                    </a:lnTo>
                    <a:lnTo>
                      <a:pt x="580" y="61"/>
                    </a:lnTo>
                    <a:lnTo>
                      <a:pt x="570" y="63"/>
                    </a:lnTo>
                    <a:lnTo>
                      <a:pt x="559" y="63"/>
                    </a:lnTo>
                    <a:lnTo>
                      <a:pt x="549" y="65"/>
                    </a:lnTo>
                    <a:lnTo>
                      <a:pt x="538" y="67"/>
                    </a:lnTo>
                    <a:lnTo>
                      <a:pt x="527" y="68"/>
                    </a:lnTo>
                    <a:lnTo>
                      <a:pt x="515" y="70"/>
                    </a:lnTo>
                    <a:lnTo>
                      <a:pt x="504" y="72"/>
                    </a:lnTo>
                    <a:lnTo>
                      <a:pt x="492" y="72"/>
                    </a:lnTo>
                    <a:lnTo>
                      <a:pt x="481" y="76"/>
                    </a:lnTo>
                    <a:lnTo>
                      <a:pt x="468" y="76"/>
                    </a:lnTo>
                    <a:lnTo>
                      <a:pt x="456" y="80"/>
                    </a:lnTo>
                    <a:lnTo>
                      <a:pt x="445" y="80"/>
                    </a:lnTo>
                    <a:lnTo>
                      <a:pt x="434" y="84"/>
                    </a:lnTo>
                    <a:lnTo>
                      <a:pt x="418" y="84"/>
                    </a:lnTo>
                    <a:lnTo>
                      <a:pt x="407" y="86"/>
                    </a:lnTo>
                    <a:lnTo>
                      <a:pt x="394" y="86"/>
                    </a:lnTo>
                    <a:lnTo>
                      <a:pt x="380" y="87"/>
                    </a:lnTo>
                    <a:lnTo>
                      <a:pt x="369" y="89"/>
                    </a:lnTo>
                    <a:lnTo>
                      <a:pt x="356" y="91"/>
                    </a:lnTo>
                    <a:lnTo>
                      <a:pt x="344" y="91"/>
                    </a:lnTo>
                    <a:lnTo>
                      <a:pt x="333" y="93"/>
                    </a:lnTo>
                    <a:lnTo>
                      <a:pt x="319" y="93"/>
                    </a:lnTo>
                    <a:lnTo>
                      <a:pt x="306" y="97"/>
                    </a:lnTo>
                    <a:lnTo>
                      <a:pt x="295" y="97"/>
                    </a:lnTo>
                    <a:lnTo>
                      <a:pt x="283" y="99"/>
                    </a:lnTo>
                    <a:lnTo>
                      <a:pt x="272" y="99"/>
                    </a:lnTo>
                    <a:lnTo>
                      <a:pt x="261" y="101"/>
                    </a:lnTo>
                    <a:lnTo>
                      <a:pt x="249" y="101"/>
                    </a:lnTo>
                    <a:lnTo>
                      <a:pt x="240" y="105"/>
                    </a:lnTo>
                    <a:lnTo>
                      <a:pt x="228" y="105"/>
                    </a:lnTo>
                    <a:lnTo>
                      <a:pt x="219" y="107"/>
                    </a:lnTo>
                    <a:lnTo>
                      <a:pt x="209" y="107"/>
                    </a:lnTo>
                    <a:lnTo>
                      <a:pt x="202" y="107"/>
                    </a:lnTo>
                    <a:lnTo>
                      <a:pt x="192" y="107"/>
                    </a:lnTo>
                    <a:lnTo>
                      <a:pt x="186" y="108"/>
                    </a:lnTo>
                    <a:lnTo>
                      <a:pt x="179" y="108"/>
                    </a:lnTo>
                    <a:lnTo>
                      <a:pt x="173" y="108"/>
                    </a:lnTo>
                    <a:lnTo>
                      <a:pt x="162" y="108"/>
                    </a:lnTo>
                    <a:lnTo>
                      <a:pt x="154" y="110"/>
                    </a:lnTo>
                    <a:lnTo>
                      <a:pt x="148" y="110"/>
                    </a:lnTo>
                    <a:lnTo>
                      <a:pt x="148" y="112"/>
                    </a:lnTo>
                    <a:lnTo>
                      <a:pt x="146" y="108"/>
                    </a:lnTo>
                    <a:lnTo>
                      <a:pt x="145" y="101"/>
                    </a:lnTo>
                    <a:lnTo>
                      <a:pt x="141" y="91"/>
                    </a:lnTo>
                    <a:lnTo>
                      <a:pt x="139" y="82"/>
                    </a:lnTo>
                    <a:lnTo>
                      <a:pt x="133" y="68"/>
                    </a:lnTo>
                    <a:lnTo>
                      <a:pt x="127" y="57"/>
                    </a:lnTo>
                    <a:lnTo>
                      <a:pt x="118" y="44"/>
                    </a:lnTo>
                    <a:lnTo>
                      <a:pt x="110" y="36"/>
                    </a:lnTo>
                    <a:lnTo>
                      <a:pt x="97" y="27"/>
                    </a:lnTo>
                    <a:lnTo>
                      <a:pt x="86" y="23"/>
                    </a:lnTo>
                    <a:lnTo>
                      <a:pt x="74" y="21"/>
                    </a:lnTo>
                    <a:lnTo>
                      <a:pt x="63" y="21"/>
                    </a:lnTo>
                    <a:lnTo>
                      <a:pt x="51" y="21"/>
                    </a:lnTo>
                    <a:lnTo>
                      <a:pt x="44" y="23"/>
                    </a:lnTo>
                    <a:lnTo>
                      <a:pt x="40" y="23"/>
                    </a:lnTo>
                    <a:lnTo>
                      <a:pt x="38" y="25"/>
                    </a:lnTo>
                    <a:lnTo>
                      <a:pt x="0" y="38"/>
                    </a:lnTo>
                    <a:lnTo>
                      <a:pt x="10" y="8"/>
                    </a:lnTo>
                    <a:lnTo>
                      <a:pt x="10" y="8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2" name="Freeform 192">
                <a:extLst>
                  <a:ext uri="{FF2B5EF4-FFF2-40B4-BE49-F238E27FC236}">
                    <a16:creationId xmlns:a16="http://schemas.microsoft.com/office/drawing/2014/main" id="{7726193C-D9A8-4200-82FA-02998CF1DE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3" y="2960"/>
                <a:ext cx="541" cy="223"/>
              </a:xfrm>
              <a:custGeom>
                <a:avLst/>
                <a:gdLst>
                  <a:gd name="T0" fmla="*/ 764 w 1082"/>
                  <a:gd name="T1" fmla="*/ 25 h 447"/>
                  <a:gd name="T2" fmla="*/ 145 w 1082"/>
                  <a:gd name="T3" fmla="*/ 113 h 447"/>
                  <a:gd name="T4" fmla="*/ 88 w 1082"/>
                  <a:gd name="T5" fmla="*/ 143 h 447"/>
                  <a:gd name="T6" fmla="*/ 34 w 1082"/>
                  <a:gd name="T7" fmla="*/ 187 h 447"/>
                  <a:gd name="T8" fmla="*/ 0 w 1082"/>
                  <a:gd name="T9" fmla="*/ 229 h 447"/>
                  <a:gd name="T10" fmla="*/ 6 w 1082"/>
                  <a:gd name="T11" fmla="*/ 268 h 447"/>
                  <a:gd name="T12" fmla="*/ 293 w 1082"/>
                  <a:gd name="T13" fmla="*/ 447 h 447"/>
                  <a:gd name="T14" fmla="*/ 352 w 1082"/>
                  <a:gd name="T15" fmla="*/ 434 h 447"/>
                  <a:gd name="T16" fmla="*/ 1048 w 1082"/>
                  <a:gd name="T17" fmla="*/ 286 h 447"/>
                  <a:gd name="T18" fmla="*/ 1076 w 1082"/>
                  <a:gd name="T19" fmla="*/ 267 h 447"/>
                  <a:gd name="T20" fmla="*/ 1076 w 1082"/>
                  <a:gd name="T21" fmla="*/ 263 h 447"/>
                  <a:gd name="T22" fmla="*/ 1078 w 1082"/>
                  <a:gd name="T23" fmla="*/ 251 h 447"/>
                  <a:gd name="T24" fmla="*/ 1078 w 1082"/>
                  <a:gd name="T25" fmla="*/ 244 h 447"/>
                  <a:gd name="T26" fmla="*/ 1080 w 1082"/>
                  <a:gd name="T27" fmla="*/ 236 h 447"/>
                  <a:gd name="T28" fmla="*/ 1082 w 1082"/>
                  <a:gd name="T29" fmla="*/ 229 h 447"/>
                  <a:gd name="T30" fmla="*/ 1082 w 1082"/>
                  <a:gd name="T31" fmla="*/ 219 h 447"/>
                  <a:gd name="T32" fmla="*/ 1082 w 1082"/>
                  <a:gd name="T33" fmla="*/ 208 h 447"/>
                  <a:gd name="T34" fmla="*/ 1082 w 1082"/>
                  <a:gd name="T35" fmla="*/ 196 h 447"/>
                  <a:gd name="T36" fmla="*/ 1082 w 1082"/>
                  <a:gd name="T37" fmla="*/ 185 h 447"/>
                  <a:gd name="T38" fmla="*/ 1082 w 1082"/>
                  <a:gd name="T39" fmla="*/ 173 h 447"/>
                  <a:gd name="T40" fmla="*/ 1078 w 1082"/>
                  <a:gd name="T41" fmla="*/ 162 h 447"/>
                  <a:gd name="T42" fmla="*/ 1076 w 1082"/>
                  <a:gd name="T43" fmla="*/ 151 h 447"/>
                  <a:gd name="T44" fmla="*/ 1072 w 1082"/>
                  <a:gd name="T45" fmla="*/ 139 h 447"/>
                  <a:gd name="T46" fmla="*/ 1069 w 1082"/>
                  <a:gd name="T47" fmla="*/ 128 h 447"/>
                  <a:gd name="T48" fmla="*/ 1063 w 1082"/>
                  <a:gd name="T49" fmla="*/ 116 h 447"/>
                  <a:gd name="T50" fmla="*/ 1055 w 1082"/>
                  <a:gd name="T51" fmla="*/ 105 h 447"/>
                  <a:gd name="T52" fmla="*/ 1048 w 1082"/>
                  <a:gd name="T53" fmla="*/ 94 h 447"/>
                  <a:gd name="T54" fmla="*/ 1040 w 1082"/>
                  <a:gd name="T55" fmla="*/ 86 h 447"/>
                  <a:gd name="T56" fmla="*/ 1033 w 1082"/>
                  <a:gd name="T57" fmla="*/ 75 h 447"/>
                  <a:gd name="T58" fmla="*/ 1025 w 1082"/>
                  <a:gd name="T59" fmla="*/ 67 h 447"/>
                  <a:gd name="T60" fmla="*/ 1017 w 1082"/>
                  <a:gd name="T61" fmla="*/ 59 h 447"/>
                  <a:gd name="T62" fmla="*/ 1010 w 1082"/>
                  <a:gd name="T63" fmla="*/ 54 h 447"/>
                  <a:gd name="T64" fmla="*/ 1000 w 1082"/>
                  <a:gd name="T65" fmla="*/ 46 h 447"/>
                  <a:gd name="T66" fmla="*/ 993 w 1082"/>
                  <a:gd name="T67" fmla="*/ 40 h 447"/>
                  <a:gd name="T68" fmla="*/ 985 w 1082"/>
                  <a:gd name="T69" fmla="*/ 37 h 447"/>
                  <a:gd name="T70" fmla="*/ 981 w 1082"/>
                  <a:gd name="T71" fmla="*/ 33 h 447"/>
                  <a:gd name="T72" fmla="*/ 974 w 1082"/>
                  <a:gd name="T73" fmla="*/ 27 h 447"/>
                  <a:gd name="T74" fmla="*/ 970 w 1082"/>
                  <a:gd name="T75" fmla="*/ 25 h 447"/>
                  <a:gd name="T76" fmla="*/ 842 w 1082"/>
                  <a:gd name="T77" fmla="*/ 0 h 447"/>
                  <a:gd name="T78" fmla="*/ 764 w 1082"/>
                  <a:gd name="T79" fmla="*/ 25 h 447"/>
                  <a:gd name="T80" fmla="*/ 764 w 1082"/>
                  <a:gd name="T81" fmla="*/ 25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82" h="447">
                    <a:moveTo>
                      <a:pt x="764" y="25"/>
                    </a:moveTo>
                    <a:lnTo>
                      <a:pt x="145" y="113"/>
                    </a:lnTo>
                    <a:lnTo>
                      <a:pt x="88" y="143"/>
                    </a:lnTo>
                    <a:lnTo>
                      <a:pt x="34" y="187"/>
                    </a:lnTo>
                    <a:lnTo>
                      <a:pt x="0" y="229"/>
                    </a:lnTo>
                    <a:lnTo>
                      <a:pt x="6" y="268"/>
                    </a:lnTo>
                    <a:lnTo>
                      <a:pt x="293" y="447"/>
                    </a:lnTo>
                    <a:lnTo>
                      <a:pt x="352" y="434"/>
                    </a:lnTo>
                    <a:lnTo>
                      <a:pt x="1048" y="286"/>
                    </a:lnTo>
                    <a:lnTo>
                      <a:pt x="1076" y="267"/>
                    </a:lnTo>
                    <a:lnTo>
                      <a:pt x="1076" y="263"/>
                    </a:lnTo>
                    <a:lnTo>
                      <a:pt x="1078" y="251"/>
                    </a:lnTo>
                    <a:lnTo>
                      <a:pt x="1078" y="244"/>
                    </a:lnTo>
                    <a:lnTo>
                      <a:pt x="1080" y="236"/>
                    </a:lnTo>
                    <a:lnTo>
                      <a:pt x="1082" y="229"/>
                    </a:lnTo>
                    <a:lnTo>
                      <a:pt x="1082" y="219"/>
                    </a:lnTo>
                    <a:lnTo>
                      <a:pt x="1082" y="208"/>
                    </a:lnTo>
                    <a:lnTo>
                      <a:pt x="1082" y="196"/>
                    </a:lnTo>
                    <a:lnTo>
                      <a:pt x="1082" y="185"/>
                    </a:lnTo>
                    <a:lnTo>
                      <a:pt x="1082" y="173"/>
                    </a:lnTo>
                    <a:lnTo>
                      <a:pt x="1078" y="162"/>
                    </a:lnTo>
                    <a:lnTo>
                      <a:pt x="1076" y="151"/>
                    </a:lnTo>
                    <a:lnTo>
                      <a:pt x="1072" y="139"/>
                    </a:lnTo>
                    <a:lnTo>
                      <a:pt x="1069" y="128"/>
                    </a:lnTo>
                    <a:lnTo>
                      <a:pt x="1063" y="116"/>
                    </a:lnTo>
                    <a:lnTo>
                      <a:pt x="1055" y="105"/>
                    </a:lnTo>
                    <a:lnTo>
                      <a:pt x="1048" y="94"/>
                    </a:lnTo>
                    <a:lnTo>
                      <a:pt x="1040" y="86"/>
                    </a:lnTo>
                    <a:lnTo>
                      <a:pt x="1033" y="75"/>
                    </a:lnTo>
                    <a:lnTo>
                      <a:pt x="1025" y="67"/>
                    </a:lnTo>
                    <a:lnTo>
                      <a:pt x="1017" y="59"/>
                    </a:lnTo>
                    <a:lnTo>
                      <a:pt x="1010" y="54"/>
                    </a:lnTo>
                    <a:lnTo>
                      <a:pt x="1000" y="46"/>
                    </a:lnTo>
                    <a:lnTo>
                      <a:pt x="993" y="40"/>
                    </a:lnTo>
                    <a:lnTo>
                      <a:pt x="985" y="37"/>
                    </a:lnTo>
                    <a:lnTo>
                      <a:pt x="981" y="33"/>
                    </a:lnTo>
                    <a:lnTo>
                      <a:pt x="974" y="27"/>
                    </a:lnTo>
                    <a:lnTo>
                      <a:pt x="970" y="25"/>
                    </a:lnTo>
                    <a:lnTo>
                      <a:pt x="842" y="0"/>
                    </a:lnTo>
                    <a:lnTo>
                      <a:pt x="764" y="25"/>
                    </a:lnTo>
                    <a:lnTo>
                      <a:pt x="764" y="25"/>
                    </a:lnTo>
                    <a:close/>
                  </a:path>
                </a:pathLst>
              </a:custGeom>
              <a:solidFill>
                <a:srgbClr val="FFF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3" name="Freeform 193">
                <a:extLst>
                  <a:ext uri="{FF2B5EF4-FFF2-40B4-BE49-F238E27FC236}">
                    <a16:creationId xmlns:a16="http://schemas.microsoft.com/office/drawing/2014/main" id="{B2E44033-AF55-46C9-B280-DA2E4C8D5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4" y="2963"/>
                <a:ext cx="524" cy="211"/>
              </a:xfrm>
              <a:custGeom>
                <a:avLst/>
                <a:gdLst>
                  <a:gd name="T0" fmla="*/ 219 w 1050"/>
                  <a:gd name="T1" fmla="*/ 101 h 422"/>
                  <a:gd name="T2" fmla="*/ 204 w 1050"/>
                  <a:gd name="T3" fmla="*/ 101 h 422"/>
                  <a:gd name="T4" fmla="*/ 190 w 1050"/>
                  <a:gd name="T5" fmla="*/ 103 h 422"/>
                  <a:gd name="T6" fmla="*/ 171 w 1050"/>
                  <a:gd name="T7" fmla="*/ 103 h 422"/>
                  <a:gd name="T8" fmla="*/ 152 w 1050"/>
                  <a:gd name="T9" fmla="*/ 107 h 422"/>
                  <a:gd name="T10" fmla="*/ 131 w 1050"/>
                  <a:gd name="T11" fmla="*/ 110 h 422"/>
                  <a:gd name="T12" fmla="*/ 110 w 1050"/>
                  <a:gd name="T13" fmla="*/ 118 h 422"/>
                  <a:gd name="T14" fmla="*/ 90 w 1050"/>
                  <a:gd name="T15" fmla="*/ 129 h 422"/>
                  <a:gd name="T16" fmla="*/ 70 w 1050"/>
                  <a:gd name="T17" fmla="*/ 141 h 422"/>
                  <a:gd name="T18" fmla="*/ 51 w 1050"/>
                  <a:gd name="T19" fmla="*/ 156 h 422"/>
                  <a:gd name="T20" fmla="*/ 36 w 1050"/>
                  <a:gd name="T21" fmla="*/ 171 h 422"/>
                  <a:gd name="T22" fmla="*/ 17 w 1050"/>
                  <a:gd name="T23" fmla="*/ 192 h 422"/>
                  <a:gd name="T24" fmla="*/ 2 w 1050"/>
                  <a:gd name="T25" fmla="*/ 211 h 422"/>
                  <a:gd name="T26" fmla="*/ 0 w 1050"/>
                  <a:gd name="T27" fmla="*/ 253 h 422"/>
                  <a:gd name="T28" fmla="*/ 308 w 1050"/>
                  <a:gd name="T29" fmla="*/ 416 h 422"/>
                  <a:gd name="T30" fmla="*/ 1048 w 1050"/>
                  <a:gd name="T31" fmla="*/ 238 h 422"/>
                  <a:gd name="T32" fmla="*/ 1048 w 1050"/>
                  <a:gd name="T33" fmla="*/ 226 h 422"/>
                  <a:gd name="T34" fmla="*/ 1048 w 1050"/>
                  <a:gd name="T35" fmla="*/ 215 h 422"/>
                  <a:gd name="T36" fmla="*/ 1050 w 1050"/>
                  <a:gd name="T37" fmla="*/ 200 h 422"/>
                  <a:gd name="T38" fmla="*/ 1048 w 1050"/>
                  <a:gd name="T39" fmla="*/ 181 h 422"/>
                  <a:gd name="T40" fmla="*/ 1046 w 1050"/>
                  <a:gd name="T41" fmla="*/ 164 h 422"/>
                  <a:gd name="T42" fmla="*/ 1044 w 1050"/>
                  <a:gd name="T43" fmla="*/ 145 h 422"/>
                  <a:gd name="T44" fmla="*/ 1042 w 1050"/>
                  <a:gd name="T45" fmla="*/ 128 h 422"/>
                  <a:gd name="T46" fmla="*/ 1034 w 1050"/>
                  <a:gd name="T47" fmla="*/ 109 h 422"/>
                  <a:gd name="T48" fmla="*/ 1027 w 1050"/>
                  <a:gd name="T49" fmla="*/ 93 h 422"/>
                  <a:gd name="T50" fmla="*/ 1017 w 1050"/>
                  <a:gd name="T51" fmla="*/ 78 h 422"/>
                  <a:gd name="T52" fmla="*/ 1008 w 1050"/>
                  <a:gd name="T53" fmla="*/ 65 h 422"/>
                  <a:gd name="T54" fmla="*/ 994 w 1050"/>
                  <a:gd name="T55" fmla="*/ 52 h 422"/>
                  <a:gd name="T56" fmla="*/ 981 w 1050"/>
                  <a:gd name="T57" fmla="*/ 42 h 422"/>
                  <a:gd name="T58" fmla="*/ 966 w 1050"/>
                  <a:gd name="T59" fmla="*/ 31 h 422"/>
                  <a:gd name="T60" fmla="*/ 953 w 1050"/>
                  <a:gd name="T61" fmla="*/ 23 h 422"/>
                  <a:gd name="T62" fmla="*/ 934 w 1050"/>
                  <a:gd name="T63" fmla="*/ 15 h 422"/>
                  <a:gd name="T64" fmla="*/ 916 w 1050"/>
                  <a:gd name="T65" fmla="*/ 12 h 422"/>
                  <a:gd name="T66" fmla="*/ 899 w 1050"/>
                  <a:gd name="T67" fmla="*/ 6 h 422"/>
                  <a:gd name="T68" fmla="*/ 884 w 1050"/>
                  <a:gd name="T69" fmla="*/ 4 h 422"/>
                  <a:gd name="T70" fmla="*/ 869 w 1050"/>
                  <a:gd name="T71" fmla="*/ 0 h 422"/>
                  <a:gd name="T72" fmla="*/ 859 w 1050"/>
                  <a:gd name="T73" fmla="*/ 0 h 422"/>
                  <a:gd name="T74" fmla="*/ 852 w 1050"/>
                  <a:gd name="T75" fmla="*/ 0 h 422"/>
                  <a:gd name="T76" fmla="*/ 223 w 1050"/>
                  <a:gd name="T77" fmla="*/ 103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50" h="422">
                    <a:moveTo>
                      <a:pt x="223" y="103"/>
                    </a:moveTo>
                    <a:lnTo>
                      <a:pt x="219" y="101"/>
                    </a:lnTo>
                    <a:lnTo>
                      <a:pt x="211" y="101"/>
                    </a:lnTo>
                    <a:lnTo>
                      <a:pt x="204" y="101"/>
                    </a:lnTo>
                    <a:lnTo>
                      <a:pt x="198" y="101"/>
                    </a:lnTo>
                    <a:lnTo>
                      <a:pt x="190" y="103"/>
                    </a:lnTo>
                    <a:lnTo>
                      <a:pt x="183" y="103"/>
                    </a:lnTo>
                    <a:lnTo>
                      <a:pt x="171" y="103"/>
                    </a:lnTo>
                    <a:lnTo>
                      <a:pt x="164" y="105"/>
                    </a:lnTo>
                    <a:lnTo>
                      <a:pt x="152" y="107"/>
                    </a:lnTo>
                    <a:lnTo>
                      <a:pt x="143" y="110"/>
                    </a:lnTo>
                    <a:lnTo>
                      <a:pt x="131" y="110"/>
                    </a:lnTo>
                    <a:lnTo>
                      <a:pt x="122" y="114"/>
                    </a:lnTo>
                    <a:lnTo>
                      <a:pt x="110" y="118"/>
                    </a:lnTo>
                    <a:lnTo>
                      <a:pt x="101" y="126"/>
                    </a:lnTo>
                    <a:lnTo>
                      <a:pt x="90" y="129"/>
                    </a:lnTo>
                    <a:lnTo>
                      <a:pt x="80" y="135"/>
                    </a:lnTo>
                    <a:lnTo>
                      <a:pt x="70" y="141"/>
                    </a:lnTo>
                    <a:lnTo>
                      <a:pt x="61" y="148"/>
                    </a:lnTo>
                    <a:lnTo>
                      <a:pt x="51" y="156"/>
                    </a:lnTo>
                    <a:lnTo>
                      <a:pt x="44" y="164"/>
                    </a:lnTo>
                    <a:lnTo>
                      <a:pt x="36" y="171"/>
                    </a:lnTo>
                    <a:lnTo>
                      <a:pt x="29" y="179"/>
                    </a:lnTo>
                    <a:lnTo>
                      <a:pt x="17" y="192"/>
                    </a:lnTo>
                    <a:lnTo>
                      <a:pt x="8" y="204"/>
                    </a:lnTo>
                    <a:lnTo>
                      <a:pt x="2" y="211"/>
                    </a:lnTo>
                    <a:lnTo>
                      <a:pt x="0" y="215"/>
                    </a:lnTo>
                    <a:lnTo>
                      <a:pt x="0" y="253"/>
                    </a:lnTo>
                    <a:lnTo>
                      <a:pt x="270" y="422"/>
                    </a:lnTo>
                    <a:lnTo>
                      <a:pt x="308" y="416"/>
                    </a:lnTo>
                    <a:lnTo>
                      <a:pt x="1017" y="272"/>
                    </a:lnTo>
                    <a:lnTo>
                      <a:pt x="1048" y="238"/>
                    </a:lnTo>
                    <a:lnTo>
                      <a:pt x="1048" y="234"/>
                    </a:lnTo>
                    <a:lnTo>
                      <a:pt x="1048" y="226"/>
                    </a:lnTo>
                    <a:lnTo>
                      <a:pt x="1048" y="219"/>
                    </a:lnTo>
                    <a:lnTo>
                      <a:pt x="1048" y="215"/>
                    </a:lnTo>
                    <a:lnTo>
                      <a:pt x="1048" y="207"/>
                    </a:lnTo>
                    <a:lnTo>
                      <a:pt x="1050" y="200"/>
                    </a:lnTo>
                    <a:lnTo>
                      <a:pt x="1048" y="190"/>
                    </a:lnTo>
                    <a:lnTo>
                      <a:pt x="1048" y="181"/>
                    </a:lnTo>
                    <a:lnTo>
                      <a:pt x="1046" y="173"/>
                    </a:lnTo>
                    <a:lnTo>
                      <a:pt x="1046" y="164"/>
                    </a:lnTo>
                    <a:lnTo>
                      <a:pt x="1046" y="154"/>
                    </a:lnTo>
                    <a:lnTo>
                      <a:pt x="1044" y="145"/>
                    </a:lnTo>
                    <a:lnTo>
                      <a:pt x="1042" y="135"/>
                    </a:lnTo>
                    <a:lnTo>
                      <a:pt x="1042" y="128"/>
                    </a:lnTo>
                    <a:lnTo>
                      <a:pt x="1038" y="118"/>
                    </a:lnTo>
                    <a:lnTo>
                      <a:pt x="1034" y="109"/>
                    </a:lnTo>
                    <a:lnTo>
                      <a:pt x="1031" y="101"/>
                    </a:lnTo>
                    <a:lnTo>
                      <a:pt x="1027" y="93"/>
                    </a:lnTo>
                    <a:lnTo>
                      <a:pt x="1021" y="86"/>
                    </a:lnTo>
                    <a:lnTo>
                      <a:pt x="1017" y="78"/>
                    </a:lnTo>
                    <a:lnTo>
                      <a:pt x="1013" y="72"/>
                    </a:lnTo>
                    <a:lnTo>
                      <a:pt x="1008" y="65"/>
                    </a:lnTo>
                    <a:lnTo>
                      <a:pt x="1002" y="57"/>
                    </a:lnTo>
                    <a:lnTo>
                      <a:pt x="994" y="52"/>
                    </a:lnTo>
                    <a:lnTo>
                      <a:pt x="987" y="46"/>
                    </a:lnTo>
                    <a:lnTo>
                      <a:pt x="981" y="42"/>
                    </a:lnTo>
                    <a:lnTo>
                      <a:pt x="973" y="34"/>
                    </a:lnTo>
                    <a:lnTo>
                      <a:pt x="966" y="31"/>
                    </a:lnTo>
                    <a:lnTo>
                      <a:pt x="958" y="27"/>
                    </a:lnTo>
                    <a:lnTo>
                      <a:pt x="953" y="23"/>
                    </a:lnTo>
                    <a:lnTo>
                      <a:pt x="941" y="19"/>
                    </a:lnTo>
                    <a:lnTo>
                      <a:pt x="934" y="15"/>
                    </a:lnTo>
                    <a:lnTo>
                      <a:pt x="924" y="12"/>
                    </a:lnTo>
                    <a:lnTo>
                      <a:pt x="916" y="12"/>
                    </a:lnTo>
                    <a:lnTo>
                      <a:pt x="907" y="8"/>
                    </a:lnTo>
                    <a:lnTo>
                      <a:pt x="899" y="6"/>
                    </a:lnTo>
                    <a:lnTo>
                      <a:pt x="892" y="4"/>
                    </a:lnTo>
                    <a:lnTo>
                      <a:pt x="884" y="4"/>
                    </a:lnTo>
                    <a:lnTo>
                      <a:pt x="877" y="2"/>
                    </a:lnTo>
                    <a:lnTo>
                      <a:pt x="869" y="0"/>
                    </a:lnTo>
                    <a:lnTo>
                      <a:pt x="863" y="0"/>
                    </a:lnTo>
                    <a:lnTo>
                      <a:pt x="859" y="0"/>
                    </a:lnTo>
                    <a:lnTo>
                      <a:pt x="852" y="0"/>
                    </a:lnTo>
                    <a:lnTo>
                      <a:pt x="852" y="0"/>
                    </a:lnTo>
                    <a:lnTo>
                      <a:pt x="223" y="103"/>
                    </a:lnTo>
                    <a:lnTo>
                      <a:pt x="223" y="103"/>
                    </a:lnTo>
                    <a:close/>
                  </a:path>
                </a:pathLst>
              </a:custGeom>
              <a:solidFill>
                <a:srgbClr val="8AD1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4" name="Freeform 194">
                <a:extLst>
                  <a:ext uri="{FF2B5EF4-FFF2-40B4-BE49-F238E27FC236}">
                    <a16:creationId xmlns:a16="http://schemas.microsoft.com/office/drawing/2014/main" id="{F12E34FA-D3C6-4164-9CA2-1B54A938D6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5" y="3033"/>
                <a:ext cx="136" cy="131"/>
              </a:xfrm>
              <a:custGeom>
                <a:avLst/>
                <a:gdLst>
                  <a:gd name="T0" fmla="*/ 2 w 272"/>
                  <a:gd name="T1" fmla="*/ 85 h 262"/>
                  <a:gd name="T2" fmla="*/ 13 w 272"/>
                  <a:gd name="T3" fmla="*/ 70 h 262"/>
                  <a:gd name="T4" fmla="*/ 32 w 272"/>
                  <a:gd name="T5" fmla="*/ 51 h 262"/>
                  <a:gd name="T6" fmla="*/ 47 w 272"/>
                  <a:gd name="T7" fmla="*/ 40 h 262"/>
                  <a:gd name="T8" fmla="*/ 63 w 272"/>
                  <a:gd name="T9" fmla="*/ 26 h 262"/>
                  <a:gd name="T10" fmla="*/ 78 w 272"/>
                  <a:gd name="T11" fmla="*/ 17 h 262"/>
                  <a:gd name="T12" fmla="*/ 93 w 272"/>
                  <a:gd name="T13" fmla="*/ 7 h 262"/>
                  <a:gd name="T14" fmla="*/ 108 w 272"/>
                  <a:gd name="T15" fmla="*/ 2 h 262"/>
                  <a:gd name="T16" fmla="*/ 124 w 272"/>
                  <a:gd name="T17" fmla="*/ 0 h 262"/>
                  <a:gd name="T18" fmla="*/ 141 w 272"/>
                  <a:gd name="T19" fmla="*/ 0 h 262"/>
                  <a:gd name="T20" fmla="*/ 156 w 272"/>
                  <a:gd name="T21" fmla="*/ 0 h 262"/>
                  <a:gd name="T22" fmla="*/ 171 w 272"/>
                  <a:gd name="T23" fmla="*/ 4 h 262"/>
                  <a:gd name="T24" fmla="*/ 184 w 272"/>
                  <a:gd name="T25" fmla="*/ 9 h 262"/>
                  <a:gd name="T26" fmla="*/ 200 w 272"/>
                  <a:gd name="T27" fmla="*/ 17 h 262"/>
                  <a:gd name="T28" fmla="*/ 217 w 272"/>
                  <a:gd name="T29" fmla="*/ 26 h 262"/>
                  <a:gd name="T30" fmla="*/ 236 w 272"/>
                  <a:gd name="T31" fmla="*/ 44 h 262"/>
                  <a:gd name="T32" fmla="*/ 251 w 272"/>
                  <a:gd name="T33" fmla="*/ 66 h 262"/>
                  <a:gd name="T34" fmla="*/ 260 w 272"/>
                  <a:gd name="T35" fmla="*/ 85 h 262"/>
                  <a:gd name="T36" fmla="*/ 264 w 272"/>
                  <a:gd name="T37" fmla="*/ 101 h 262"/>
                  <a:gd name="T38" fmla="*/ 268 w 272"/>
                  <a:gd name="T39" fmla="*/ 116 h 262"/>
                  <a:gd name="T40" fmla="*/ 270 w 272"/>
                  <a:gd name="T41" fmla="*/ 131 h 262"/>
                  <a:gd name="T42" fmla="*/ 272 w 272"/>
                  <a:gd name="T43" fmla="*/ 146 h 262"/>
                  <a:gd name="T44" fmla="*/ 272 w 272"/>
                  <a:gd name="T45" fmla="*/ 163 h 262"/>
                  <a:gd name="T46" fmla="*/ 272 w 272"/>
                  <a:gd name="T47" fmla="*/ 180 h 262"/>
                  <a:gd name="T48" fmla="*/ 268 w 272"/>
                  <a:gd name="T49" fmla="*/ 196 h 262"/>
                  <a:gd name="T50" fmla="*/ 266 w 272"/>
                  <a:gd name="T51" fmla="*/ 209 h 262"/>
                  <a:gd name="T52" fmla="*/ 264 w 272"/>
                  <a:gd name="T53" fmla="*/ 222 h 262"/>
                  <a:gd name="T54" fmla="*/ 257 w 272"/>
                  <a:gd name="T55" fmla="*/ 237 h 262"/>
                  <a:gd name="T56" fmla="*/ 245 w 272"/>
                  <a:gd name="T57" fmla="*/ 251 h 262"/>
                  <a:gd name="T58" fmla="*/ 234 w 272"/>
                  <a:gd name="T59" fmla="*/ 262 h 262"/>
                  <a:gd name="T60" fmla="*/ 47 w 272"/>
                  <a:gd name="T61" fmla="*/ 146 h 262"/>
                  <a:gd name="T62" fmla="*/ 0 w 272"/>
                  <a:gd name="T63" fmla="*/ 89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2" h="262">
                    <a:moveTo>
                      <a:pt x="0" y="89"/>
                    </a:moveTo>
                    <a:lnTo>
                      <a:pt x="2" y="85"/>
                    </a:lnTo>
                    <a:lnTo>
                      <a:pt x="6" y="80"/>
                    </a:lnTo>
                    <a:lnTo>
                      <a:pt x="13" y="70"/>
                    </a:lnTo>
                    <a:lnTo>
                      <a:pt x="27" y="59"/>
                    </a:lnTo>
                    <a:lnTo>
                      <a:pt x="32" y="51"/>
                    </a:lnTo>
                    <a:lnTo>
                      <a:pt x="40" y="45"/>
                    </a:lnTo>
                    <a:lnTo>
                      <a:pt x="47" y="40"/>
                    </a:lnTo>
                    <a:lnTo>
                      <a:pt x="55" y="34"/>
                    </a:lnTo>
                    <a:lnTo>
                      <a:pt x="63" y="26"/>
                    </a:lnTo>
                    <a:lnTo>
                      <a:pt x="70" y="23"/>
                    </a:lnTo>
                    <a:lnTo>
                      <a:pt x="78" y="17"/>
                    </a:lnTo>
                    <a:lnTo>
                      <a:pt x="86" y="13"/>
                    </a:lnTo>
                    <a:lnTo>
                      <a:pt x="93" y="7"/>
                    </a:lnTo>
                    <a:lnTo>
                      <a:pt x="101" y="4"/>
                    </a:lnTo>
                    <a:lnTo>
                      <a:pt x="108" y="2"/>
                    </a:lnTo>
                    <a:lnTo>
                      <a:pt x="116" y="0"/>
                    </a:lnTo>
                    <a:lnTo>
                      <a:pt x="124" y="0"/>
                    </a:lnTo>
                    <a:lnTo>
                      <a:pt x="133" y="0"/>
                    </a:lnTo>
                    <a:lnTo>
                      <a:pt x="141" y="0"/>
                    </a:lnTo>
                    <a:lnTo>
                      <a:pt x="148" y="0"/>
                    </a:lnTo>
                    <a:lnTo>
                      <a:pt x="156" y="0"/>
                    </a:lnTo>
                    <a:lnTo>
                      <a:pt x="163" y="4"/>
                    </a:lnTo>
                    <a:lnTo>
                      <a:pt x="171" y="4"/>
                    </a:lnTo>
                    <a:lnTo>
                      <a:pt x="179" y="7"/>
                    </a:lnTo>
                    <a:lnTo>
                      <a:pt x="184" y="9"/>
                    </a:lnTo>
                    <a:lnTo>
                      <a:pt x="192" y="13"/>
                    </a:lnTo>
                    <a:lnTo>
                      <a:pt x="200" y="17"/>
                    </a:lnTo>
                    <a:lnTo>
                      <a:pt x="207" y="21"/>
                    </a:lnTo>
                    <a:lnTo>
                      <a:pt x="217" y="26"/>
                    </a:lnTo>
                    <a:lnTo>
                      <a:pt x="228" y="36"/>
                    </a:lnTo>
                    <a:lnTo>
                      <a:pt x="236" y="44"/>
                    </a:lnTo>
                    <a:lnTo>
                      <a:pt x="245" y="55"/>
                    </a:lnTo>
                    <a:lnTo>
                      <a:pt x="251" y="66"/>
                    </a:lnTo>
                    <a:lnTo>
                      <a:pt x="257" y="78"/>
                    </a:lnTo>
                    <a:lnTo>
                      <a:pt x="260" y="85"/>
                    </a:lnTo>
                    <a:lnTo>
                      <a:pt x="262" y="93"/>
                    </a:lnTo>
                    <a:lnTo>
                      <a:pt x="264" y="101"/>
                    </a:lnTo>
                    <a:lnTo>
                      <a:pt x="268" y="108"/>
                    </a:lnTo>
                    <a:lnTo>
                      <a:pt x="268" y="116"/>
                    </a:lnTo>
                    <a:lnTo>
                      <a:pt x="268" y="123"/>
                    </a:lnTo>
                    <a:lnTo>
                      <a:pt x="270" y="131"/>
                    </a:lnTo>
                    <a:lnTo>
                      <a:pt x="272" y="139"/>
                    </a:lnTo>
                    <a:lnTo>
                      <a:pt x="272" y="146"/>
                    </a:lnTo>
                    <a:lnTo>
                      <a:pt x="272" y="154"/>
                    </a:lnTo>
                    <a:lnTo>
                      <a:pt x="272" y="163"/>
                    </a:lnTo>
                    <a:lnTo>
                      <a:pt x="272" y="173"/>
                    </a:lnTo>
                    <a:lnTo>
                      <a:pt x="272" y="180"/>
                    </a:lnTo>
                    <a:lnTo>
                      <a:pt x="270" y="188"/>
                    </a:lnTo>
                    <a:lnTo>
                      <a:pt x="268" y="196"/>
                    </a:lnTo>
                    <a:lnTo>
                      <a:pt x="268" y="203"/>
                    </a:lnTo>
                    <a:lnTo>
                      <a:pt x="266" y="209"/>
                    </a:lnTo>
                    <a:lnTo>
                      <a:pt x="264" y="217"/>
                    </a:lnTo>
                    <a:lnTo>
                      <a:pt x="264" y="222"/>
                    </a:lnTo>
                    <a:lnTo>
                      <a:pt x="262" y="228"/>
                    </a:lnTo>
                    <a:lnTo>
                      <a:pt x="257" y="237"/>
                    </a:lnTo>
                    <a:lnTo>
                      <a:pt x="253" y="245"/>
                    </a:lnTo>
                    <a:lnTo>
                      <a:pt x="245" y="251"/>
                    </a:lnTo>
                    <a:lnTo>
                      <a:pt x="243" y="256"/>
                    </a:lnTo>
                    <a:lnTo>
                      <a:pt x="234" y="262"/>
                    </a:lnTo>
                    <a:lnTo>
                      <a:pt x="230" y="262"/>
                    </a:lnTo>
                    <a:lnTo>
                      <a:pt x="47" y="146"/>
                    </a:lnTo>
                    <a:lnTo>
                      <a:pt x="2" y="112"/>
                    </a:lnTo>
                    <a:lnTo>
                      <a:pt x="0" y="8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298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5" name="Freeform 195">
                <a:extLst>
                  <a:ext uri="{FF2B5EF4-FFF2-40B4-BE49-F238E27FC236}">
                    <a16:creationId xmlns:a16="http://schemas.microsoft.com/office/drawing/2014/main" id="{477690D0-883A-406C-9349-24C54000F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8" y="2971"/>
                <a:ext cx="409" cy="185"/>
              </a:xfrm>
              <a:custGeom>
                <a:avLst/>
                <a:gdLst>
                  <a:gd name="T0" fmla="*/ 0 w 818"/>
                  <a:gd name="T1" fmla="*/ 99 h 371"/>
                  <a:gd name="T2" fmla="*/ 658 w 818"/>
                  <a:gd name="T3" fmla="*/ 0 h 371"/>
                  <a:gd name="T4" fmla="*/ 660 w 818"/>
                  <a:gd name="T5" fmla="*/ 0 h 371"/>
                  <a:gd name="T6" fmla="*/ 668 w 818"/>
                  <a:gd name="T7" fmla="*/ 0 h 371"/>
                  <a:gd name="T8" fmla="*/ 673 w 818"/>
                  <a:gd name="T9" fmla="*/ 0 h 371"/>
                  <a:gd name="T10" fmla="*/ 679 w 818"/>
                  <a:gd name="T11" fmla="*/ 2 h 371"/>
                  <a:gd name="T12" fmla="*/ 687 w 818"/>
                  <a:gd name="T13" fmla="*/ 2 h 371"/>
                  <a:gd name="T14" fmla="*/ 694 w 818"/>
                  <a:gd name="T15" fmla="*/ 6 h 371"/>
                  <a:gd name="T16" fmla="*/ 702 w 818"/>
                  <a:gd name="T17" fmla="*/ 8 h 371"/>
                  <a:gd name="T18" fmla="*/ 711 w 818"/>
                  <a:gd name="T19" fmla="*/ 10 h 371"/>
                  <a:gd name="T20" fmla="*/ 719 w 818"/>
                  <a:gd name="T21" fmla="*/ 14 h 371"/>
                  <a:gd name="T22" fmla="*/ 728 w 818"/>
                  <a:gd name="T23" fmla="*/ 17 h 371"/>
                  <a:gd name="T24" fmla="*/ 736 w 818"/>
                  <a:gd name="T25" fmla="*/ 21 h 371"/>
                  <a:gd name="T26" fmla="*/ 745 w 818"/>
                  <a:gd name="T27" fmla="*/ 27 h 371"/>
                  <a:gd name="T28" fmla="*/ 755 w 818"/>
                  <a:gd name="T29" fmla="*/ 33 h 371"/>
                  <a:gd name="T30" fmla="*/ 763 w 818"/>
                  <a:gd name="T31" fmla="*/ 40 h 371"/>
                  <a:gd name="T32" fmla="*/ 770 w 818"/>
                  <a:gd name="T33" fmla="*/ 48 h 371"/>
                  <a:gd name="T34" fmla="*/ 776 w 818"/>
                  <a:gd name="T35" fmla="*/ 55 h 371"/>
                  <a:gd name="T36" fmla="*/ 782 w 818"/>
                  <a:gd name="T37" fmla="*/ 63 h 371"/>
                  <a:gd name="T38" fmla="*/ 789 w 818"/>
                  <a:gd name="T39" fmla="*/ 73 h 371"/>
                  <a:gd name="T40" fmla="*/ 793 w 818"/>
                  <a:gd name="T41" fmla="*/ 80 h 371"/>
                  <a:gd name="T42" fmla="*/ 797 w 818"/>
                  <a:gd name="T43" fmla="*/ 90 h 371"/>
                  <a:gd name="T44" fmla="*/ 801 w 818"/>
                  <a:gd name="T45" fmla="*/ 97 h 371"/>
                  <a:gd name="T46" fmla="*/ 806 w 818"/>
                  <a:gd name="T47" fmla="*/ 107 h 371"/>
                  <a:gd name="T48" fmla="*/ 808 w 818"/>
                  <a:gd name="T49" fmla="*/ 112 h 371"/>
                  <a:gd name="T50" fmla="*/ 810 w 818"/>
                  <a:gd name="T51" fmla="*/ 120 h 371"/>
                  <a:gd name="T52" fmla="*/ 812 w 818"/>
                  <a:gd name="T53" fmla="*/ 128 h 371"/>
                  <a:gd name="T54" fmla="*/ 816 w 818"/>
                  <a:gd name="T55" fmla="*/ 133 h 371"/>
                  <a:gd name="T56" fmla="*/ 818 w 818"/>
                  <a:gd name="T57" fmla="*/ 141 h 371"/>
                  <a:gd name="T58" fmla="*/ 818 w 818"/>
                  <a:gd name="T59" fmla="*/ 147 h 371"/>
                  <a:gd name="T60" fmla="*/ 818 w 818"/>
                  <a:gd name="T61" fmla="*/ 225 h 371"/>
                  <a:gd name="T62" fmla="*/ 808 w 818"/>
                  <a:gd name="T63" fmla="*/ 245 h 371"/>
                  <a:gd name="T64" fmla="*/ 124 w 818"/>
                  <a:gd name="T65" fmla="*/ 371 h 371"/>
                  <a:gd name="T66" fmla="*/ 103 w 818"/>
                  <a:gd name="T67" fmla="*/ 333 h 371"/>
                  <a:gd name="T68" fmla="*/ 103 w 818"/>
                  <a:gd name="T69" fmla="*/ 329 h 371"/>
                  <a:gd name="T70" fmla="*/ 105 w 818"/>
                  <a:gd name="T71" fmla="*/ 320 h 371"/>
                  <a:gd name="T72" fmla="*/ 105 w 818"/>
                  <a:gd name="T73" fmla="*/ 312 h 371"/>
                  <a:gd name="T74" fmla="*/ 105 w 818"/>
                  <a:gd name="T75" fmla="*/ 304 h 371"/>
                  <a:gd name="T76" fmla="*/ 107 w 818"/>
                  <a:gd name="T77" fmla="*/ 297 h 371"/>
                  <a:gd name="T78" fmla="*/ 109 w 818"/>
                  <a:gd name="T79" fmla="*/ 289 h 371"/>
                  <a:gd name="T80" fmla="*/ 109 w 818"/>
                  <a:gd name="T81" fmla="*/ 278 h 371"/>
                  <a:gd name="T82" fmla="*/ 109 w 818"/>
                  <a:gd name="T83" fmla="*/ 266 h 371"/>
                  <a:gd name="T84" fmla="*/ 109 w 818"/>
                  <a:gd name="T85" fmla="*/ 255 h 371"/>
                  <a:gd name="T86" fmla="*/ 109 w 818"/>
                  <a:gd name="T87" fmla="*/ 245 h 371"/>
                  <a:gd name="T88" fmla="*/ 107 w 818"/>
                  <a:gd name="T89" fmla="*/ 234 h 371"/>
                  <a:gd name="T90" fmla="*/ 105 w 818"/>
                  <a:gd name="T91" fmla="*/ 223 h 371"/>
                  <a:gd name="T92" fmla="*/ 105 w 818"/>
                  <a:gd name="T93" fmla="*/ 213 h 371"/>
                  <a:gd name="T94" fmla="*/ 103 w 818"/>
                  <a:gd name="T95" fmla="*/ 202 h 371"/>
                  <a:gd name="T96" fmla="*/ 99 w 818"/>
                  <a:gd name="T97" fmla="*/ 190 h 371"/>
                  <a:gd name="T98" fmla="*/ 95 w 818"/>
                  <a:gd name="T99" fmla="*/ 183 h 371"/>
                  <a:gd name="T100" fmla="*/ 90 w 818"/>
                  <a:gd name="T101" fmla="*/ 171 h 371"/>
                  <a:gd name="T102" fmla="*/ 86 w 818"/>
                  <a:gd name="T103" fmla="*/ 164 h 371"/>
                  <a:gd name="T104" fmla="*/ 82 w 818"/>
                  <a:gd name="T105" fmla="*/ 156 h 371"/>
                  <a:gd name="T106" fmla="*/ 76 w 818"/>
                  <a:gd name="T107" fmla="*/ 149 h 371"/>
                  <a:gd name="T108" fmla="*/ 71 w 818"/>
                  <a:gd name="T109" fmla="*/ 141 h 371"/>
                  <a:gd name="T110" fmla="*/ 67 w 818"/>
                  <a:gd name="T111" fmla="*/ 137 h 371"/>
                  <a:gd name="T112" fmla="*/ 57 w 818"/>
                  <a:gd name="T113" fmla="*/ 126 h 371"/>
                  <a:gd name="T114" fmla="*/ 52 w 818"/>
                  <a:gd name="T115" fmla="*/ 120 h 371"/>
                  <a:gd name="T116" fmla="*/ 46 w 818"/>
                  <a:gd name="T117" fmla="*/ 114 h 371"/>
                  <a:gd name="T118" fmla="*/ 44 w 818"/>
                  <a:gd name="T119" fmla="*/ 114 h 371"/>
                  <a:gd name="T120" fmla="*/ 0 w 818"/>
                  <a:gd name="T121" fmla="*/ 99 h 371"/>
                  <a:gd name="T122" fmla="*/ 0 w 818"/>
                  <a:gd name="T123" fmla="*/ 99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18" h="371">
                    <a:moveTo>
                      <a:pt x="0" y="99"/>
                    </a:moveTo>
                    <a:lnTo>
                      <a:pt x="658" y="0"/>
                    </a:lnTo>
                    <a:lnTo>
                      <a:pt x="660" y="0"/>
                    </a:lnTo>
                    <a:lnTo>
                      <a:pt x="668" y="0"/>
                    </a:lnTo>
                    <a:lnTo>
                      <a:pt x="673" y="0"/>
                    </a:lnTo>
                    <a:lnTo>
                      <a:pt x="679" y="2"/>
                    </a:lnTo>
                    <a:lnTo>
                      <a:pt x="687" y="2"/>
                    </a:lnTo>
                    <a:lnTo>
                      <a:pt x="694" y="6"/>
                    </a:lnTo>
                    <a:lnTo>
                      <a:pt x="702" y="8"/>
                    </a:lnTo>
                    <a:lnTo>
                      <a:pt x="711" y="10"/>
                    </a:lnTo>
                    <a:lnTo>
                      <a:pt x="719" y="14"/>
                    </a:lnTo>
                    <a:lnTo>
                      <a:pt x="728" y="17"/>
                    </a:lnTo>
                    <a:lnTo>
                      <a:pt x="736" y="21"/>
                    </a:lnTo>
                    <a:lnTo>
                      <a:pt x="745" y="27"/>
                    </a:lnTo>
                    <a:lnTo>
                      <a:pt x="755" y="33"/>
                    </a:lnTo>
                    <a:lnTo>
                      <a:pt x="763" y="40"/>
                    </a:lnTo>
                    <a:lnTo>
                      <a:pt x="770" y="48"/>
                    </a:lnTo>
                    <a:lnTo>
                      <a:pt x="776" y="55"/>
                    </a:lnTo>
                    <a:lnTo>
                      <a:pt x="782" y="63"/>
                    </a:lnTo>
                    <a:lnTo>
                      <a:pt x="789" y="73"/>
                    </a:lnTo>
                    <a:lnTo>
                      <a:pt x="793" y="80"/>
                    </a:lnTo>
                    <a:lnTo>
                      <a:pt x="797" y="90"/>
                    </a:lnTo>
                    <a:lnTo>
                      <a:pt x="801" y="97"/>
                    </a:lnTo>
                    <a:lnTo>
                      <a:pt x="806" y="107"/>
                    </a:lnTo>
                    <a:lnTo>
                      <a:pt x="808" y="112"/>
                    </a:lnTo>
                    <a:lnTo>
                      <a:pt x="810" y="120"/>
                    </a:lnTo>
                    <a:lnTo>
                      <a:pt x="812" y="128"/>
                    </a:lnTo>
                    <a:lnTo>
                      <a:pt x="816" y="133"/>
                    </a:lnTo>
                    <a:lnTo>
                      <a:pt x="818" y="141"/>
                    </a:lnTo>
                    <a:lnTo>
                      <a:pt x="818" y="147"/>
                    </a:lnTo>
                    <a:lnTo>
                      <a:pt x="818" y="225"/>
                    </a:lnTo>
                    <a:lnTo>
                      <a:pt x="808" y="245"/>
                    </a:lnTo>
                    <a:lnTo>
                      <a:pt x="124" y="371"/>
                    </a:lnTo>
                    <a:lnTo>
                      <a:pt x="103" y="333"/>
                    </a:lnTo>
                    <a:lnTo>
                      <a:pt x="103" y="329"/>
                    </a:lnTo>
                    <a:lnTo>
                      <a:pt x="105" y="320"/>
                    </a:lnTo>
                    <a:lnTo>
                      <a:pt x="105" y="312"/>
                    </a:lnTo>
                    <a:lnTo>
                      <a:pt x="105" y="304"/>
                    </a:lnTo>
                    <a:lnTo>
                      <a:pt x="107" y="297"/>
                    </a:lnTo>
                    <a:lnTo>
                      <a:pt x="109" y="289"/>
                    </a:lnTo>
                    <a:lnTo>
                      <a:pt x="109" y="278"/>
                    </a:lnTo>
                    <a:lnTo>
                      <a:pt x="109" y="266"/>
                    </a:lnTo>
                    <a:lnTo>
                      <a:pt x="109" y="255"/>
                    </a:lnTo>
                    <a:lnTo>
                      <a:pt x="109" y="245"/>
                    </a:lnTo>
                    <a:lnTo>
                      <a:pt x="107" y="234"/>
                    </a:lnTo>
                    <a:lnTo>
                      <a:pt x="105" y="223"/>
                    </a:lnTo>
                    <a:lnTo>
                      <a:pt x="105" y="213"/>
                    </a:lnTo>
                    <a:lnTo>
                      <a:pt x="103" y="202"/>
                    </a:lnTo>
                    <a:lnTo>
                      <a:pt x="99" y="190"/>
                    </a:lnTo>
                    <a:lnTo>
                      <a:pt x="95" y="183"/>
                    </a:lnTo>
                    <a:lnTo>
                      <a:pt x="90" y="171"/>
                    </a:lnTo>
                    <a:lnTo>
                      <a:pt x="86" y="164"/>
                    </a:lnTo>
                    <a:lnTo>
                      <a:pt x="82" y="156"/>
                    </a:lnTo>
                    <a:lnTo>
                      <a:pt x="76" y="149"/>
                    </a:lnTo>
                    <a:lnTo>
                      <a:pt x="71" y="141"/>
                    </a:lnTo>
                    <a:lnTo>
                      <a:pt x="67" y="137"/>
                    </a:lnTo>
                    <a:lnTo>
                      <a:pt x="57" y="126"/>
                    </a:lnTo>
                    <a:lnTo>
                      <a:pt x="52" y="120"/>
                    </a:lnTo>
                    <a:lnTo>
                      <a:pt x="46" y="114"/>
                    </a:lnTo>
                    <a:lnTo>
                      <a:pt x="44" y="114"/>
                    </a:lnTo>
                    <a:lnTo>
                      <a:pt x="0" y="99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2985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6" name="Freeform 196">
                <a:extLst>
                  <a:ext uri="{FF2B5EF4-FFF2-40B4-BE49-F238E27FC236}">
                    <a16:creationId xmlns:a16="http://schemas.microsoft.com/office/drawing/2014/main" id="{01412140-4335-47D0-A838-59786D635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" y="2926"/>
                <a:ext cx="55" cy="25"/>
              </a:xfrm>
              <a:custGeom>
                <a:avLst/>
                <a:gdLst>
                  <a:gd name="T0" fmla="*/ 0 w 110"/>
                  <a:gd name="T1" fmla="*/ 0 h 49"/>
                  <a:gd name="T2" fmla="*/ 95 w 110"/>
                  <a:gd name="T3" fmla="*/ 49 h 49"/>
                  <a:gd name="T4" fmla="*/ 110 w 110"/>
                  <a:gd name="T5" fmla="*/ 49 h 49"/>
                  <a:gd name="T6" fmla="*/ 110 w 110"/>
                  <a:gd name="T7" fmla="*/ 0 h 49"/>
                  <a:gd name="T8" fmla="*/ 0 w 110"/>
                  <a:gd name="T9" fmla="*/ 0 h 49"/>
                  <a:gd name="T10" fmla="*/ 0 w 110"/>
                  <a:gd name="T11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" h="49">
                    <a:moveTo>
                      <a:pt x="0" y="0"/>
                    </a:moveTo>
                    <a:lnTo>
                      <a:pt x="95" y="49"/>
                    </a:lnTo>
                    <a:lnTo>
                      <a:pt x="110" y="49"/>
                    </a:lnTo>
                    <a:lnTo>
                      <a:pt x="11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9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7" name="Freeform 197">
                <a:extLst>
                  <a:ext uri="{FF2B5EF4-FFF2-40B4-BE49-F238E27FC236}">
                    <a16:creationId xmlns:a16="http://schemas.microsoft.com/office/drawing/2014/main" id="{2449061F-3BFD-427F-B650-487345D01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8" y="2665"/>
                <a:ext cx="17" cy="113"/>
              </a:xfrm>
              <a:custGeom>
                <a:avLst/>
                <a:gdLst>
                  <a:gd name="T0" fmla="*/ 0 w 35"/>
                  <a:gd name="T1" fmla="*/ 226 h 226"/>
                  <a:gd name="T2" fmla="*/ 0 w 35"/>
                  <a:gd name="T3" fmla="*/ 12 h 226"/>
                  <a:gd name="T4" fmla="*/ 35 w 35"/>
                  <a:gd name="T5" fmla="*/ 0 h 226"/>
                  <a:gd name="T6" fmla="*/ 35 w 35"/>
                  <a:gd name="T7" fmla="*/ 200 h 226"/>
                  <a:gd name="T8" fmla="*/ 0 w 35"/>
                  <a:gd name="T9" fmla="*/ 226 h 226"/>
                  <a:gd name="T10" fmla="*/ 0 w 35"/>
                  <a:gd name="T11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226">
                    <a:moveTo>
                      <a:pt x="0" y="226"/>
                    </a:moveTo>
                    <a:lnTo>
                      <a:pt x="0" y="12"/>
                    </a:lnTo>
                    <a:lnTo>
                      <a:pt x="35" y="0"/>
                    </a:lnTo>
                    <a:lnTo>
                      <a:pt x="35" y="200"/>
                    </a:lnTo>
                    <a:lnTo>
                      <a:pt x="0" y="226"/>
                    </a:lnTo>
                    <a:lnTo>
                      <a:pt x="0" y="226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8" name="Freeform 198">
                <a:extLst>
                  <a:ext uri="{FF2B5EF4-FFF2-40B4-BE49-F238E27FC236}">
                    <a16:creationId xmlns:a16="http://schemas.microsoft.com/office/drawing/2014/main" id="{A30160D1-6EFD-451D-ABA8-52F2C3C50E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0" y="2700"/>
                <a:ext cx="17" cy="43"/>
              </a:xfrm>
              <a:custGeom>
                <a:avLst/>
                <a:gdLst>
                  <a:gd name="T0" fmla="*/ 8 w 34"/>
                  <a:gd name="T1" fmla="*/ 85 h 85"/>
                  <a:gd name="T2" fmla="*/ 0 w 34"/>
                  <a:gd name="T3" fmla="*/ 13 h 85"/>
                  <a:gd name="T4" fmla="*/ 27 w 34"/>
                  <a:gd name="T5" fmla="*/ 0 h 85"/>
                  <a:gd name="T6" fmla="*/ 34 w 34"/>
                  <a:gd name="T7" fmla="*/ 74 h 85"/>
                  <a:gd name="T8" fmla="*/ 8 w 34"/>
                  <a:gd name="T9" fmla="*/ 85 h 85"/>
                  <a:gd name="T10" fmla="*/ 8 w 34"/>
                  <a:gd name="T11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85">
                    <a:moveTo>
                      <a:pt x="8" y="85"/>
                    </a:moveTo>
                    <a:lnTo>
                      <a:pt x="0" y="13"/>
                    </a:lnTo>
                    <a:lnTo>
                      <a:pt x="27" y="0"/>
                    </a:lnTo>
                    <a:lnTo>
                      <a:pt x="34" y="74"/>
                    </a:lnTo>
                    <a:lnTo>
                      <a:pt x="8" y="85"/>
                    </a:lnTo>
                    <a:lnTo>
                      <a:pt x="8" y="85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799" name="Freeform 199">
                <a:extLst>
                  <a:ext uri="{FF2B5EF4-FFF2-40B4-BE49-F238E27FC236}">
                    <a16:creationId xmlns:a16="http://schemas.microsoft.com/office/drawing/2014/main" id="{5BC20CC5-4004-4933-B428-2091301FB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2667"/>
                <a:ext cx="20" cy="53"/>
              </a:xfrm>
              <a:custGeom>
                <a:avLst/>
                <a:gdLst>
                  <a:gd name="T0" fmla="*/ 0 w 40"/>
                  <a:gd name="T1" fmla="*/ 107 h 107"/>
                  <a:gd name="T2" fmla="*/ 8 w 40"/>
                  <a:gd name="T3" fmla="*/ 6 h 107"/>
                  <a:gd name="T4" fmla="*/ 40 w 40"/>
                  <a:gd name="T5" fmla="*/ 0 h 107"/>
                  <a:gd name="T6" fmla="*/ 40 w 40"/>
                  <a:gd name="T7" fmla="*/ 89 h 107"/>
                  <a:gd name="T8" fmla="*/ 0 w 40"/>
                  <a:gd name="T9" fmla="*/ 107 h 107"/>
                  <a:gd name="T10" fmla="*/ 0 w 40"/>
                  <a:gd name="T11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107">
                    <a:moveTo>
                      <a:pt x="0" y="107"/>
                    </a:moveTo>
                    <a:lnTo>
                      <a:pt x="8" y="6"/>
                    </a:lnTo>
                    <a:lnTo>
                      <a:pt x="40" y="0"/>
                    </a:lnTo>
                    <a:lnTo>
                      <a:pt x="40" y="89"/>
                    </a:lnTo>
                    <a:lnTo>
                      <a:pt x="0" y="107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800" name="Freeform 200">
                <a:extLst>
                  <a:ext uri="{FF2B5EF4-FFF2-40B4-BE49-F238E27FC236}">
                    <a16:creationId xmlns:a16="http://schemas.microsoft.com/office/drawing/2014/main" id="{0F2674E6-C7AF-49DB-98CA-B7AFCC9FD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" y="2681"/>
                <a:ext cx="17" cy="39"/>
              </a:xfrm>
              <a:custGeom>
                <a:avLst/>
                <a:gdLst>
                  <a:gd name="T0" fmla="*/ 0 w 35"/>
                  <a:gd name="T1" fmla="*/ 66 h 78"/>
                  <a:gd name="T2" fmla="*/ 0 w 35"/>
                  <a:gd name="T3" fmla="*/ 0 h 78"/>
                  <a:gd name="T4" fmla="*/ 35 w 35"/>
                  <a:gd name="T5" fmla="*/ 0 h 78"/>
                  <a:gd name="T6" fmla="*/ 29 w 35"/>
                  <a:gd name="T7" fmla="*/ 78 h 78"/>
                  <a:gd name="T8" fmla="*/ 0 w 35"/>
                  <a:gd name="T9" fmla="*/ 66 h 78"/>
                  <a:gd name="T10" fmla="*/ 0 w 35"/>
                  <a:gd name="T11" fmla="*/ 6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78">
                    <a:moveTo>
                      <a:pt x="0" y="66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29" y="78"/>
                    </a:lnTo>
                    <a:lnTo>
                      <a:pt x="0" y="6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801" name="Freeform 201">
                <a:extLst>
                  <a:ext uri="{FF2B5EF4-FFF2-40B4-BE49-F238E27FC236}">
                    <a16:creationId xmlns:a16="http://schemas.microsoft.com/office/drawing/2014/main" id="{A24F221C-4A5B-4F4F-9349-C708C1CD4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2" y="2946"/>
                <a:ext cx="20" cy="75"/>
              </a:xfrm>
              <a:custGeom>
                <a:avLst/>
                <a:gdLst>
                  <a:gd name="T0" fmla="*/ 0 w 40"/>
                  <a:gd name="T1" fmla="*/ 135 h 148"/>
                  <a:gd name="T2" fmla="*/ 6 w 40"/>
                  <a:gd name="T3" fmla="*/ 2 h 148"/>
                  <a:gd name="T4" fmla="*/ 40 w 40"/>
                  <a:gd name="T5" fmla="*/ 0 h 148"/>
                  <a:gd name="T6" fmla="*/ 32 w 40"/>
                  <a:gd name="T7" fmla="*/ 148 h 148"/>
                  <a:gd name="T8" fmla="*/ 0 w 40"/>
                  <a:gd name="T9" fmla="*/ 135 h 148"/>
                  <a:gd name="T10" fmla="*/ 0 w 40"/>
                  <a:gd name="T11" fmla="*/ 13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148">
                    <a:moveTo>
                      <a:pt x="0" y="135"/>
                    </a:moveTo>
                    <a:lnTo>
                      <a:pt x="6" y="2"/>
                    </a:lnTo>
                    <a:lnTo>
                      <a:pt x="40" y="0"/>
                    </a:lnTo>
                    <a:lnTo>
                      <a:pt x="32" y="148"/>
                    </a:lnTo>
                    <a:lnTo>
                      <a:pt x="0" y="135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802" name="Freeform 202">
                <a:extLst>
                  <a:ext uri="{FF2B5EF4-FFF2-40B4-BE49-F238E27FC236}">
                    <a16:creationId xmlns:a16="http://schemas.microsoft.com/office/drawing/2014/main" id="{2A633E0F-6AD8-406D-8C43-DA73F1FCC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3" y="2973"/>
                <a:ext cx="56" cy="60"/>
              </a:xfrm>
              <a:custGeom>
                <a:avLst/>
                <a:gdLst>
                  <a:gd name="T0" fmla="*/ 0 w 112"/>
                  <a:gd name="T1" fmla="*/ 120 h 120"/>
                  <a:gd name="T2" fmla="*/ 62 w 112"/>
                  <a:gd name="T3" fmla="*/ 8 h 120"/>
                  <a:gd name="T4" fmla="*/ 112 w 112"/>
                  <a:gd name="T5" fmla="*/ 0 h 120"/>
                  <a:gd name="T6" fmla="*/ 51 w 112"/>
                  <a:gd name="T7" fmla="*/ 112 h 120"/>
                  <a:gd name="T8" fmla="*/ 0 w 112"/>
                  <a:gd name="T9" fmla="*/ 120 h 120"/>
                  <a:gd name="T10" fmla="*/ 0 w 112"/>
                  <a:gd name="T1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" h="120">
                    <a:moveTo>
                      <a:pt x="0" y="120"/>
                    </a:moveTo>
                    <a:lnTo>
                      <a:pt x="62" y="8"/>
                    </a:lnTo>
                    <a:lnTo>
                      <a:pt x="112" y="0"/>
                    </a:lnTo>
                    <a:lnTo>
                      <a:pt x="51" y="112"/>
                    </a:lnTo>
                    <a:lnTo>
                      <a:pt x="0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803" name="Freeform 203">
                <a:extLst>
                  <a:ext uri="{FF2B5EF4-FFF2-40B4-BE49-F238E27FC236}">
                    <a16:creationId xmlns:a16="http://schemas.microsoft.com/office/drawing/2014/main" id="{5EDE8CE9-6A81-420E-A5B3-3CB801699E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8" y="2963"/>
                <a:ext cx="21" cy="85"/>
              </a:xfrm>
              <a:custGeom>
                <a:avLst/>
                <a:gdLst>
                  <a:gd name="T0" fmla="*/ 0 w 42"/>
                  <a:gd name="T1" fmla="*/ 154 h 171"/>
                  <a:gd name="T2" fmla="*/ 2 w 42"/>
                  <a:gd name="T3" fmla="*/ 0 h 171"/>
                  <a:gd name="T4" fmla="*/ 42 w 42"/>
                  <a:gd name="T5" fmla="*/ 0 h 171"/>
                  <a:gd name="T6" fmla="*/ 42 w 42"/>
                  <a:gd name="T7" fmla="*/ 171 h 171"/>
                  <a:gd name="T8" fmla="*/ 0 w 42"/>
                  <a:gd name="T9" fmla="*/ 154 h 171"/>
                  <a:gd name="T10" fmla="*/ 0 w 42"/>
                  <a:gd name="T11" fmla="*/ 15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171">
                    <a:moveTo>
                      <a:pt x="0" y="154"/>
                    </a:moveTo>
                    <a:lnTo>
                      <a:pt x="2" y="0"/>
                    </a:lnTo>
                    <a:lnTo>
                      <a:pt x="42" y="0"/>
                    </a:lnTo>
                    <a:lnTo>
                      <a:pt x="42" y="171"/>
                    </a:lnTo>
                    <a:lnTo>
                      <a:pt x="0" y="154"/>
                    </a:lnTo>
                    <a:lnTo>
                      <a:pt x="0" y="154"/>
                    </a:lnTo>
                    <a:close/>
                  </a:path>
                </a:pathLst>
              </a:custGeom>
              <a:solidFill>
                <a:srgbClr val="1C4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804" name="Freeform 204">
                <a:extLst>
                  <a:ext uri="{FF2B5EF4-FFF2-40B4-BE49-F238E27FC236}">
                    <a16:creationId xmlns:a16="http://schemas.microsoft.com/office/drawing/2014/main" id="{9AC64FE7-FCE7-41DE-86CD-578B2857B8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2681"/>
                <a:ext cx="31" cy="42"/>
              </a:xfrm>
              <a:custGeom>
                <a:avLst/>
                <a:gdLst>
                  <a:gd name="T0" fmla="*/ 0 w 61"/>
                  <a:gd name="T1" fmla="*/ 7 h 83"/>
                  <a:gd name="T2" fmla="*/ 42 w 61"/>
                  <a:gd name="T3" fmla="*/ 0 h 83"/>
                  <a:gd name="T4" fmla="*/ 61 w 61"/>
                  <a:gd name="T5" fmla="*/ 9 h 83"/>
                  <a:gd name="T6" fmla="*/ 61 w 61"/>
                  <a:gd name="T7" fmla="*/ 83 h 83"/>
                  <a:gd name="T8" fmla="*/ 44 w 61"/>
                  <a:gd name="T9" fmla="*/ 78 h 83"/>
                  <a:gd name="T10" fmla="*/ 4 w 61"/>
                  <a:gd name="T11" fmla="*/ 83 h 83"/>
                  <a:gd name="T12" fmla="*/ 0 w 61"/>
                  <a:gd name="T13" fmla="*/ 7 h 83"/>
                  <a:gd name="T14" fmla="*/ 0 w 61"/>
                  <a:gd name="T15" fmla="*/ 7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83">
                    <a:moveTo>
                      <a:pt x="0" y="7"/>
                    </a:moveTo>
                    <a:lnTo>
                      <a:pt x="42" y="0"/>
                    </a:lnTo>
                    <a:lnTo>
                      <a:pt x="61" y="9"/>
                    </a:lnTo>
                    <a:lnTo>
                      <a:pt x="61" y="83"/>
                    </a:lnTo>
                    <a:lnTo>
                      <a:pt x="44" y="78"/>
                    </a:lnTo>
                    <a:lnTo>
                      <a:pt x="4" y="83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805" name="Freeform 205">
                <a:extLst>
                  <a:ext uri="{FF2B5EF4-FFF2-40B4-BE49-F238E27FC236}">
                    <a16:creationId xmlns:a16="http://schemas.microsoft.com/office/drawing/2014/main" id="{322C4EF7-4188-45F7-9021-F573A535D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9" y="2688"/>
                <a:ext cx="24" cy="28"/>
              </a:xfrm>
              <a:custGeom>
                <a:avLst/>
                <a:gdLst>
                  <a:gd name="T0" fmla="*/ 0 w 47"/>
                  <a:gd name="T1" fmla="*/ 8 h 57"/>
                  <a:gd name="T2" fmla="*/ 28 w 47"/>
                  <a:gd name="T3" fmla="*/ 0 h 57"/>
                  <a:gd name="T4" fmla="*/ 47 w 47"/>
                  <a:gd name="T5" fmla="*/ 8 h 57"/>
                  <a:gd name="T6" fmla="*/ 47 w 47"/>
                  <a:gd name="T7" fmla="*/ 57 h 57"/>
                  <a:gd name="T8" fmla="*/ 0 w 47"/>
                  <a:gd name="T9" fmla="*/ 57 h 57"/>
                  <a:gd name="T10" fmla="*/ 0 w 47"/>
                  <a:gd name="T11" fmla="*/ 8 h 57"/>
                  <a:gd name="T12" fmla="*/ 0 w 47"/>
                  <a:gd name="T13" fmla="*/ 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57">
                    <a:moveTo>
                      <a:pt x="0" y="8"/>
                    </a:moveTo>
                    <a:lnTo>
                      <a:pt x="28" y="0"/>
                    </a:lnTo>
                    <a:lnTo>
                      <a:pt x="47" y="8"/>
                    </a:lnTo>
                    <a:lnTo>
                      <a:pt x="47" y="57"/>
                    </a:lnTo>
                    <a:lnTo>
                      <a:pt x="0" y="57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806" name="Freeform 206">
                <a:extLst>
                  <a:ext uri="{FF2B5EF4-FFF2-40B4-BE49-F238E27FC236}">
                    <a16:creationId xmlns:a16="http://schemas.microsoft.com/office/drawing/2014/main" id="{22DEA25C-9694-462A-9CC0-B31DE2EF54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4" y="2696"/>
                <a:ext cx="24" cy="32"/>
              </a:xfrm>
              <a:custGeom>
                <a:avLst/>
                <a:gdLst>
                  <a:gd name="T0" fmla="*/ 8 w 48"/>
                  <a:gd name="T1" fmla="*/ 0 h 65"/>
                  <a:gd name="T2" fmla="*/ 21 w 48"/>
                  <a:gd name="T3" fmla="*/ 4 h 65"/>
                  <a:gd name="T4" fmla="*/ 48 w 48"/>
                  <a:gd name="T5" fmla="*/ 15 h 65"/>
                  <a:gd name="T6" fmla="*/ 44 w 48"/>
                  <a:gd name="T7" fmla="*/ 65 h 65"/>
                  <a:gd name="T8" fmla="*/ 0 w 48"/>
                  <a:gd name="T9" fmla="*/ 50 h 65"/>
                  <a:gd name="T10" fmla="*/ 8 w 48"/>
                  <a:gd name="T11" fmla="*/ 0 h 65"/>
                  <a:gd name="T12" fmla="*/ 8 w 48"/>
                  <a:gd name="T13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65">
                    <a:moveTo>
                      <a:pt x="8" y="0"/>
                    </a:moveTo>
                    <a:lnTo>
                      <a:pt x="21" y="4"/>
                    </a:lnTo>
                    <a:lnTo>
                      <a:pt x="48" y="15"/>
                    </a:lnTo>
                    <a:lnTo>
                      <a:pt x="44" y="65"/>
                    </a:lnTo>
                    <a:lnTo>
                      <a:pt x="0" y="5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807" name="Freeform 207">
                <a:extLst>
                  <a:ext uri="{FF2B5EF4-FFF2-40B4-BE49-F238E27FC236}">
                    <a16:creationId xmlns:a16="http://schemas.microsoft.com/office/drawing/2014/main" id="{3104D0D7-BFE8-4C0B-9621-A69DA3CB9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8" y="2966"/>
                <a:ext cx="22" cy="42"/>
              </a:xfrm>
              <a:custGeom>
                <a:avLst/>
                <a:gdLst>
                  <a:gd name="T0" fmla="*/ 4 w 44"/>
                  <a:gd name="T1" fmla="*/ 0 h 83"/>
                  <a:gd name="T2" fmla="*/ 23 w 44"/>
                  <a:gd name="T3" fmla="*/ 0 h 83"/>
                  <a:gd name="T4" fmla="*/ 44 w 44"/>
                  <a:gd name="T5" fmla="*/ 11 h 83"/>
                  <a:gd name="T6" fmla="*/ 44 w 44"/>
                  <a:gd name="T7" fmla="*/ 83 h 83"/>
                  <a:gd name="T8" fmla="*/ 0 w 44"/>
                  <a:gd name="T9" fmla="*/ 70 h 83"/>
                  <a:gd name="T10" fmla="*/ 4 w 44"/>
                  <a:gd name="T11" fmla="*/ 0 h 83"/>
                  <a:gd name="T12" fmla="*/ 4 w 44"/>
                  <a:gd name="T1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83">
                    <a:moveTo>
                      <a:pt x="4" y="0"/>
                    </a:moveTo>
                    <a:lnTo>
                      <a:pt x="23" y="0"/>
                    </a:lnTo>
                    <a:lnTo>
                      <a:pt x="44" y="11"/>
                    </a:lnTo>
                    <a:lnTo>
                      <a:pt x="44" y="83"/>
                    </a:lnTo>
                    <a:lnTo>
                      <a:pt x="0" y="7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FFF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25808" name="Freeform 208">
              <a:extLst>
                <a:ext uri="{FF2B5EF4-FFF2-40B4-BE49-F238E27FC236}">
                  <a16:creationId xmlns:a16="http://schemas.microsoft.com/office/drawing/2014/main" id="{307EA354-704C-4D90-9887-440162AF6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" y="2993"/>
              <a:ext cx="34" cy="35"/>
            </a:xfrm>
            <a:custGeom>
              <a:avLst/>
              <a:gdLst>
                <a:gd name="T0" fmla="*/ 40 w 69"/>
                <a:gd name="T1" fmla="*/ 0 h 70"/>
                <a:gd name="T2" fmla="*/ 69 w 69"/>
                <a:gd name="T3" fmla="*/ 30 h 70"/>
                <a:gd name="T4" fmla="*/ 44 w 69"/>
                <a:gd name="T5" fmla="*/ 68 h 70"/>
                <a:gd name="T6" fmla="*/ 0 w 69"/>
                <a:gd name="T7" fmla="*/ 70 h 70"/>
                <a:gd name="T8" fmla="*/ 40 w 69"/>
                <a:gd name="T9" fmla="*/ 0 h 70"/>
                <a:gd name="T10" fmla="*/ 40 w 69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70">
                  <a:moveTo>
                    <a:pt x="40" y="0"/>
                  </a:moveTo>
                  <a:lnTo>
                    <a:pt x="69" y="30"/>
                  </a:lnTo>
                  <a:lnTo>
                    <a:pt x="44" y="68"/>
                  </a:lnTo>
                  <a:lnTo>
                    <a:pt x="0" y="70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09" name="Freeform 209">
              <a:extLst>
                <a:ext uri="{FF2B5EF4-FFF2-40B4-BE49-F238E27FC236}">
                  <a16:creationId xmlns:a16="http://schemas.microsoft.com/office/drawing/2014/main" id="{99C334AF-A545-49B8-AB56-BE4A9DF30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2985"/>
              <a:ext cx="20" cy="38"/>
            </a:xfrm>
            <a:custGeom>
              <a:avLst/>
              <a:gdLst>
                <a:gd name="T0" fmla="*/ 0 w 40"/>
                <a:gd name="T1" fmla="*/ 0 h 76"/>
                <a:gd name="T2" fmla="*/ 26 w 40"/>
                <a:gd name="T3" fmla="*/ 0 h 76"/>
                <a:gd name="T4" fmla="*/ 40 w 40"/>
                <a:gd name="T5" fmla="*/ 11 h 76"/>
                <a:gd name="T6" fmla="*/ 40 w 40"/>
                <a:gd name="T7" fmla="*/ 76 h 76"/>
                <a:gd name="T8" fmla="*/ 0 w 40"/>
                <a:gd name="T9" fmla="*/ 70 h 76"/>
                <a:gd name="T10" fmla="*/ 0 w 40"/>
                <a:gd name="T11" fmla="*/ 0 h 76"/>
                <a:gd name="T12" fmla="*/ 0 w 40"/>
                <a:gd name="T1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76">
                  <a:moveTo>
                    <a:pt x="0" y="0"/>
                  </a:moveTo>
                  <a:lnTo>
                    <a:pt x="26" y="0"/>
                  </a:lnTo>
                  <a:lnTo>
                    <a:pt x="40" y="11"/>
                  </a:lnTo>
                  <a:lnTo>
                    <a:pt x="40" y="76"/>
                  </a:lnTo>
                  <a:lnTo>
                    <a:pt x="0" y="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0" name="Freeform 210">
              <a:extLst>
                <a:ext uri="{FF2B5EF4-FFF2-40B4-BE49-F238E27FC236}">
                  <a16:creationId xmlns:a16="http://schemas.microsoft.com/office/drawing/2014/main" id="{1AE57533-4FCC-443A-94E8-022DFEF8E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" y="2684"/>
              <a:ext cx="17" cy="42"/>
            </a:xfrm>
            <a:custGeom>
              <a:avLst/>
              <a:gdLst>
                <a:gd name="T0" fmla="*/ 0 w 35"/>
                <a:gd name="T1" fmla="*/ 4 h 84"/>
                <a:gd name="T2" fmla="*/ 31 w 35"/>
                <a:gd name="T3" fmla="*/ 0 h 84"/>
                <a:gd name="T4" fmla="*/ 35 w 35"/>
                <a:gd name="T5" fmla="*/ 78 h 84"/>
                <a:gd name="T6" fmla="*/ 2 w 35"/>
                <a:gd name="T7" fmla="*/ 84 h 84"/>
                <a:gd name="T8" fmla="*/ 0 w 35"/>
                <a:gd name="T9" fmla="*/ 4 h 84"/>
                <a:gd name="T10" fmla="*/ 0 w 35"/>
                <a:gd name="T11" fmla="*/ 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84">
                  <a:moveTo>
                    <a:pt x="0" y="4"/>
                  </a:moveTo>
                  <a:lnTo>
                    <a:pt x="31" y="0"/>
                  </a:lnTo>
                  <a:lnTo>
                    <a:pt x="35" y="78"/>
                  </a:lnTo>
                  <a:lnTo>
                    <a:pt x="2" y="8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1" name="Freeform 211">
              <a:extLst>
                <a:ext uri="{FF2B5EF4-FFF2-40B4-BE49-F238E27FC236}">
                  <a16:creationId xmlns:a16="http://schemas.microsoft.com/office/drawing/2014/main" id="{67E22F8B-86B3-4542-A903-EC7C9348B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2693"/>
              <a:ext cx="16" cy="32"/>
            </a:xfrm>
            <a:custGeom>
              <a:avLst/>
              <a:gdLst>
                <a:gd name="T0" fmla="*/ 33 w 33"/>
                <a:gd name="T1" fmla="*/ 0 h 65"/>
                <a:gd name="T2" fmla="*/ 4 w 33"/>
                <a:gd name="T3" fmla="*/ 6 h 65"/>
                <a:gd name="T4" fmla="*/ 0 w 33"/>
                <a:gd name="T5" fmla="*/ 65 h 65"/>
                <a:gd name="T6" fmla="*/ 27 w 33"/>
                <a:gd name="T7" fmla="*/ 50 h 65"/>
                <a:gd name="T8" fmla="*/ 33 w 33"/>
                <a:gd name="T9" fmla="*/ 0 h 65"/>
                <a:gd name="T10" fmla="*/ 33 w 33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65">
                  <a:moveTo>
                    <a:pt x="33" y="0"/>
                  </a:moveTo>
                  <a:lnTo>
                    <a:pt x="4" y="6"/>
                  </a:lnTo>
                  <a:lnTo>
                    <a:pt x="0" y="65"/>
                  </a:lnTo>
                  <a:lnTo>
                    <a:pt x="27" y="5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2" name="Freeform 212">
              <a:extLst>
                <a:ext uri="{FF2B5EF4-FFF2-40B4-BE49-F238E27FC236}">
                  <a16:creationId xmlns:a16="http://schemas.microsoft.com/office/drawing/2014/main" id="{CC898176-A598-446D-B07F-371CF2375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2697"/>
              <a:ext cx="16" cy="23"/>
            </a:xfrm>
            <a:custGeom>
              <a:avLst/>
              <a:gdLst>
                <a:gd name="T0" fmla="*/ 33 w 33"/>
                <a:gd name="T1" fmla="*/ 0 h 46"/>
                <a:gd name="T2" fmla="*/ 0 w 33"/>
                <a:gd name="T3" fmla="*/ 4 h 46"/>
                <a:gd name="T4" fmla="*/ 0 w 33"/>
                <a:gd name="T5" fmla="*/ 40 h 46"/>
                <a:gd name="T6" fmla="*/ 33 w 33"/>
                <a:gd name="T7" fmla="*/ 46 h 46"/>
                <a:gd name="T8" fmla="*/ 33 w 33"/>
                <a:gd name="T9" fmla="*/ 0 h 46"/>
                <a:gd name="T10" fmla="*/ 33 w 33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46">
                  <a:moveTo>
                    <a:pt x="33" y="0"/>
                  </a:moveTo>
                  <a:lnTo>
                    <a:pt x="0" y="4"/>
                  </a:lnTo>
                  <a:lnTo>
                    <a:pt x="0" y="40"/>
                  </a:lnTo>
                  <a:lnTo>
                    <a:pt x="33" y="46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3" name="Freeform 213">
              <a:extLst>
                <a:ext uri="{FF2B5EF4-FFF2-40B4-BE49-F238E27FC236}">
                  <a16:creationId xmlns:a16="http://schemas.microsoft.com/office/drawing/2014/main" id="{2B0B371B-08D9-493E-9D95-BF237014E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" y="2967"/>
              <a:ext cx="17" cy="36"/>
            </a:xfrm>
            <a:custGeom>
              <a:avLst/>
              <a:gdLst>
                <a:gd name="T0" fmla="*/ 30 w 34"/>
                <a:gd name="T1" fmla="*/ 0 h 72"/>
                <a:gd name="T2" fmla="*/ 2 w 34"/>
                <a:gd name="T3" fmla="*/ 9 h 72"/>
                <a:gd name="T4" fmla="*/ 0 w 34"/>
                <a:gd name="T5" fmla="*/ 72 h 72"/>
                <a:gd name="T6" fmla="*/ 34 w 34"/>
                <a:gd name="T7" fmla="*/ 72 h 72"/>
                <a:gd name="T8" fmla="*/ 30 w 34"/>
                <a:gd name="T9" fmla="*/ 0 h 72"/>
                <a:gd name="T10" fmla="*/ 30 w 34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72">
                  <a:moveTo>
                    <a:pt x="30" y="0"/>
                  </a:moveTo>
                  <a:lnTo>
                    <a:pt x="2" y="9"/>
                  </a:lnTo>
                  <a:lnTo>
                    <a:pt x="0" y="72"/>
                  </a:lnTo>
                  <a:lnTo>
                    <a:pt x="34" y="72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4" name="Freeform 214">
              <a:extLst>
                <a:ext uri="{FF2B5EF4-FFF2-40B4-BE49-F238E27FC236}">
                  <a16:creationId xmlns:a16="http://schemas.microsoft.com/office/drawing/2014/main" id="{B31200D1-D7F2-45C3-B2CD-699165EBF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" y="2990"/>
              <a:ext cx="37" cy="39"/>
            </a:xfrm>
            <a:custGeom>
              <a:avLst/>
              <a:gdLst>
                <a:gd name="T0" fmla="*/ 74 w 74"/>
                <a:gd name="T1" fmla="*/ 6 h 78"/>
                <a:gd name="T2" fmla="*/ 34 w 74"/>
                <a:gd name="T3" fmla="*/ 0 h 78"/>
                <a:gd name="T4" fmla="*/ 0 w 74"/>
                <a:gd name="T5" fmla="*/ 61 h 78"/>
                <a:gd name="T6" fmla="*/ 38 w 74"/>
                <a:gd name="T7" fmla="*/ 78 h 78"/>
                <a:gd name="T8" fmla="*/ 74 w 74"/>
                <a:gd name="T9" fmla="*/ 6 h 78"/>
                <a:gd name="T10" fmla="*/ 74 w 74"/>
                <a:gd name="T11" fmla="*/ 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8">
                  <a:moveTo>
                    <a:pt x="74" y="6"/>
                  </a:moveTo>
                  <a:lnTo>
                    <a:pt x="34" y="0"/>
                  </a:lnTo>
                  <a:lnTo>
                    <a:pt x="0" y="61"/>
                  </a:lnTo>
                  <a:lnTo>
                    <a:pt x="38" y="78"/>
                  </a:lnTo>
                  <a:lnTo>
                    <a:pt x="74" y="6"/>
                  </a:lnTo>
                  <a:lnTo>
                    <a:pt x="74" y="6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5" name="Freeform 215">
              <a:extLst>
                <a:ext uri="{FF2B5EF4-FFF2-40B4-BE49-F238E27FC236}">
                  <a16:creationId xmlns:a16="http://schemas.microsoft.com/office/drawing/2014/main" id="{E9AF4B99-BA91-44A6-9E67-21D55D936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2984"/>
              <a:ext cx="20" cy="42"/>
            </a:xfrm>
            <a:custGeom>
              <a:avLst/>
              <a:gdLst>
                <a:gd name="T0" fmla="*/ 40 w 40"/>
                <a:gd name="T1" fmla="*/ 0 h 84"/>
                <a:gd name="T2" fmla="*/ 11 w 40"/>
                <a:gd name="T3" fmla="*/ 2 h 84"/>
                <a:gd name="T4" fmla="*/ 0 w 40"/>
                <a:gd name="T5" fmla="*/ 11 h 84"/>
                <a:gd name="T6" fmla="*/ 0 w 40"/>
                <a:gd name="T7" fmla="*/ 84 h 84"/>
                <a:gd name="T8" fmla="*/ 40 w 40"/>
                <a:gd name="T9" fmla="*/ 72 h 84"/>
                <a:gd name="T10" fmla="*/ 40 w 40"/>
                <a:gd name="T11" fmla="*/ 0 h 84"/>
                <a:gd name="T12" fmla="*/ 40 w 40"/>
                <a:gd name="T1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84">
                  <a:moveTo>
                    <a:pt x="40" y="0"/>
                  </a:moveTo>
                  <a:lnTo>
                    <a:pt x="11" y="2"/>
                  </a:lnTo>
                  <a:lnTo>
                    <a:pt x="0" y="11"/>
                  </a:lnTo>
                  <a:lnTo>
                    <a:pt x="0" y="84"/>
                  </a:lnTo>
                  <a:lnTo>
                    <a:pt x="40" y="7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6" name="Freeform 216">
              <a:extLst>
                <a:ext uri="{FF2B5EF4-FFF2-40B4-BE49-F238E27FC236}">
                  <a16:creationId xmlns:a16="http://schemas.microsoft.com/office/drawing/2014/main" id="{9969FD51-CCDA-4D95-B22E-8D3D225F0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2" y="3040"/>
              <a:ext cx="336" cy="103"/>
            </a:xfrm>
            <a:custGeom>
              <a:avLst/>
              <a:gdLst>
                <a:gd name="T0" fmla="*/ 22 w 673"/>
                <a:gd name="T1" fmla="*/ 107 h 207"/>
                <a:gd name="T2" fmla="*/ 0 w 673"/>
                <a:gd name="T3" fmla="*/ 179 h 207"/>
                <a:gd name="T4" fmla="*/ 15 w 673"/>
                <a:gd name="T5" fmla="*/ 207 h 207"/>
                <a:gd name="T6" fmla="*/ 673 w 673"/>
                <a:gd name="T7" fmla="*/ 91 h 207"/>
                <a:gd name="T8" fmla="*/ 673 w 673"/>
                <a:gd name="T9" fmla="*/ 48 h 207"/>
                <a:gd name="T10" fmla="*/ 617 w 673"/>
                <a:gd name="T11" fmla="*/ 0 h 207"/>
                <a:gd name="T12" fmla="*/ 450 w 673"/>
                <a:gd name="T13" fmla="*/ 29 h 207"/>
                <a:gd name="T14" fmla="*/ 427 w 673"/>
                <a:gd name="T15" fmla="*/ 101 h 207"/>
                <a:gd name="T16" fmla="*/ 308 w 673"/>
                <a:gd name="T17" fmla="*/ 126 h 207"/>
                <a:gd name="T18" fmla="*/ 243 w 673"/>
                <a:gd name="T19" fmla="*/ 65 h 207"/>
                <a:gd name="T20" fmla="*/ 22 w 673"/>
                <a:gd name="T21" fmla="*/ 107 h 207"/>
                <a:gd name="T22" fmla="*/ 22 w 673"/>
                <a:gd name="T23" fmla="*/ 1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3" h="207">
                  <a:moveTo>
                    <a:pt x="22" y="107"/>
                  </a:moveTo>
                  <a:lnTo>
                    <a:pt x="0" y="179"/>
                  </a:lnTo>
                  <a:lnTo>
                    <a:pt x="15" y="207"/>
                  </a:lnTo>
                  <a:lnTo>
                    <a:pt x="673" y="91"/>
                  </a:lnTo>
                  <a:lnTo>
                    <a:pt x="673" y="48"/>
                  </a:lnTo>
                  <a:lnTo>
                    <a:pt x="617" y="0"/>
                  </a:lnTo>
                  <a:lnTo>
                    <a:pt x="450" y="29"/>
                  </a:lnTo>
                  <a:lnTo>
                    <a:pt x="427" y="101"/>
                  </a:lnTo>
                  <a:lnTo>
                    <a:pt x="308" y="126"/>
                  </a:lnTo>
                  <a:lnTo>
                    <a:pt x="243" y="65"/>
                  </a:lnTo>
                  <a:lnTo>
                    <a:pt x="22" y="107"/>
                  </a:lnTo>
                  <a:lnTo>
                    <a:pt x="22" y="107"/>
                  </a:lnTo>
                  <a:close/>
                </a:path>
              </a:pathLst>
            </a:custGeom>
            <a:solidFill>
              <a:srgbClr val="4A9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7" name="Freeform 217">
              <a:extLst>
                <a:ext uri="{FF2B5EF4-FFF2-40B4-BE49-F238E27FC236}">
                  <a16:creationId xmlns:a16="http://schemas.microsoft.com/office/drawing/2014/main" id="{6E8C5FAD-3B98-4EE5-BBF7-73C4E74DE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984"/>
              <a:ext cx="297" cy="54"/>
            </a:xfrm>
            <a:custGeom>
              <a:avLst/>
              <a:gdLst>
                <a:gd name="T0" fmla="*/ 0 w 595"/>
                <a:gd name="T1" fmla="*/ 80 h 108"/>
                <a:gd name="T2" fmla="*/ 21 w 595"/>
                <a:gd name="T3" fmla="*/ 108 h 108"/>
                <a:gd name="T4" fmla="*/ 595 w 595"/>
                <a:gd name="T5" fmla="*/ 19 h 108"/>
                <a:gd name="T6" fmla="*/ 473 w 595"/>
                <a:gd name="T7" fmla="*/ 0 h 108"/>
                <a:gd name="T8" fmla="*/ 0 w 595"/>
                <a:gd name="T9" fmla="*/ 80 h 108"/>
                <a:gd name="T10" fmla="*/ 0 w 595"/>
                <a:gd name="T11" fmla="*/ 8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5" h="108">
                  <a:moveTo>
                    <a:pt x="0" y="80"/>
                  </a:moveTo>
                  <a:lnTo>
                    <a:pt x="21" y="108"/>
                  </a:lnTo>
                  <a:lnTo>
                    <a:pt x="595" y="19"/>
                  </a:lnTo>
                  <a:lnTo>
                    <a:pt x="473" y="0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4A9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8" name="Freeform 218">
              <a:extLst>
                <a:ext uri="{FF2B5EF4-FFF2-40B4-BE49-F238E27FC236}">
                  <a16:creationId xmlns:a16="http://schemas.microsoft.com/office/drawing/2014/main" id="{9A72BA5F-DFC4-45D9-9FA1-EBF1FEB0A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3107"/>
              <a:ext cx="36" cy="45"/>
            </a:xfrm>
            <a:custGeom>
              <a:avLst/>
              <a:gdLst>
                <a:gd name="T0" fmla="*/ 63 w 73"/>
                <a:gd name="T1" fmla="*/ 0 h 89"/>
                <a:gd name="T2" fmla="*/ 0 w 73"/>
                <a:gd name="T3" fmla="*/ 50 h 89"/>
                <a:gd name="T4" fmla="*/ 40 w 73"/>
                <a:gd name="T5" fmla="*/ 89 h 89"/>
                <a:gd name="T6" fmla="*/ 73 w 73"/>
                <a:gd name="T7" fmla="*/ 44 h 89"/>
                <a:gd name="T8" fmla="*/ 63 w 73"/>
                <a:gd name="T9" fmla="*/ 0 h 89"/>
                <a:gd name="T10" fmla="*/ 63 w 73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89">
                  <a:moveTo>
                    <a:pt x="63" y="0"/>
                  </a:moveTo>
                  <a:lnTo>
                    <a:pt x="0" y="50"/>
                  </a:lnTo>
                  <a:lnTo>
                    <a:pt x="40" y="89"/>
                  </a:lnTo>
                  <a:lnTo>
                    <a:pt x="73" y="44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4A9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19" name="Freeform 219">
              <a:extLst>
                <a:ext uri="{FF2B5EF4-FFF2-40B4-BE49-F238E27FC236}">
                  <a16:creationId xmlns:a16="http://schemas.microsoft.com/office/drawing/2014/main" id="{1EA35381-6DD5-4D44-95BC-EB39EDB52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3043"/>
              <a:ext cx="48" cy="55"/>
            </a:xfrm>
            <a:custGeom>
              <a:avLst/>
              <a:gdLst>
                <a:gd name="T0" fmla="*/ 44 w 95"/>
                <a:gd name="T1" fmla="*/ 110 h 110"/>
                <a:gd name="T2" fmla="*/ 44 w 95"/>
                <a:gd name="T3" fmla="*/ 64 h 110"/>
                <a:gd name="T4" fmla="*/ 95 w 95"/>
                <a:gd name="T5" fmla="*/ 0 h 110"/>
                <a:gd name="T6" fmla="*/ 40 w 95"/>
                <a:gd name="T7" fmla="*/ 32 h 110"/>
                <a:gd name="T8" fmla="*/ 0 w 95"/>
                <a:gd name="T9" fmla="*/ 78 h 110"/>
                <a:gd name="T10" fmla="*/ 44 w 95"/>
                <a:gd name="T11" fmla="*/ 110 h 110"/>
                <a:gd name="T12" fmla="*/ 44 w 95"/>
                <a:gd name="T13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10">
                  <a:moveTo>
                    <a:pt x="44" y="110"/>
                  </a:moveTo>
                  <a:lnTo>
                    <a:pt x="44" y="64"/>
                  </a:lnTo>
                  <a:lnTo>
                    <a:pt x="95" y="0"/>
                  </a:lnTo>
                  <a:lnTo>
                    <a:pt x="40" y="32"/>
                  </a:lnTo>
                  <a:lnTo>
                    <a:pt x="0" y="78"/>
                  </a:lnTo>
                  <a:lnTo>
                    <a:pt x="44" y="110"/>
                  </a:lnTo>
                  <a:lnTo>
                    <a:pt x="44" y="110"/>
                  </a:lnTo>
                  <a:close/>
                </a:path>
              </a:pathLst>
            </a:custGeom>
            <a:solidFill>
              <a:srgbClr val="4A9E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0" name="Freeform 220">
              <a:extLst>
                <a:ext uri="{FF2B5EF4-FFF2-40B4-BE49-F238E27FC236}">
                  <a16:creationId xmlns:a16="http://schemas.microsoft.com/office/drawing/2014/main" id="{DE4DD044-9158-47A9-8ADF-17A55823D7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" y="2943"/>
              <a:ext cx="250" cy="665"/>
            </a:xfrm>
            <a:custGeom>
              <a:avLst/>
              <a:gdLst>
                <a:gd name="T0" fmla="*/ 62 w 500"/>
                <a:gd name="T1" fmla="*/ 158 h 1331"/>
                <a:gd name="T2" fmla="*/ 102 w 500"/>
                <a:gd name="T3" fmla="*/ 181 h 1331"/>
                <a:gd name="T4" fmla="*/ 144 w 500"/>
                <a:gd name="T5" fmla="*/ 219 h 1331"/>
                <a:gd name="T6" fmla="*/ 171 w 500"/>
                <a:gd name="T7" fmla="*/ 259 h 1331"/>
                <a:gd name="T8" fmla="*/ 186 w 500"/>
                <a:gd name="T9" fmla="*/ 299 h 1331"/>
                <a:gd name="T10" fmla="*/ 228 w 500"/>
                <a:gd name="T11" fmla="*/ 327 h 1331"/>
                <a:gd name="T12" fmla="*/ 277 w 500"/>
                <a:gd name="T13" fmla="*/ 118 h 1331"/>
                <a:gd name="T14" fmla="*/ 308 w 500"/>
                <a:gd name="T15" fmla="*/ 88 h 1331"/>
                <a:gd name="T16" fmla="*/ 351 w 500"/>
                <a:gd name="T17" fmla="*/ 105 h 1331"/>
                <a:gd name="T18" fmla="*/ 378 w 500"/>
                <a:gd name="T19" fmla="*/ 145 h 1331"/>
                <a:gd name="T20" fmla="*/ 395 w 500"/>
                <a:gd name="T21" fmla="*/ 198 h 1331"/>
                <a:gd name="T22" fmla="*/ 405 w 500"/>
                <a:gd name="T23" fmla="*/ 244 h 1331"/>
                <a:gd name="T24" fmla="*/ 410 w 500"/>
                <a:gd name="T25" fmla="*/ 283 h 1331"/>
                <a:gd name="T26" fmla="*/ 416 w 500"/>
                <a:gd name="T27" fmla="*/ 327 h 1331"/>
                <a:gd name="T28" fmla="*/ 418 w 500"/>
                <a:gd name="T29" fmla="*/ 371 h 1331"/>
                <a:gd name="T30" fmla="*/ 418 w 500"/>
                <a:gd name="T31" fmla="*/ 415 h 1331"/>
                <a:gd name="T32" fmla="*/ 414 w 500"/>
                <a:gd name="T33" fmla="*/ 455 h 1331"/>
                <a:gd name="T34" fmla="*/ 407 w 500"/>
                <a:gd name="T35" fmla="*/ 493 h 1331"/>
                <a:gd name="T36" fmla="*/ 393 w 500"/>
                <a:gd name="T37" fmla="*/ 540 h 1331"/>
                <a:gd name="T38" fmla="*/ 374 w 500"/>
                <a:gd name="T39" fmla="*/ 588 h 1331"/>
                <a:gd name="T40" fmla="*/ 355 w 500"/>
                <a:gd name="T41" fmla="*/ 622 h 1331"/>
                <a:gd name="T42" fmla="*/ 334 w 500"/>
                <a:gd name="T43" fmla="*/ 658 h 1331"/>
                <a:gd name="T44" fmla="*/ 310 w 500"/>
                <a:gd name="T45" fmla="*/ 698 h 1331"/>
                <a:gd name="T46" fmla="*/ 287 w 500"/>
                <a:gd name="T47" fmla="*/ 742 h 1331"/>
                <a:gd name="T48" fmla="*/ 260 w 500"/>
                <a:gd name="T49" fmla="*/ 787 h 1331"/>
                <a:gd name="T50" fmla="*/ 235 w 500"/>
                <a:gd name="T51" fmla="*/ 838 h 1331"/>
                <a:gd name="T52" fmla="*/ 213 w 500"/>
                <a:gd name="T53" fmla="*/ 894 h 1331"/>
                <a:gd name="T54" fmla="*/ 194 w 500"/>
                <a:gd name="T55" fmla="*/ 954 h 1331"/>
                <a:gd name="T56" fmla="*/ 178 w 500"/>
                <a:gd name="T57" fmla="*/ 1021 h 1331"/>
                <a:gd name="T58" fmla="*/ 171 w 500"/>
                <a:gd name="T59" fmla="*/ 1063 h 1331"/>
                <a:gd name="T60" fmla="*/ 163 w 500"/>
                <a:gd name="T61" fmla="*/ 1110 h 1331"/>
                <a:gd name="T62" fmla="*/ 157 w 500"/>
                <a:gd name="T63" fmla="*/ 1158 h 1331"/>
                <a:gd name="T64" fmla="*/ 156 w 500"/>
                <a:gd name="T65" fmla="*/ 1209 h 1331"/>
                <a:gd name="T66" fmla="*/ 156 w 500"/>
                <a:gd name="T67" fmla="*/ 1266 h 1331"/>
                <a:gd name="T68" fmla="*/ 156 w 500"/>
                <a:gd name="T69" fmla="*/ 1306 h 1331"/>
                <a:gd name="T70" fmla="*/ 156 w 500"/>
                <a:gd name="T71" fmla="*/ 1331 h 1331"/>
                <a:gd name="T72" fmla="*/ 256 w 500"/>
                <a:gd name="T73" fmla="*/ 1008 h 1331"/>
                <a:gd name="T74" fmla="*/ 272 w 500"/>
                <a:gd name="T75" fmla="*/ 966 h 1331"/>
                <a:gd name="T76" fmla="*/ 294 w 500"/>
                <a:gd name="T77" fmla="*/ 907 h 1331"/>
                <a:gd name="T78" fmla="*/ 311 w 500"/>
                <a:gd name="T79" fmla="*/ 867 h 1331"/>
                <a:gd name="T80" fmla="*/ 330 w 500"/>
                <a:gd name="T81" fmla="*/ 819 h 1331"/>
                <a:gd name="T82" fmla="*/ 355 w 500"/>
                <a:gd name="T83" fmla="*/ 761 h 1331"/>
                <a:gd name="T84" fmla="*/ 384 w 500"/>
                <a:gd name="T85" fmla="*/ 709 h 1331"/>
                <a:gd name="T86" fmla="*/ 407 w 500"/>
                <a:gd name="T87" fmla="*/ 669 h 1331"/>
                <a:gd name="T88" fmla="*/ 426 w 500"/>
                <a:gd name="T89" fmla="*/ 633 h 1331"/>
                <a:gd name="T90" fmla="*/ 452 w 500"/>
                <a:gd name="T91" fmla="*/ 584 h 1331"/>
                <a:gd name="T92" fmla="*/ 467 w 500"/>
                <a:gd name="T93" fmla="*/ 548 h 1331"/>
                <a:gd name="T94" fmla="*/ 479 w 500"/>
                <a:gd name="T95" fmla="*/ 512 h 1331"/>
                <a:gd name="T96" fmla="*/ 490 w 500"/>
                <a:gd name="T97" fmla="*/ 474 h 1331"/>
                <a:gd name="T98" fmla="*/ 498 w 500"/>
                <a:gd name="T99" fmla="*/ 428 h 1331"/>
                <a:gd name="T100" fmla="*/ 500 w 500"/>
                <a:gd name="T101" fmla="*/ 380 h 1331"/>
                <a:gd name="T102" fmla="*/ 498 w 500"/>
                <a:gd name="T103" fmla="*/ 331 h 1331"/>
                <a:gd name="T104" fmla="*/ 494 w 500"/>
                <a:gd name="T105" fmla="*/ 280 h 1331"/>
                <a:gd name="T106" fmla="*/ 486 w 500"/>
                <a:gd name="T107" fmla="*/ 232 h 1331"/>
                <a:gd name="T108" fmla="*/ 475 w 500"/>
                <a:gd name="T109" fmla="*/ 185 h 1331"/>
                <a:gd name="T110" fmla="*/ 460 w 500"/>
                <a:gd name="T111" fmla="*/ 143 h 1331"/>
                <a:gd name="T112" fmla="*/ 441 w 500"/>
                <a:gd name="T113" fmla="*/ 105 h 1331"/>
                <a:gd name="T114" fmla="*/ 401 w 500"/>
                <a:gd name="T115" fmla="*/ 52 h 1331"/>
                <a:gd name="T116" fmla="*/ 350 w 500"/>
                <a:gd name="T117" fmla="*/ 10 h 1331"/>
                <a:gd name="T118" fmla="*/ 298 w 500"/>
                <a:gd name="T119" fmla="*/ 0 h 1331"/>
                <a:gd name="T120" fmla="*/ 254 w 500"/>
                <a:gd name="T121" fmla="*/ 8 h 1331"/>
                <a:gd name="T122" fmla="*/ 220 w 500"/>
                <a:gd name="T123" fmla="*/ 29 h 1331"/>
                <a:gd name="T124" fmla="*/ 11 w 500"/>
                <a:gd name="T125" fmla="*/ 86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0" h="1331">
                  <a:moveTo>
                    <a:pt x="43" y="147"/>
                  </a:moveTo>
                  <a:lnTo>
                    <a:pt x="45" y="147"/>
                  </a:lnTo>
                  <a:lnTo>
                    <a:pt x="53" y="150"/>
                  </a:lnTo>
                  <a:lnTo>
                    <a:pt x="57" y="154"/>
                  </a:lnTo>
                  <a:lnTo>
                    <a:pt x="62" y="158"/>
                  </a:lnTo>
                  <a:lnTo>
                    <a:pt x="70" y="162"/>
                  </a:lnTo>
                  <a:lnTo>
                    <a:pt x="78" y="166"/>
                  </a:lnTo>
                  <a:lnTo>
                    <a:pt x="85" y="169"/>
                  </a:lnTo>
                  <a:lnTo>
                    <a:pt x="93" y="177"/>
                  </a:lnTo>
                  <a:lnTo>
                    <a:pt x="102" y="181"/>
                  </a:lnTo>
                  <a:lnTo>
                    <a:pt x="110" y="188"/>
                  </a:lnTo>
                  <a:lnTo>
                    <a:pt x="118" y="196"/>
                  </a:lnTo>
                  <a:lnTo>
                    <a:pt x="127" y="204"/>
                  </a:lnTo>
                  <a:lnTo>
                    <a:pt x="135" y="211"/>
                  </a:lnTo>
                  <a:lnTo>
                    <a:pt x="144" y="219"/>
                  </a:lnTo>
                  <a:lnTo>
                    <a:pt x="148" y="226"/>
                  </a:lnTo>
                  <a:lnTo>
                    <a:pt x="156" y="234"/>
                  </a:lnTo>
                  <a:lnTo>
                    <a:pt x="159" y="244"/>
                  </a:lnTo>
                  <a:lnTo>
                    <a:pt x="167" y="251"/>
                  </a:lnTo>
                  <a:lnTo>
                    <a:pt x="171" y="259"/>
                  </a:lnTo>
                  <a:lnTo>
                    <a:pt x="175" y="268"/>
                  </a:lnTo>
                  <a:lnTo>
                    <a:pt x="178" y="276"/>
                  </a:lnTo>
                  <a:lnTo>
                    <a:pt x="182" y="285"/>
                  </a:lnTo>
                  <a:lnTo>
                    <a:pt x="184" y="291"/>
                  </a:lnTo>
                  <a:lnTo>
                    <a:pt x="186" y="299"/>
                  </a:lnTo>
                  <a:lnTo>
                    <a:pt x="188" y="304"/>
                  </a:lnTo>
                  <a:lnTo>
                    <a:pt x="190" y="310"/>
                  </a:lnTo>
                  <a:lnTo>
                    <a:pt x="194" y="316"/>
                  </a:lnTo>
                  <a:lnTo>
                    <a:pt x="194" y="320"/>
                  </a:lnTo>
                  <a:lnTo>
                    <a:pt x="228" y="327"/>
                  </a:lnTo>
                  <a:lnTo>
                    <a:pt x="277" y="312"/>
                  </a:lnTo>
                  <a:lnTo>
                    <a:pt x="289" y="289"/>
                  </a:lnTo>
                  <a:lnTo>
                    <a:pt x="251" y="188"/>
                  </a:lnTo>
                  <a:lnTo>
                    <a:pt x="235" y="156"/>
                  </a:lnTo>
                  <a:lnTo>
                    <a:pt x="277" y="118"/>
                  </a:lnTo>
                  <a:lnTo>
                    <a:pt x="277" y="97"/>
                  </a:lnTo>
                  <a:lnTo>
                    <a:pt x="281" y="95"/>
                  </a:lnTo>
                  <a:lnTo>
                    <a:pt x="292" y="92"/>
                  </a:lnTo>
                  <a:lnTo>
                    <a:pt x="298" y="90"/>
                  </a:lnTo>
                  <a:lnTo>
                    <a:pt x="308" y="88"/>
                  </a:lnTo>
                  <a:lnTo>
                    <a:pt x="317" y="88"/>
                  </a:lnTo>
                  <a:lnTo>
                    <a:pt x="327" y="90"/>
                  </a:lnTo>
                  <a:lnTo>
                    <a:pt x="334" y="93"/>
                  </a:lnTo>
                  <a:lnTo>
                    <a:pt x="344" y="99"/>
                  </a:lnTo>
                  <a:lnTo>
                    <a:pt x="351" y="105"/>
                  </a:lnTo>
                  <a:lnTo>
                    <a:pt x="361" y="116"/>
                  </a:lnTo>
                  <a:lnTo>
                    <a:pt x="365" y="122"/>
                  </a:lnTo>
                  <a:lnTo>
                    <a:pt x="369" y="128"/>
                  </a:lnTo>
                  <a:lnTo>
                    <a:pt x="372" y="135"/>
                  </a:lnTo>
                  <a:lnTo>
                    <a:pt x="378" y="145"/>
                  </a:lnTo>
                  <a:lnTo>
                    <a:pt x="382" y="154"/>
                  </a:lnTo>
                  <a:lnTo>
                    <a:pt x="386" y="164"/>
                  </a:lnTo>
                  <a:lnTo>
                    <a:pt x="389" y="175"/>
                  </a:lnTo>
                  <a:lnTo>
                    <a:pt x="393" y="188"/>
                  </a:lnTo>
                  <a:lnTo>
                    <a:pt x="395" y="198"/>
                  </a:lnTo>
                  <a:lnTo>
                    <a:pt x="399" y="213"/>
                  </a:lnTo>
                  <a:lnTo>
                    <a:pt x="399" y="221"/>
                  </a:lnTo>
                  <a:lnTo>
                    <a:pt x="401" y="228"/>
                  </a:lnTo>
                  <a:lnTo>
                    <a:pt x="403" y="236"/>
                  </a:lnTo>
                  <a:lnTo>
                    <a:pt x="405" y="244"/>
                  </a:lnTo>
                  <a:lnTo>
                    <a:pt x="405" y="251"/>
                  </a:lnTo>
                  <a:lnTo>
                    <a:pt x="407" y="259"/>
                  </a:lnTo>
                  <a:lnTo>
                    <a:pt x="407" y="266"/>
                  </a:lnTo>
                  <a:lnTo>
                    <a:pt x="410" y="276"/>
                  </a:lnTo>
                  <a:lnTo>
                    <a:pt x="410" y="283"/>
                  </a:lnTo>
                  <a:lnTo>
                    <a:pt x="412" y="293"/>
                  </a:lnTo>
                  <a:lnTo>
                    <a:pt x="412" y="301"/>
                  </a:lnTo>
                  <a:lnTo>
                    <a:pt x="414" y="312"/>
                  </a:lnTo>
                  <a:lnTo>
                    <a:pt x="414" y="320"/>
                  </a:lnTo>
                  <a:lnTo>
                    <a:pt x="416" y="327"/>
                  </a:lnTo>
                  <a:lnTo>
                    <a:pt x="416" y="337"/>
                  </a:lnTo>
                  <a:lnTo>
                    <a:pt x="418" y="346"/>
                  </a:lnTo>
                  <a:lnTo>
                    <a:pt x="418" y="354"/>
                  </a:lnTo>
                  <a:lnTo>
                    <a:pt x="418" y="361"/>
                  </a:lnTo>
                  <a:lnTo>
                    <a:pt x="418" y="371"/>
                  </a:lnTo>
                  <a:lnTo>
                    <a:pt x="418" y="380"/>
                  </a:lnTo>
                  <a:lnTo>
                    <a:pt x="418" y="388"/>
                  </a:lnTo>
                  <a:lnTo>
                    <a:pt x="418" y="398"/>
                  </a:lnTo>
                  <a:lnTo>
                    <a:pt x="418" y="405"/>
                  </a:lnTo>
                  <a:lnTo>
                    <a:pt x="418" y="415"/>
                  </a:lnTo>
                  <a:lnTo>
                    <a:pt x="416" y="422"/>
                  </a:lnTo>
                  <a:lnTo>
                    <a:pt x="416" y="430"/>
                  </a:lnTo>
                  <a:lnTo>
                    <a:pt x="416" y="439"/>
                  </a:lnTo>
                  <a:lnTo>
                    <a:pt x="416" y="447"/>
                  </a:lnTo>
                  <a:lnTo>
                    <a:pt x="414" y="455"/>
                  </a:lnTo>
                  <a:lnTo>
                    <a:pt x="414" y="462"/>
                  </a:lnTo>
                  <a:lnTo>
                    <a:pt x="412" y="470"/>
                  </a:lnTo>
                  <a:lnTo>
                    <a:pt x="412" y="477"/>
                  </a:lnTo>
                  <a:lnTo>
                    <a:pt x="408" y="485"/>
                  </a:lnTo>
                  <a:lnTo>
                    <a:pt x="407" y="493"/>
                  </a:lnTo>
                  <a:lnTo>
                    <a:pt x="407" y="500"/>
                  </a:lnTo>
                  <a:lnTo>
                    <a:pt x="405" y="508"/>
                  </a:lnTo>
                  <a:lnTo>
                    <a:pt x="399" y="519"/>
                  </a:lnTo>
                  <a:lnTo>
                    <a:pt x="397" y="534"/>
                  </a:lnTo>
                  <a:lnTo>
                    <a:pt x="393" y="540"/>
                  </a:lnTo>
                  <a:lnTo>
                    <a:pt x="391" y="548"/>
                  </a:lnTo>
                  <a:lnTo>
                    <a:pt x="388" y="553"/>
                  </a:lnTo>
                  <a:lnTo>
                    <a:pt x="386" y="561"/>
                  </a:lnTo>
                  <a:lnTo>
                    <a:pt x="380" y="574"/>
                  </a:lnTo>
                  <a:lnTo>
                    <a:pt x="374" y="588"/>
                  </a:lnTo>
                  <a:lnTo>
                    <a:pt x="370" y="595"/>
                  </a:lnTo>
                  <a:lnTo>
                    <a:pt x="367" y="601"/>
                  </a:lnTo>
                  <a:lnTo>
                    <a:pt x="363" y="608"/>
                  </a:lnTo>
                  <a:lnTo>
                    <a:pt x="359" y="616"/>
                  </a:lnTo>
                  <a:lnTo>
                    <a:pt x="355" y="622"/>
                  </a:lnTo>
                  <a:lnTo>
                    <a:pt x="351" y="629"/>
                  </a:lnTo>
                  <a:lnTo>
                    <a:pt x="348" y="635"/>
                  </a:lnTo>
                  <a:lnTo>
                    <a:pt x="344" y="643"/>
                  </a:lnTo>
                  <a:lnTo>
                    <a:pt x="338" y="650"/>
                  </a:lnTo>
                  <a:lnTo>
                    <a:pt x="334" y="658"/>
                  </a:lnTo>
                  <a:lnTo>
                    <a:pt x="330" y="665"/>
                  </a:lnTo>
                  <a:lnTo>
                    <a:pt x="327" y="675"/>
                  </a:lnTo>
                  <a:lnTo>
                    <a:pt x="321" y="683"/>
                  </a:lnTo>
                  <a:lnTo>
                    <a:pt x="317" y="690"/>
                  </a:lnTo>
                  <a:lnTo>
                    <a:pt x="310" y="698"/>
                  </a:lnTo>
                  <a:lnTo>
                    <a:pt x="306" y="705"/>
                  </a:lnTo>
                  <a:lnTo>
                    <a:pt x="300" y="713"/>
                  </a:lnTo>
                  <a:lnTo>
                    <a:pt x="296" y="723"/>
                  </a:lnTo>
                  <a:lnTo>
                    <a:pt x="291" y="730"/>
                  </a:lnTo>
                  <a:lnTo>
                    <a:pt x="287" y="742"/>
                  </a:lnTo>
                  <a:lnTo>
                    <a:pt x="279" y="749"/>
                  </a:lnTo>
                  <a:lnTo>
                    <a:pt x="275" y="759"/>
                  </a:lnTo>
                  <a:lnTo>
                    <a:pt x="270" y="768"/>
                  </a:lnTo>
                  <a:lnTo>
                    <a:pt x="264" y="778"/>
                  </a:lnTo>
                  <a:lnTo>
                    <a:pt x="260" y="787"/>
                  </a:lnTo>
                  <a:lnTo>
                    <a:pt x="254" y="797"/>
                  </a:lnTo>
                  <a:lnTo>
                    <a:pt x="249" y="806"/>
                  </a:lnTo>
                  <a:lnTo>
                    <a:pt x="247" y="818"/>
                  </a:lnTo>
                  <a:lnTo>
                    <a:pt x="239" y="829"/>
                  </a:lnTo>
                  <a:lnTo>
                    <a:pt x="235" y="838"/>
                  </a:lnTo>
                  <a:lnTo>
                    <a:pt x="230" y="848"/>
                  </a:lnTo>
                  <a:lnTo>
                    <a:pt x="226" y="859"/>
                  </a:lnTo>
                  <a:lnTo>
                    <a:pt x="220" y="871"/>
                  </a:lnTo>
                  <a:lnTo>
                    <a:pt x="216" y="882"/>
                  </a:lnTo>
                  <a:lnTo>
                    <a:pt x="213" y="894"/>
                  </a:lnTo>
                  <a:lnTo>
                    <a:pt x="209" y="907"/>
                  </a:lnTo>
                  <a:lnTo>
                    <a:pt x="205" y="918"/>
                  </a:lnTo>
                  <a:lnTo>
                    <a:pt x="201" y="930"/>
                  </a:lnTo>
                  <a:lnTo>
                    <a:pt x="197" y="941"/>
                  </a:lnTo>
                  <a:lnTo>
                    <a:pt x="194" y="954"/>
                  </a:lnTo>
                  <a:lnTo>
                    <a:pt x="190" y="968"/>
                  </a:lnTo>
                  <a:lnTo>
                    <a:pt x="186" y="981"/>
                  </a:lnTo>
                  <a:lnTo>
                    <a:pt x="182" y="994"/>
                  </a:lnTo>
                  <a:lnTo>
                    <a:pt x="182" y="1008"/>
                  </a:lnTo>
                  <a:lnTo>
                    <a:pt x="178" y="1021"/>
                  </a:lnTo>
                  <a:lnTo>
                    <a:pt x="175" y="1034"/>
                  </a:lnTo>
                  <a:lnTo>
                    <a:pt x="173" y="1040"/>
                  </a:lnTo>
                  <a:lnTo>
                    <a:pt x="171" y="1048"/>
                  </a:lnTo>
                  <a:lnTo>
                    <a:pt x="171" y="1055"/>
                  </a:lnTo>
                  <a:lnTo>
                    <a:pt x="171" y="1063"/>
                  </a:lnTo>
                  <a:lnTo>
                    <a:pt x="167" y="1074"/>
                  </a:lnTo>
                  <a:lnTo>
                    <a:pt x="167" y="1089"/>
                  </a:lnTo>
                  <a:lnTo>
                    <a:pt x="165" y="1095"/>
                  </a:lnTo>
                  <a:lnTo>
                    <a:pt x="163" y="1103"/>
                  </a:lnTo>
                  <a:lnTo>
                    <a:pt x="163" y="1110"/>
                  </a:lnTo>
                  <a:lnTo>
                    <a:pt x="163" y="1118"/>
                  </a:lnTo>
                  <a:lnTo>
                    <a:pt x="159" y="1129"/>
                  </a:lnTo>
                  <a:lnTo>
                    <a:pt x="159" y="1144"/>
                  </a:lnTo>
                  <a:lnTo>
                    <a:pt x="157" y="1150"/>
                  </a:lnTo>
                  <a:lnTo>
                    <a:pt x="157" y="1158"/>
                  </a:lnTo>
                  <a:lnTo>
                    <a:pt x="157" y="1163"/>
                  </a:lnTo>
                  <a:lnTo>
                    <a:pt x="157" y="1171"/>
                  </a:lnTo>
                  <a:lnTo>
                    <a:pt x="156" y="1184"/>
                  </a:lnTo>
                  <a:lnTo>
                    <a:pt x="156" y="1198"/>
                  </a:lnTo>
                  <a:lnTo>
                    <a:pt x="156" y="1209"/>
                  </a:lnTo>
                  <a:lnTo>
                    <a:pt x="156" y="1222"/>
                  </a:lnTo>
                  <a:lnTo>
                    <a:pt x="156" y="1232"/>
                  </a:lnTo>
                  <a:lnTo>
                    <a:pt x="156" y="1243"/>
                  </a:lnTo>
                  <a:lnTo>
                    <a:pt x="156" y="1255"/>
                  </a:lnTo>
                  <a:lnTo>
                    <a:pt x="156" y="1266"/>
                  </a:lnTo>
                  <a:lnTo>
                    <a:pt x="156" y="1274"/>
                  </a:lnTo>
                  <a:lnTo>
                    <a:pt x="156" y="1283"/>
                  </a:lnTo>
                  <a:lnTo>
                    <a:pt x="156" y="1291"/>
                  </a:lnTo>
                  <a:lnTo>
                    <a:pt x="156" y="1300"/>
                  </a:lnTo>
                  <a:lnTo>
                    <a:pt x="156" y="1306"/>
                  </a:lnTo>
                  <a:lnTo>
                    <a:pt x="156" y="1312"/>
                  </a:lnTo>
                  <a:lnTo>
                    <a:pt x="156" y="1317"/>
                  </a:lnTo>
                  <a:lnTo>
                    <a:pt x="156" y="1323"/>
                  </a:lnTo>
                  <a:lnTo>
                    <a:pt x="156" y="1329"/>
                  </a:lnTo>
                  <a:lnTo>
                    <a:pt x="156" y="1331"/>
                  </a:lnTo>
                  <a:lnTo>
                    <a:pt x="239" y="1329"/>
                  </a:lnTo>
                  <a:lnTo>
                    <a:pt x="254" y="1025"/>
                  </a:lnTo>
                  <a:lnTo>
                    <a:pt x="254" y="1021"/>
                  </a:lnTo>
                  <a:lnTo>
                    <a:pt x="256" y="1013"/>
                  </a:lnTo>
                  <a:lnTo>
                    <a:pt x="256" y="1008"/>
                  </a:lnTo>
                  <a:lnTo>
                    <a:pt x="260" y="1002"/>
                  </a:lnTo>
                  <a:lnTo>
                    <a:pt x="262" y="994"/>
                  </a:lnTo>
                  <a:lnTo>
                    <a:pt x="266" y="987"/>
                  </a:lnTo>
                  <a:lnTo>
                    <a:pt x="268" y="975"/>
                  </a:lnTo>
                  <a:lnTo>
                    <a:pt x="272" y="966"/>
                  </a:lnTo>
                  <a:lnTo>
                    <a:pt x="275" y="954"/>
                  </a:lnTo>
                  <a:lnTo>
                    <a:pt x="281" y="945"/>
                  </a:lnTo>
                  <a:lnTo>
                    <a:pt x="285" y="932"/>
                  </a:lnTo>
                  <a:lnTo>
                    <a:pt x="291" y="920"/>
                  </a:lnTo>
                  <a:lnTo>
                    <a:pt x="294" y="907"/>
                  </a:lnTo>
                  <a:lnTo>
                    <a:pt x="302" y="895"/>
                  </a:lnTo>
                  <a:lnTo>
                    <a:pt x="302" y="888"/>
                  </a:lnTo>
                  <a:lnTo>
                    <a:pt x="306" y="880"/>
                  </a:lnTo>
                  <a:lnTo>
                    <a:pt x="308" y="873"/>
                  </a:lnTo>
                  <a:lnTo>
                    <a:pt x="311" y="867"/>
                  </a:lnTo>
                  <a:lnTo>
                    <a:pt x="317" y="854"/>
                  </a:lnTo>
                  <a:lnTo>
                    <a:pt x="323" y="840"/>
                  </a:lnTo>
                  <a:lnTo>
                    <a:pt x="325" y="833"/>
                  </a:lnTo>
                  <a:lnTo>
                    <a:pt x="329" y="825"/>
                  </a:lnTo>
                  <a:lnTo>
                    <a:pt x="330" y="819"/>
                  </a:lnTo>
                  <a:lnTo>
                    <a:pt x="334" y="814"/>
                  </a:lnTo>
                  <a:lnTo>
                    <a:pt x="340" y="799"/>
                  </a:lnTo>
                  <a:lnTo>
                    <a:pt x="346" y="787"/>
                  </a:lnTo>
                  <a:lnTo>
                    <a:pt x="351" y="774"/>
                  </a:lnTo>
                  <a:lnTo>
                    <a:pt x="355" y="761"/>
                  </a:lnTo>
                  <a:lnTo>
                    <a:pt x="361" y="749"/>
                  </a:lnTo>
                  <a:lnTo>
                    <a:pt x="367" y="740"/>
                  </a:lnTo>
                  <a:lnTo>
                    <a:pt x="372" y="728"/>
                  </a:lnTo>
                  <a:lnTo>
                    <a:pt x="378" y="719"/>
                  </a:lnTo>
                  <a:lnTo>
                    <a:pt x="384" y="709"/>
                  </a:lnTo>
                  <a:lnTo>
                    <a:pt x="389" y="702"/>
                  </a:lnTo>
                  <a:lnTo>
                    <a:pt x="393" y="692"/>
                  </a:lnTo>
                  <a:lnTo>
                    <a:pt x="397" y="685"/>
                  </a:lnTo>
                  <a:lnTo>
                    <a:pt x="401" y="677"/>
                  </a:lnTo>
                  <a:lnTo>
                    <a:pt x="407" y="669"/>
                  </a:lnTo>
                  <a:lnTo>
                    <a:pt x="410" y="662"/>
                  </a:lnTo>
                  <a:lnTo>
                    <a:pt x="414" y="654"/>
                  </a:lnTo>
                  <a:lnTo>
                    <a:pt x="418" y="646"/>
                  </a:lnTo>
                  <a:lnTo>
                    <a:pt x="422" y="641"/>
                  </a:lnTo>
                  <a:lnTo>
                    <a:pt x="426" y="633"/>
                  </a:lnTo>
                  <a:lnTo>
                    <a:pt x="429" y="626"/>
                  </a:lnTo>
                  <a:lnTo>
                    <a:pt x="433" y="618"/>
                  </a:lnTo>
                  <a:lnTo>
                    <a:pt x="437" y="610"/>
                  </a:lnTo>
                  <a:lnTo>
                    <a:pt x="445" y="597"/>
                  </a:lnTo>
                  <a:lnTo>
                    <a:pt x="452" y="584"/>
                  </a:lnTo>
                  <a:lnTo>
                    <a:pt x="456" y="576"/>
                  </a:lnTo>
                  <a:lnTo>
                    <a:pt x="458" y="569"/>
                  </a:lnTo>
                  <a:lnTo>
                    <a:pt x="460" y="561"/>
                  </a:lnTo>
                  <a:lnTo>
                    <a:pt x="464" y="555"/>
                  </a:lnTo>
                  <a:lnTo>
                    <a:pt x="467" y="548"/>
                  </a:lnTo>
                  <a:lnTo>
                    <a:pt x="469" y="542"/>
                  </a:lnTo>
                  <a:lnTo>
                    <a:pt x="471" y="534"/>
                  </a:lnTo>
                  <a:lnTo>
                    <a:pt x="475" y="527"/>
                  </a:lnTo>
                  <a:lnTo>
                    <a:pt x="477" y="519"/>
                  </a:lnTo>
                  <a:lnTo>
                    <a:pt x="479" y="512"/>
                  </a:lnTo>
                  <a:lnTo>
                    <a:pt x="483" y="504"/>
                  </a:lnTo>
                  <a:lnTo>
                    <a:pt x="484" y="496"/>
                  </a:lnTo>
                  <a:lnTo>
                    <a:pt x="486" y="489"/>
                  </a:lnTo>
                  <a:lnTo>
                    <a:pt x="488" y="481"/>
                  </a:lnTo>
                  <a:lnTo>
                    <a:pt x="490" y="474"/>
                  </a:lnTo>
                  <a:lnTo>
                    <a:pt x="494" y="466"/>
                  </a:lnTo>
                  <a:lnTo>
                    <a:pt x="494" y="455"/>
                  </a:lnTo>
                  <a:lnTo>
                    <a:pt x="494" y="447"/>
                  </a:lnTo>
                  <a:lnTo>
                    <a:pt x="496" y="437"/>
                  </a:lnTo>
                  <a:lnTo>
                    <a:pt x="498" y="428"/>
                  </a:lnTo>
                  <a:lnTo>
                    <a:pt x="498" y="417"/>
                  </a:lnTo>
                  <a:lnTo>
                    <a:pt x="498" y="409"/>
                  </a:lnTo>
                  <a:lnTo>
                    <a:pt x="498" y="399"/>
                  </a:lnTo>
                  <a:lnTo>
                    <a:pt x="500" y="392"/>
                  </a:lnTo>
                  <a:lnTo>
                    <a:pt x="500" y="380"/>
                  </a:lnTo>
                  <a:lnTo>
                    <a:pt x="500" y="371"/>
                  </a:lnTo>
                  <a:lnTo>
                    <a:pt x="500" y="359"/>
                  </a:lnTo>
                  <a:lnTo>
                    <a:pt x="500" y="350"/>
                  </a:lnTo>
                  <a:lnTo>
                    <a:pt x="498" y="340"/>
                  </a:lnTo>
                  <a:lnTo>
                    <a:pt x="498" y="331"/>
                  </a:lnTo>
                  <a:lnTo>
                    <a:pt x="498" y="320"/>
                  </a:lnTo>
                  <a:lnTo>
                    <a:pt x="498" y="312"/>
                  </a:lnTo>
                  <a:lnTo>
                    <a:pt x="496" y="301"/>
                  </a:lnTo>
                  <a:lnTo>
                    <a:pt x="496" y="291"/>
                  </a:lnTo>
                  <a:lnTo>
                    <a:pt x="494" y="280"/>
                  </a:lnTo>
                  <a:lnTo>
                    <a:pt x="494" y="270"/>
                  </a:lnTo>
                  <a:lnTo>
                    <a:pt x="490" y="261"/>
                  </a:lnTo>
                  <a:lnTo>
                    <a:pt x="490" y="251"/>
                  </a:lnTo>
                  <a:lnTo>
                    <a:pt x="488" y="240"/>
                  </a:lnTo>
                  <a:lnTo>
                    <a:pt x="486" y="232"/>
                  </a:lnTo>
                  <a:lnTo>
                    <a:pt x="484" y="221"/>
                  </a:lnTo>
                  <a:lnTo>
                    <a:pt x="483" y="213"/>
                  </a:lnTo>
                  <a:lnTo>
                    <a:pt x="479" y="204"/>
                  </a:lnTo>
                  <a:lnTo>
                    <a:pt x="479" y="194"/>
                  </a:lnTo>
                  <a:lnTo>
                    <a:pt x="475" y="185"/>
                  </a:lnTo>
                  <a:lnTo>
                    <a:pt x="473" y="177"/>
                  </a:lnTo>
                  <a:lnTo>
                    <a:pt x="469" y="169"/>
                  </a:lnTo>
                  <a:lnTo>
                    <a:pt x="467" y="162"/>
                  </a:lnTo>
                  <a:lnTo>
                    <a:pt x="464" y="152"/>
                  </a:lnTo>
                  <a:lnTo>
                    <a:pt x="460" y="143"/>
                  </a:lnTo>
                  <a:lnTo>
                    <a:pt x="456" y="135"/>
                  </a:lnTo>
                  <a:lnTo>
                    <a:pt x="452" y="128"/>
                  </a:lnTo>
                  <a:lnTo>
                    <a:pt x="448" y="120"/>
                  </a:lnTo>
                  <a:lnTo>
                    <a:pt x="445" y="112"/>
                  </a:lnTo>
                  <a:lnTo>
                    <a:pt x="441" y="105"/>
                  </a:lnTo>
                  <a:lnTo>
                    <a:pt x="437" y="97"/>
                  </a:lnTo>
                  <a:lnTo>
                    <a:pt x="427" y="84"/>
                  </a:lnTo>
                  <a:lnTo>
                    <a:pt x="418" y="73"/>
                  </a:lnTo>
                  <a:lnTo>
                    <a:pt x="410" y="59"/>
                  </a:lnTo>
                  <a:lnTo>
                    <a:pt x="401" y="52"/>
                  </a:lnTo>
                  <a:lnTo>
                    <a:pt x="391" y="40"/>
                  </a:lnTo>
                  <a:lnTo>
                    <a:pt x="382" y="33"/>
                  </a:lnTo>
                  <a:lnTo>
                    <a:pt x="370" y="23"/>
                  </a:lnTo>
                  <a:lnTo>
                    <a:pt x="361" y="17"/>
                  </a:lnTo>
                  <a:lnTo>
                    <a:pt x="350" y="10"/>
                  </a:lnTo>
                  <a:lnTo>
                    <a:pt x="340" y="8"/>
                  </a:lnTo>
                  <a:lnTo>
                    <a:pt x="329" y="2"/>
                  </a:lnTo>
                  <a:lnTo>
                    <a:pt x="321" y="2"/>
                  </a:lnTo>
                  <a:lnTo>
                    <a:pt x="310" y="0"/>
                  </a:lnTo>
                  <a:lnTo>
                    <a:pt x="298" y="0"/>
                  </a:lnTo>
                  <a:lnTo>
                    <a:pt x="289" y="0"/>
                  </a:lnTo>
                  <a:lnTo>
                    <a:pt x="279" y="2"/>
                  </a:lnTo>
                  <a:lnTo>
                    <a:pt x="272" y="2"/>
                  </a:lnTo>
                  <a:lnTo>
                    <a:pt x="262" y="6"/>
                  </a:lnTo>
                  <a:lnTo>
                    <a:pt x="254" y="8"/>
                  </a:lnTo>
                  <a:lnTo>
                    <a:pt x="249" y="12"/>
                  </a:lnTo>
                  <a:lnTo>
                    <a:pt x="235" y="17"/>
                  </a:lnTo>
                  <a:lnTo>
                    <a:pt x="228" y="23"/>
                  </a:lnTo>
                  <a:lnTo>
                    <a:pt x="220" y="27"/>
                  </a:lnTo>
                  <a:lnTo>
                    <a:pt x="220" y="29"/>
                  </a:lnTo>
                  <a:lnTo>
                    <a:pt x="184" y="40"/>
                  </a:lnTo>
                  <a:lnTo>
                    <a:pt x="144" y="78"/>
                  </a:lnTo>
                  <a:lnTo>
                    <a:pt x="112" y="71"/>
                  </a:lnTo>
                  <a:lnTo>
                    <a:pt x="51" y="71"/>
                  </a:lnTo>
                  <a:lnTo>
                    <a:pt x="11" y="86"/>
                  </a:lnTo>
                  <a:lnTo>
                    <a:pt x="0" y="116"/>
                  </a:lnTo>
                  <a:lnTo>
                    <a:pt x="4" y="131"/>
                  </a:lnTo>
                  <a:lnTo>
                    <a:pt x="43" y="147"/>
                  </a:lnTo>
                  <a:lnTo>
                    <a:pt x="43" y="147"/>
                  </a:lnTo>
                  <a:close/>
                </a:path>
              </a:pathLst>
            </a:custGeom>
            <a:solidFill>
              <a:srgbClr val="75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1" name="Freeform 221">
              <a:extLst>
                <a:ext uri="{FF2B5EF4-FFF2-40B4-BE49-F238E27FC236}">
                  <a16:creationId xmlns:a16="http://schemas.microsoft.com/office/drawing/2014/main" id="{8D4EE03B-8B67-4C59-98C5-44F072DC4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" y="2998"/>
              <a:ext cx="120" cy="95"/>
            </a:xfrm>
            <a:custGeom>
              <a:avLst/>
              <a:gdLst>
                <a:gd name="T0" fmla="*/ 19 w 242"/>
                <a:gd name="T1" fmla="*/ 0 h 190"/>
                <a:gd name="T2" fmla="*/ 21 w 242"/>
                <a:gd name="T3" fmla="*/ 0 h 190"/>
                <a:gd name="T4" fmla="*/ 27 w 242"/>
                <a:gd name="T5" fmla="*/ 0 h 190"/>
                <a:gd name="T6" fmla="*/ 31 w 242"/>
                <a:gd name="T7" fmla="*/ 0 h 190"/>
                <a:gd name="T8" fmla="*/ 37 w 242"/>
                <a:gd name="T9" fmla="*/ 0 h 190"/>
                <a:gd name="T10" fmla="*/ 42 w 242"/>
                <a:gd name="T11" fmla="*/ 1 h 190"/>
                <a:gd name="T12" fmla="*/ 50 w 242"/>
                <a:gd name="T13" fmla="*/ 3 h 190"/>
                <a:gd name="T14" fmla="*/ 57 w 242"/>
                <a:gd name="T15" fmla="*/ 5 h 190"/>
                <a:gd name="T16" fmla="*/ 65 w 242"/>
                <a:gd name="T17" fmla="*/ 7 h 190"/>
                <a:gd name="T18" fmla="*/ 73 w 242"/>
                <a:gd name="T19" fmla="*/ 11 h 190"/>
                <a:gd name="T20" fmla="*/ 80 w 242"/>
                <a:gd name="T21" fmla="*/ 15 h 190"/>
                <a:gd name="T22" fmla="*/ 88 w 242"/>
                <a:gd name="T23" fmla="*/ 19 h 190"/>
                <a:gd name="T24" fmla="*/ 97 w 242"/>
                <a:gd name="T25" fmla="*/ 24 h 190"/>
                <a:gd name="T26" fmla="*/ 105 w 242"/>
                <a:gd name="T27" fmla="*/ 32 h 190"/>
                <a:gd name="T28" fmla="*/ 114 w 242"/>
                <a:gd name="T29" fmla="*/ 39 h 190"/>
                <a:gd name="T30" fmla="*/ 122 w 242"/>
                <a:gd name="T31" fmla="*/ 45 h 190"/>
                <a:gd name="T32" fmla="*/ 130 w 242"/>
                <a:gd name="T33" fmla="*/ 53 h 190"/>
                <a:gd name="T34" fmla="*/ 137 w 242"/>
                <a:gd name="T35" fmla="*/ 62 h 190"/>
                <a:gd name="T36" fmla="*/ 147 w 242"/>
                <a:gd name="T37" fmla="*/ 72 h 190"/>
                <a:gd name="T38" fmla="*/ 153 w 242"/>
                <a:gd name="T39" fmla="*/ 81 h 190"/>
                <a:gd name="T40" fmla="*/ 160 w 242"/>
                <a:gd name="T41" fmla="*/ 91 h 190"/>
                <a:gd name="T42" fmla="*/ 166 w 242"/>
                <a:gd name="T43" fmla="*/ 100 h 190"/>
                <a:gd name="T44" fmla="*/ 173 w 242"/>
                <a:gd name="T45" fmla="*/ 110 h 190"/>
                <a:gd name="T46" fmla="*/ 177 w 242"/>
                <a:gd name="T47" fmla="*/ 117 h 190"/>
                <a:gd name="T48" fmla="*/ 183 w 242"/>
                <a:gd name="T49" fmla="*/ 125 h 190"/>
                <a:gd name="T50" fmla="*/ 187 w 242"/>
                <a:gd name="T51" fmla="*/ 133 h 190"/>
                <a:gd name="T52" fmla="*/ 191 w 242"/>
                <a:gd name="T53" fmla="*/ 140 h 190"/>
                <a:gd name="T54" fmla="*/ 196 w 242"/>
                <a:gd name="T55" fmla="*/ 148 h 190"/>
                <a:gd name="T56" fmla="*/ 198 w 242"/>
                <a:gd name="T57" fmla="*/ 152 h 190"/>
                <a:gd name="T58" fmla="*/ 240 w 242"/>
                <a:gd name="T59" fmla="*/ 152 h 190"/>
                <a:gd name="T60" fmla="*/ 242 w 242"/>
                <a:gd name="T61" fmla="*/ 171 h 190"/>
                <a:gd name="T62" fmla="*/ 227 w 242"/>
                <a:gd name="T63" fmla="*/ 184 h 190"/>
                <a:gd name="T64" fmla="*/ 177 w 242"/>
                <a:gd name="T65" fmla="*/ 190 h 190"/>
                <a:gd name="T66" fmla="*/ 175 w 242"/>
                <a:gd name="T67" fmla="*/ 186 h 190"/>
                <a:gd name="T68" fmla="*/ 173 w 242"/>
                <a:gd name="T69" fmla="*/ 176 h 190"/>
                <a:gd name="T70" fmla="*/ 170 w 242"/>
                <a:gd name="T71" fmla="*/ 171 h 190"/>
                <a:gd name="T72" fmla="*/ 166 w 242"/>
                <a:gd name="T73" fmla="*/ 163 h 190"/>
                <a:gd name="T74" fmla="*/ 162 w 242"/>
                <a:gd name="T75" fmla="*/ 155 h 190"/>
                <a:gd name="T76" fmla="*/ 160 w 242"/>
                <a:gd name="T77" fmla="*/ 148 h 190"/>
                <a:gd name="T78" fmla="*/ 154 w 242"/>
                <a:gd name="T79" fmla="*/ 138 h 190"/>
                <a:gd name="T80" fmla="*/ 151 w 242"/>
                <a:gd name="T81" fmla="*/ 129 h 190"/>
                <a:gd name="T82" fmla="*/ 145 w 242"/>
                <a:gd name="T83" fmla="*/ 121 h 190"/>
                <a:gd name="T84" fmla="*/ 139 w 242"/>
                <a:gd name="T85" fmla="*/ 112 h 190"/>
                <a:gd name="T86" fmla="*/ 132 w 242"/>
                <a:gd name="T87" fmla="*/ 102 h 190"/>
                <a:gd name="T88" fmla="*/ 126 w 242"/>
                <a:gd name="T89" fmla="*/ 93 h 190"/>
                <a:gd name="T90" fmla="*/ 118 w 242"/>
                <a:gd name="T91" fmla="*/ 85 h 190"/>
                <a:gd name="T92" fmla="*/ 113 w 242"/>
                <a:gd name="T93" fmla="*/ 77 h 190"/>
                <a:gd name="T94" fmla="*/ 101 w 242"/>
                <a:gd name="T95" fmla="*/ 68 h 190"/>
                <a:gd name="T96" fmla="*/ 94 w 242"/>
                <a:gd name="T97" fmla="*/ 60 h 190"/>
                <a:gd name="T98" fmla="*/ 84 w 242"/>
                <a:gd name="T99" fmla="*/ 55 h 190"/>
                <a:gd name="T100" fmla="*/ 75 w 242"/>
                <a:gd name="T101" fmla="*/ 49 h 190"/>
                <a:gd name="T102" fmla="*/ 65 w 242"/>
                <a:gd name="T103" fmla="*/ 43 h 190"/>
                <a:gd name="T104" fmla="*/ 57 w 242"/>
                <a:gd name="T105" fmla="*/ 38 h 190"/>
                <a:gd name="T106" fmla="*/ 46 w 242"/>
                <a:gd name="T107" fmla="*/ 34 h 190"/>
                <a:gd name="T108" fmla="*/ 38 w 242"/>
                <a:gd name="T109" fmla="*/ 32 h 190"/>
                <a:gd name="T110" fmla="*/ 31 w 242"/>
                <a:gd name="T111" fmla="*/ 28 h 190"/>
                <a:gd name="T112" fmla="*/ 23 w 242"/>
                <a:gd name="T113" fmla="*/ 24 h 190"/>
                <a:gd name="T114" fmla="*/ 16 w 242"/>
                <a:gd name="T115" fmla="*/ 22 h 190"/>
                <a:gd name="T116" fmla="*/ 10 w 242"/>
                <a:gd name="T117" fmla="*/ 20 h 190"/>
                <a:gd name="T118" fmla="*/ 2 w 242"/>
                <a:gd name="T119" fmla="*/ 19 h 190"/>
                <a:gd name="T120" fmla="*/ 0 w 242"/>
                <a:gd name="T121" fmla="*/ 19 h 190"/>
                <a:gd name="T122" fmla="*/ 19 w 242"/>
                <a:gd name="T123" fmla="*/ 0 h 190"/>
                <a:gd name="T124" fmla="*/ 19 w 242"/>
                <a:gd name="T12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2" h="190">
                  <a:moveTo>
                    <a:pt x="19" y="0"/>
                  </a:moveTo>
                  <a:lnTo>
                    <a:pt x="21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2" y="1"/>
                  </a:lnTo>
                  <a:lnTo>
                    <a:pt x="50" y="3"/>
                  </a:lnTo>
                  <a:lnTo>
                    <a:pt x="57" y="5"/>
                  </a:lnTo>
                  <a:lnTo>
                    <a:pt x="65" y="7"/>
                  </a:lnTo>
                  <a:lnTo>
                    <a:pt x="73" y="11"/>
                  </a:lnTo>
                  <a:lnTo>
                    <a:pt x="80" y="15"/>
                  </a:lnTo>
                  <a:lnTo>
                    <a:pt x="88" y="19"/>
                  </a:lnTo>
                  <a:lnTo>
                    <a:pt x="97" y="24"/>
                  </a:lnTo>
                  <a:lnTo>
                    <a:pt x="105" y="32"/>
                  </a:lnTo>
                  <a:lnTo>
                    <a:pt x="114" y="39"/>
                  </a:lnTo>
                  <a:lnTo>
                    <a:pt x="122" y="45"/>
                  </a:lnTo>
                  <a:lnTo>
                    <a:pt x="130" y="53"/>
                  </a:lnTo>
                  <a:lnTo>
                    <a:pt x="137" y="62"/>
                  </a:lnTo>
                  <a:lnTo>
                    <a:pt x="147" y="72"/>
                  </a:lnTo>
                  <a:lnTo>
                    <a:pt x="153" y="81"/>
                  </a:lnTo>
                  <a:lnTo>
                    <a:pt x="160" y="91"/>
                  </a:lnTo>
                  <a:lnTo>
                    <a:pt x="166" y="100"/>
                  </a:lnTo>
                  <a:lnTo>
                    <a:pt x="173" y="110"/>
                  </a:lnTo>
                  <a:lnTo>
                    <a:pt x="177" y="117"/>
                  </a:lnTo>
                  <a:lnTo>
                    <a:pt x="183" y="125"/>
                  </a:lnTo>
                  <a:lnTo>
                    <a:pt x="187" y="133"/>
                  </a:lnTo>
                  <a:lnTo>
                    <a:pt x="191" y="140"/>
                  </a:lnTo>
                  <a:lnTo>
                    <a:pt x="196" y="148"/>
                  </a:lnTo>
                  <a:lnTo>
                    <a:pt x="198" y="152"/>
                  </a:lnTo>
                  <a:lnTo>
                    <a:pt x="240" y="152"/>
                  </a:lnTo>
                  <a:lnTo>
                    <a:pt x="242" y="171"/>
                  </a:lnTo>
                  <a:lnTo>
                    <a:pt x="227" y="184"/>
                  </a:lnTo>
                  <a:lnTo>
                    <a:pt x="177" y="190"/>
                  </a:lnTo>
                  <a:lnTo>
                    <a:pt x="175" y="186"/>
                  </a:lnTo>
                  <a:lnTo>
                    <a:pt x="173" y="176"/>
                  </a:lnTo>
                  <a:lnTo>
                    <a:pt x="170" y="171"/>
                  </a:lnTo>
                  <a:lnTo>
                    <a:pt x="166" y="163"/>
                  </a:lnTo>
                  <a:lnTo>
                    <a:pt x="162" y="155"/>
                  </a:lnTo>
                  <a:lnTo>
                    <a:pt x="160" y="148"/>
                  </a:lnTo>
                  <a:lnTo>
                    <a:pt x="154" y="138"/>
                  </a:lnTo>
                  <a:lnTo>
                    <a:pt x="151" y="129"/>
                  </a:lnTo>
                  <a:lnTo>
                    <a:pt x="145" y="121"/>
                  </a:lnTo>
                  <a:lnTo>
                    <a:pt x="139" y="112"/>
                  </a:lnTo>
                  <a:lnTo>
                    <a:pt x="132" y="102"/>
                  </a:lnTo>
                  <a:lnTo>
                    <a:pt x="126" y="93"/>
                  </a:lnTo>
                  <a:lnTo>
                    <a:pt x="118" y="85"/>
                  </a:lnTo>
                  <a:lnTo>
                    <a:pt x="113" y="77"/>
                  </a:lnTo>
                  <a:lnTo>
                    <a:pt x="101" y="68"/>
                  </a:lnTo>
                  <a:lnTo>
                    <a:pt x="94" y="60"/>
                  </a:lnTo>
                  <a:lnTo>
                    <a:pt x="84" y="55"/>
                  </a:lnTo>
                  <a:lnTo>
                    <a:pt x="75" y="49"/>
                  </a:lnTo>
                  <a:lnTo>
                    <a:pt x="65" y="43"/>
                  </a:lnTo>
                  <a:lnTo>
                    <a:pt x="57" y="38"/>
                  </a:lnTo>
                  <a:lnTo>
                    <a:pt x="46" y="34"/>
                  </a:lnTo>
                  <a:lnTo>
                    <a:pt x="38" y="32"/>
                  </a:lnTo>
                  <a:lnTo>
                    <a:pt x="31" y="28"/>
                  </a:lnTo>
                  <a:lnTo>
                    <a:pt x="23" y="24"/>
                  </a:lnTo>
                  <a:lnTo>
                    <a:pt x="16" y="22"/>
                  </a:lnTo>
                  <a:lnTo>
                    <a:pt x="10" y="20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D1D1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2" name="Freeform 222">
              <a:extLst>
                <a:ext uri="{FF2B5EF4-FFF2-40B4-BE49-F238E27FC236}">
                  <a16:creationId xmlns:a16="http://schemas.microsoft.com/office/drawing/2014/main" id="{4A975E09-2CCB-4C6C-B9D9-2ABA4D971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3041"/>
              <a:ext cx="145" cy="541"/>
            </a:xfrm>
            <a:custGeom>
              <a:avLst/>
              <a:gdLst>
                <a:gd name="T0" fmla="*/ 245 w 291"/>
                <a:gd name="T1" fmla="*/ 23 h 1083"/>
                <a:gd name="T2" fmla="*/ 260 w 291"/>
                <a:gd name="T3" fmla="*/ 65 h 1083"/>
                <a:gd name="T4" fmla="*/ 268 w 291"/>
                <a:gd name="T5" fmla="*/ 93 h 1083"/>
                <a:gd name="T6" fmla="*/ 275 w 291"/>
                <a:gd name="T7" fmla="*/ 122 h 1083"/>
                <a:gd name="T8" fmla="*/ 283 w 291"/>
                <a:gd name="T9" fmla="*/ 156 h 1083"/>
                <a:gd name="T10" fmla="*/ 287 w 291"/>
                <a:gd name="T11" fmla="*/ 188 h 1083"/>
                <a:gd name="T12" fmla="*/ 291 w 291"/>
                <a:gd name="T13" fmla="*/ 219 h 1083"/>
                <a:gd name="T14" fmla="*/ 291 w 291"/>
                <a:gd name="T15" fmla="*/ 247 h 1083"/>
                <a:gd name="T16" fmla="*/ 291 w 291"/>
                <a:gd name="T17" fmla="*/ 276 h 1083"/>
                <a:gd name="T18" fmla="*/ 279 w 291"/>
                <a:gd name="T19" fmla="*/ 327 h 1083"/>
                <a:gd name="T20" fmla="*/ 262 w 291"/>
                <a:gd name="T21" fmla="*/ 380 h 1083"/>
                <a:gd name="T22" fmla="*/ 237 w 291"/>
                <a:gd name="T23" fmla="*/ 431 h 1083"/>
                <a:gd name="T24" fmla="*/ 215 w 291"/>
                <a:gd name="T25" fmla="*/ 469 h 1083"/>
                <a:gd name="T26" fmla="*/ 192 w 291"/>
                <a:gd name="T27" fmla="*/ 511 h 1083"/>
                <a:gd name="T28" fmla="*/ 177 w 291"/>
                <a:gd name="T29" fmla="*/ 542 h 1083"/>
                <a:gd name="T30" fmla="*/ 161 w 291"/>
                <a:gd name="T31" fmla="*/ 570 h 1083"/>
                <a:gd name="T32" fmla="*/ 148 w 291"/>
                <a:gd name="T33" fmla="*/ 601 h 1083"/>
                <a:gd name="T34" fmla="*/ 133 w 291"/>
                <a:gd name="T35" fmla="*/ 629 h 1083"/>
                <a:gd name="T36" fmla="*/ 118 w 291"/>
                <a:gd name="T37" fmla="*/ 658 h 1083"/>
                <a:gd name="T38" fmla="*/ 95 w 291"/>
                <a:gd name="T39" fmla="*/ 711 h 1083"/>
                <a:gd name="T40" fmla="*/ 78 w 291"/>
                <a:gd name="T41" fmla="*/ 749 h 1083"/>
                <a:gd name="T42" fmla="*/ 74 w 291"/>
                <a:gd name="T43" fmla="*/ 766 h 1083"/>
                <a:gd name="T44" fmla="*/ 43 w 291"/>
                <a:gd name="T45" fmla="*/ 768 h 1083"/>
                <a:gd name="T46" fmla="*/ 34 w 291"/>
                <a:gd name="T47" fmla="*/ 796 h 1083"/>
                <a:gd name="T48" fmla="*/ 24 w 291"/>
                <a:gd name="T49" fmla="*/ 833 h 1083"/>
                <a:gd name="T50" fmla="*/ 21 w 291"/>
                <a:gd name="T51" fmla="*/ 859 h 1083"/>
                <a:gd name="T52" fmla="*/ 15 w 291"/>
                <a:gd name="T53" fmla="*/ 888 h 1083"/>
                <a:gd name="T54" fmla="*/ 11 w 291"/>
                <a:gd name="T55" fmla="*/ 920 h 1083"/>
                <a:gd name="T56" fmla="*/ 7 w 291"/>
                <a:gd name="T57" fmla="*/ 954 h 1083"/>
                <a:gd name="T58" fmla="*/ 5 w 291"/>
                <a:gd name="T59" fmla="*/ 986 h 1083"/>
                <a:gd name="T60" fmla="*/ 4 w 291"/>
                <a:gd name="T61" fmla="*/ 1019 h 1083"/>
                <a:gd name="T62" fmla="*/ 2 w 291"/>
                <a:gd name="T63" fmla="*/ 1051 h 1083"/>
                <a:gd name="T64" fmla="*/ 2 w 291"/>
                <a:gd name="T65" fmla="*/ 1081 h 1083"/>
                <a:gd name="T66" fmla="*/ 0 w 291"/>
                <a:gd name="T67" fmla="*/ 1064 h 1083"/>
                <a:gd name="T68" fmla="*/ 0 w 291"/>
                <a:gd name="T69" fmla="*/ 1028 h 1083"/>
                <a:gd name="T70" fmla="*/ 2 w 291"/>
                <a:gd name="T71" fmla="*/ 990 h 1083"/>
                <a:gd name="T72" fmla="*/ 2 w 291"/>
                <a:gd name="T73" fmla="*/ 947 h 1083"/>
                <a:gd name="T74" fmla="*/ 5 w 291"/>
                <a:gd name="T75" fmla="*/ 899 h 1083"/>
                <a:gd name="T76" fmla="*/ 9 w 291"/>
                <a:gd name="T77" fmla="*/ 852 h 1083"/>
                <a:gd name="T78" fmla="*/ 17 w 291"/>
                <a:gd name="T79" fmla="*/ 806 h 1083"/>
                <a:gd name="T80" fmla="*/ 26 w 291"/>
                <a:gd name="T81" fmla="*/ 762 h 1083"/>
                <a:gd name="T82" fmla="*/ 38 w 291"/>
                <a:gd name="T83" fmla="*/ 726 h 1083"/>
                <a:gd name="T84" fmla="*/ 49 w 291"/>
                <a:gd name="T85" fmla="*/ 694 h 1083"/>
                <a:gd name="T86" fmla="*/ 64 w 291"/>
                <a:gd name="T87" fmla="*/ 663 h 1083"/>
                <a:gd name="T88" fmla="*/ 80 w 291"/>
                <a:gd name="T89" fmla="*/ 637 h 1083"/>
                <a:gd name="T90" fmla="*/ 106 w 291"/>
                <a:gd name="T91" fmla="*/ 591 h 1083"/>
                <a:gd name="T92" fmla="*/ 140 w 291"/>
                <a:gd name="T93" fmla="*/ 547 h 1083"/>
                <a:gd name="T94" fmla="*/ 156 w 291"/>
                <a:gd name="T95" fmla="*/ 519 h 1083"/>
                <a:gd name="T96" fmla="*/ 175 w 291"/>
                <a:gd name="T97" fmla="*/ 492 h 1083"/>
                <a:gd name="T98" fmla="*/ 192 w 291"/>
                <a:gd name="T99" fmla="*/ 462 h 1083"/>
                <a:gd name="T100" fmla="*/ 209 w 291"/>
                <a:gd name="T101" fmla="*/ 431 h 1083"/>
                <a:gd name="T102" fmla="*/ 224 w 291"/>
                <a:gd name="T103" fmla="*/ 399 h 1083"/>
                <a:gd name="T104" fmla="*/ 237 w 291"/>
                <a:gd name="T105" fmla="*/ 367 h 1083"/>
                <a:gd name="T106" fmla="*/ 247 w 291"/>
                <a:gd name="T107" fmla="*/ 333 h 1083"/>
                <a:gd name="T108" fmla="*/ 254 w 291"/>
                <a:gd name="T109" fmla="*/ 298 h 1083"/>
                <a:gd name="T110" fmla="*/ 258 w 291"/>
                <a:gd name="T111" fmla="*/ 262 h 1083"/>
                <a:gd name="T112" fmla="*/ 260 w 291"/>
                <a:gd name="T113" fmla="*/ 228 h 1083"/>
                <a:gd name="T114" fmla="*/ 260 w 291"/>
                <a:gd name="T115" fmla="*/ 196 h 1083"/>
                <a:gd name="T116" fmla="*/ 258 w 291"/>
                <a:gd name="T117" fmla="*/ 165 h 1083"/>
                <a:gd name="T118" fmla="*/ 256 w 291"/>
                <a:gd name="T119" fmla="*/ 135 h 1083"/>
                <a:gd name="T120" fmla="*/ 234 w 291"/>
                <a:gd name="T121" fmla="*/ 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1083">
                  <a:moveTo>
                    <a:pt x="234" y="0"/>
                  </a:moveTo>
                  <a:lnTo>
                    <a:pt x="239" y="10"/>
                  </a:lnTo>
                  <a:lnTo>
                    <a:pt x="241" y="15"/>
                  </a:lnTo>
                  <a:lnTo>
                    <a:pt x="245" y="23"/>
                  </a:lnTo>
                  <a:lnTo>
                    <a:pt x="249" y="30"/>
                  </a:lnTo>
                  <a:lnTo>
                    <a:pt x="253" y="42"/>
                  </a:lnTo>
                  <a:lnTo>
                    <a:pt x="256" y="51"/>
                  </a:lnTo>
                  <a:lnTo>
                    <a:pt x="260" y="65"/>
                  </a:lnTo>
                  <a:lnTo>
                    <a:pt x="262" y="70"/>
                  </a:lnTo>
                  <a:lnTo>
                    <a:pt x="264" y="78"/>
                  </a:lnTo>
                  <a:lnTo>
                    <a:pt x="266" y="86"/>
                  </a:lnTo>
                  <a:lnTo>
                    <a:pt x="268" y="93"/>
                  </a:lnTo>
                  <a:lnTo>
                    <a:pt x="270" y="99"/>
                  </a:lnTo>
                  <a:lnTo>
                    <a:pt x="272" y="106"/>
                  </a:lnTo>
                  <a:lnTo>
                    <a:pt x="273" y="114"/>
                  </a:lnTo>
                  <a:lnTo>
                    <a:pt x="275" y="122"/>
                  </a:lnTo>
                  <a:lnTo>
                    <a:pt x="277" y="129"/>
                  </a:lnTo>
                  <a:lnTo>
                    <a:pt x="279" y="139"/>
                  </a:lnTo>
                  <a:lnTo>
                    <a:pt x="281" y="146"/>
                  </a:lnTo>
                  <a:lnTo>
                    <a:pt x="283" y="156"/>
                  </a:lnTo>
                  <a:lnTo>
                    <a:pt x="283" y="163"/>
                  </a:lnTo>
                  <a:lnTo>
                    <a:pt x="285" y="171"/>
                  </a:lnTo>
                  <a:lnTo>
                    <a:pt x="287" y="179"/>
                  </a:lnTo>
                  <a:lnTo>
                    <a:pt x="287" y="188"/>
                  </a:lnTo>
                  <a:lnTo>
                    <a:pt x="287" y="196"/>
                  </a:lnTo>
                  <a:lnTo>
                    <a:pt x="289" y="203"/>
                  </a:lnTo>
                  <a:lnTo>
                    <a:pt x="291" y="211"/>
                  </a:lnTo>
                  <a:lnTo>
                    <a:pt x="291" y="219"/>
                  </a:lnTo>
                  <a:lnTo>
                    <a:pt x="291" y="224"/>
                  </a:lnTo>
                  <a:lnTo>
                    <a:pt x="291" y="232"/>
                  </a:lnTo>
                  <a:lnTo>
                    <a:pt x="291" y="240"/>
                  </a:lnTo>
                  <a:lnTo>
                    <a:pt x="291" y="247"/>
                  </a:lnTo>
                  <a:lnTo>
                    <a:pt x="291" y="253"/>
                  </a:lnTo>
                  <a:lnTo>
                    <a:pt x="291" y="260"/>
                  </a:lnTo>
                  <a:lnTo>
                    <a:pt x="291" y="268"/>
                  </a:lnTo>
                  <a:lnTo>
                    <a:pt x="291" y="276"/>
                  </a:lnTo>
                  <a:lnTo>
                    <a:pt x="287" y="289"/>
                  </a:lnTo>
                  <a:lnTo>
                    <a:pt x="285" y="300"/>
                  </a:lnTo>
                  <a:lnTo>
                    <a:pt x="283" y="314"/>
                  </a:lnTo>
                  <a:lnTo>
                    <a:pt x="279" y="327"/>
                  </a:lnTo>
                  <a:lnTo>
                    <a:pt x="275" y="340"/>
                  </a:lnTo>
                  <a:lnTo>
                    <a:pt x="272" y="354"/>
                  </a:lnTo>
                  <a:lnTo>
                    <a:pt x="266" y="365"/>
                  </a:lnTo>
                  <a:lnTo>
                    <a:pt x="262" y="380"/>
                  </a:lnTo>
                  <a:lnTo>
                    <a:pt x="256" y="392"/>
                  </a:lnTo>
                  <a:lnTo>
                    <a:pt x="249" y="405"/>
                  </a:lnTo>
                  <a:lnTo>
                    <a:pt x="243" y="418"/>
                  </a:lnTo>
                  <a:lnTo>
                    <a:pt x="237" y="431"/>
                  </a:lnTo>
                  <a:lnTo>
                    <a:pt x="230" y="445"/>
                  </a:lnTo>
                  <a:lnTo>
                    <a:pt x="222" y="458"/>
                  </a:lnTo>
                  <a:lnTo>
                    <a:pt x="218" y="464"/>
                  </a:lnTo>
                  <a:lnTo>
                    <a:pt x="215" y="469"/>
                  </a:lnTo>
                  <a:lnTo>
                    <a:pt x="211" y="477"/>
                  </a:lnTo>
                  <a:lnTo>
                    <a:pt x="209" y="485"/>
                  </a:lnTo>
                  <a:lnTo>
                    <a:pt x="199" y="498"/>
                  </a:lnTo>
                  <a:lnTo>
                    <a:pt x="192" y="511"/>
                  </a:lnTo>
                  <a:lnTo>
                    <a:pt x="188" y="519"/>
                  </a:lnTo>
                  <a:lnTo>
                    <a:pt x="184" y="527"/>
                  </a:lnTo>
                  <a:lnTo>
                    <a:pt x="180" y="534"/>
                  </a:lnTo>
                  <a:lnTo>
                    <a:pt x="177" y="542"/>
                  </a:lnTo>
                  <a:lnTo>
                    <a:pt x="173" y="547"/>
                  </a:lnTo>
                  <a:lnTo>
                    <a:pt x="169" y="555"/>
                  </a:lnTo>
                  <a:lnTo>
                    <a:pt x="165" y="563"/>
                  </a:lnTo>
                  <a:lnTo>
                    <a:pt x="161" y="570"/>
                  </a:lnTo>
                  <a:lnTo>
                    <a:pt x="157" y="578"/>
                  </a:lnTo>
                  <a:lnTo>
                    <a:pt x="154" y="585"/>
                  </a:lnTo>
                  <a:lnTo>
                    <a:pt x="150" y="593"/>
                  </a:lnTo>
                  <a:lnTo>
                    <a:pt x="148" y="601"/>
                  </a:lnTo>
                  <a:lnTo>
                    <a:pt x="144" y="606"/>
                  </a:lnTo>
                  <a:lnTo>
                    <a:pt x="140" y="614"/>
                  </a:lnTo>
                  <a:lnTo>
                    <a:pt x="137" y="622"/>
                  </a:lnTo>
                  <a:lnTo>
                    <a:pt x="133" y="629"/>
                  </a:lnTo>
                  <a:lnTo>
                    <a:pt x="129" y="637"/>
                  </a:lnTo>
                  <a:lnTo>
                    <a:pt x="125" y="642"/>
                  </a:lnTo>
                  <a:lnTo>
                    <a:pt x="121" y="650"/>
                  </a:lnTo>
                  <a:lnTo>
                    <a:pt x="118" y="658"/>
                  </a:lnTo>
                  <a:lnTo>
                    <a:pt x="110" y="671"/>
                  </a:lnTo>
                  <a:lnTo>
                    <a:pt x="104" y="684"/>
                  </a:lnTo>
                  <a:lnTo>
                    <a:pt x="99" y="698"/>
                  </a:lnTo>
                  <a:lnTo>
                    <a:pt x="95" y="711"/>
                  </a:lnTo>
                  <a:lnTo>
                    <a:pt x="89" y="722"/>
                  </a:lnTo>
                  <a:lnTo>
                    <a:pt x="83" y="732"/>
                  </a:lnTo>
                  <a:lnTo>
                    <a:pt x="81" y="741"/>
                  </a:lnTo>
                  <a:lnTo>
                    <a:pt x="78" y="749"/>
                  </a:lnTo>
                  <a:lnTo>
                    <a:pt x="74" y="756"/>
                  </a:lnTo>
                  <a:lnTo>
                    <a:pt x="74" y="760"/>
                  </a:lnTo>
                  <a:lnTo>
                    <a:pt x="74" y="764"/>
                  </a:lnTo>
                  <a:lnTo>
                    <a:pt x="74" y="766"/>
                  </a:lnTo>
                  <a:lnTo>
                    <a:pt x="49" y="756"/>
                  </a:lnTo>
                  <a:lnTo>
                    <a:pt x="47" y="758"/>
                  </a:lnTo>
                  <a:lnTo>
                    <a:pt x="45" y="764"/>
                  </a:lnTo>
                  <a:lnTo>
                    <a:pt x="43" y="768"/>
                  </a:lnTo>
                  <a:lnTo>
                    <a:pt x="42" y="774"/>
                  </a:lnTo>
                  <a:lnTo>
                    <a:pt x="40" y="779"/>
                  </a:lnTo>
                  <a:lnTo>
                    <a:pt x="38" y="789"/>
                  </a:lnTo>
                  <a:lnTo>
                    <a:pt x="34" y="796"/>
                  </a:lnTo>
                  <a:lnTo>
                    <a:pt x="32" y="806"/>
                  </a:lnTo>
                  <a:lnTo>
                    <a:pt x="28" y="815"/>
                  </a:lnTo>
                  <a:lnTo>
                    <a:pt x="28" y="827"/>
                  </a:lnTo>
                  <a:lnTo>
                    <a:pt x="24" y="833"/>
                  </a:lnTo>
                  <a:lnTo>
                    <a:pt x="24" y="838"/>
                  </a:lnTo>
                  <a:lnTo>
                    <a:pt x="23" y="844"/>
                  </a:lnTo>
                  <a:lnTo>
                    <a:pt x="21" y="852"/>
                  </a:lnTo>
                  <a:lnTo>
                    <a:pt x="21" y="859"/>
                  </a:lnTo>
                  <a:lnTo>
                    <a:pt x="19" y="867"/>
                  </a:lnTo>
                  <a:lnTo>
                    <a:pt x="17" y="874"/>
                  </a:lnTo>
                  <a:lnTo>
                    <a:pt x="17" y="882"/>
                  </a:lnTo>
                  <a:lnTo>
                    <a:pt x="15" y="888"/>
                  </a:lnTo>
                  <a:lnTo>
                    <a:pt x="13" y="895"/>
                  </a:lnTo>
                  <a:lnTo>
                    <a:pt x="13" y="903"/>
                  </a:lnTo>
                  <a:lnTo>
                    <a:pt x="13" y="912"/>
                  </a:lnTo>
                  <a:lnTo>
                    <a:pt x="11" y="920"/>
                  </a:lnTo>
                  <a:lnTo>
                    <a:pt x="9" y="929"/>
                  </a:lnTo>
                  <a:lnTo>
                    <a:pt x="9" y="937"/>
                  </a:lnTo>
                  <a:lnTo>
                    <a:pt x="9" y="947"/>
                  </a:lnTo>
                  <a:lnTo>
                    <a:pt x="7" y="954"/>
                  </a:lnTo>
                  <a:lnTo>
                    <a:pt x="7" y="964"/>
                  </a:lnTo>
                  <a:lnTo>
                    <a:pt x="5" y="971"/>
                  </a:lnTo>
                  <a:lnTo>
                    <a:pt x="5" y="979"/>
                  </a:lnTo>
                  <a:lnTo>
                    <a:pt x="5" y="986"/>
                  </a:lnTo>
                  <a:lnTo>
                    <a:pt x="5" y="996"/>
                  </a:lnTo>
                  <a:lnTo>
                    <a:pt x="5" y="1004"/>
                  </a:lnTo>
                  <a:lnTo>
                    <a:pt x="5" y="1013"/>
                  </a:lnTo>
                  <a:lnTo>
                    <a:pt x="4" y="1019"/>
                  </a:lnTo>
                  <a:lnTo>
                    <a:pt x="4" y="1026"/>
                  </a:lnTo>
                  <a:lnTo>
                    <a:pt x="2" y="1032"/>
                  </a:lnTo>
                  <a:lnTo>
                    <a:pt x="2" y="1040"/>
                  </a:lnTo>
                  <a:lnTo>
                    <a:pt x="2" y="1051"/>
                  </a:lnTo>
                  <a:lnTo>
                    <a:pt x="2" y="1062"/>
                  </a:lnTo>
                  <a:lnTo>
                    <a:pt x="2" y="1070"/>
                  </a:lnTo>
                  <a:lnTo>
                    <a:pt x="2" y="1078"/>
                  </a:lnTo>
                  <a:lnTo>
                    <a:pt x="2" y="1081"/>
                  </a:lnTo>
                  <a:lnTo>
                    <a:pt x="2" y="1083"/>
                  </a:lnTo>
                  <a:lnTo>
                    <a:pt x="0" y="1081"/>
                  </a:lnTo>
                  <a:lnTo>
                    <a:pt x="0" y="1074"/>
                  </a:lnTo>
                  <a:lnTo>
                    <a:pt x="0" y="1064"/>
                  </a:lnTo>
                  <a:lnTo>
                    <a:pt x="0" y="1053"/>
                  </a:lnTo>
                  <a:lnTo>
                    <a:pt x="0" y="1045"/>
                  </a:lnTo>
                  <a:lnTo>
                    <a:pt x="0" y="1038"/>
                  </a:lnTo>
                  <a:lnTo>
                    <a:pt x="0" y="1028"/>
                  </a:lnTo>
                  <a:lnTo>
                    <a:pt x="0" y="1021"/>
                  </a:lnTo>
                  <a:lnTo>
                    <a:pt x="0" y="1011"/>
                  </a:lnTo>
                  <a:lnTo>
                    <a:pt x="2" y="1002"/>
                  </a:lnTo>
                  <a:lnTo>
                    <a:pt x="2" y="990"/>
                  </a:lnTo>
                  <a:lnTo>
                    <a:pt x="2" y="983"/>
                  </a:lnTo>
                  <a:lnTo>
                    <a:pt x="2" y="969"/>
                  </a:lnTo>
                  <a:lnTo>
                    <a:pt x="2" y="958"/>
                  </a:lnTo>
                  <a:lnTo>
                    <a:pt x="2" y="947"/>
                  </a:lnTo>
                  <a:lnTo>
                    <a:pt x="4" y="935"/>
                  </a:lnTo>
                  <a:lnTo>
                    <a:pt x="4" y="922"/>
                  </a:lnTo>
                  <a:lnTo>
                    <a:pt x="5" y="910"/>
                  </a:lnTo>
                  <a:lnTo>
                    <a:pt x="5" y="899"/>
                  </a:lnTo>
                  <a:lnTo>
                    <a:pt x="7" y="888"/>
                  </a:lnTo>
                  <a:lnTo>
                    <a:pt x="7" y="874"/>
                  </a:lnTo>
                  <a:lnTo>
                    <a:pt x="9" y="863"/>
                  </a:lnTo>
                  <a:lnTo>
                    <a:pt x="9" y="852"/>
                  </a:lnTo>
                  <a:lnTo>
                    <a:pt x="13" y="840"/>
                  </a:lnTo>
                  <a:lnTo>
                    <a:pt x="13" y="829"/>
                  </a:lnTo>
                  <a:lnTo>
                    <a:pt x="17" y="817"/>
                  </a:lnTo>
                  <a:lnTo>
                    <a:pt x="17" y="806"/>
                  </a:lnTo>
                  <a:lnTo>
                    <a:pt x="21" y="794"/>
                  </a:lnTo>
                  <a:lnTo>
                    <a:pt x="23" y="783"/>
                  </a:lnTo>
                  <a:lnTo>
                    <a:pt x="24" y="772"/>
                  </a:lnTo>
                  <a:lnTo>
                    <a:pt x="26" y="762"/>
                  </a:lnTo>
                  <a:lnTo>
                    <a:pt x="30" y="753"/>
                  </a:lnTo>
                  <a:lnTo>
                    <a:pt x="32" y="743"/>
                  </a:lnTo>
                  <a:lnTo>
                    <a:pt x="36" y="734"/>
                  </a:lnTo>
                  <a:lnTo>
                    <a:pt x="38" y="726"/>
                  </a:lnTo>
                  <a:lnTo>
                    <a:pt x="42" y="718"/>
                  </a:lnTo>
                  <a:lnTo>
                    <a:pt x="43" y="709"/>
                  </a:lnTo>
                  <a:lnTo>
                    <a:pt x="47" y="701"/>
                  </a:lnTo>
                  <a:lnTo>
                    <a:pt x="49" y="694"/>
                  </a:lnTo>
                  <a:lnTo>
                    <a:pt x="53" y="686"/>
                  </a:lnTo>
                  <a:lnTo>
                    <a:pt x="57" y="679"/>
                  </a:lnTo>
                  <a:lnTo>
                    <a:pt x="61" y="671"/>
                  </a:lnTo>
                  <a:lnTo>
                    <a:pt x="64" y="663"/>
                  </a:lnTo>
                  <a:lnTo>
                    <a:pt x="68" y="658"/>
                  </a:lnTo>
                  <a:lnTo>
                    <a:pt x="72" y="650"/>
                  </a:lnTo>
                  <a:lnTo>
                    <a:pt x="76" y="642"/>
                  </a:lnTo>
                  <a:lnTo>
                    <a:pt x="80" y="637"/>
                  </a:lnTo>
                  <a:lnTo>
                    <a:pt x="83" y="629"/>
                  </a:lnTo>
                  <a:lnTo>
                    <a:pt x="91" y="618"/>
                  </a:lnTo>
                  <a:lnTo>
                    <a:pt x="99" y="604"/>
                  </a:lnTo>
                  <a:lnTo>
                    <a:pt x="106" y="591"/>
                  </a:lnTo>
                  <a:lnTo>
                    <a:pt x="118" y="580"/>
                  </a:lnTo>
                  <a:lnTo>
                    <a:pt x="125" y="566"/>
                  </a:lnTo>
                  <a:lnTo>
                    <a:pt x="137" y="555"/>
                  </a:lnTo>
                  <a:lnTo>
                    <a:pt x="140" y="547"/>
                  </a:lnTo>
                  <a:lnTo>
                    <a:pt x="144" y="542"/>
                  </a:lnTo>
                  <a:lnTo>
                    <a:pt x="148" y="534"/>
                  </a:lnTo>
                  <a:lnTo>
                    <a:pt x="152" y="527"/>
                  </a:lnTo>
                  <a:lnTo>
                    <a:pt x="156" y="519"/>
                  </a:lnTo>
                  <a:lnTo>
                    <a:pt x="161" y="513"/>
                  </a:lnTo>
                  <a:lnTo>
                    <a:pt x="165" y="506"/>
                  </a:lnTo>
                  <a:lnTo>
                    <a:pt x="171" y="500"/>
                  </a:lnTo>
                  <a:lnTo>
                    <a:pt x="175" y="492"/>
                  </a:lnTo>
                  <a:lnTo>
                    <a:pt x="178" y="485"/>
                  </a:lnTo>
                  <a:lnTo>
                    <a:pt x="182" y="477"/>
                  </a:lnTo>
                  <a:lnTo>
                    <a:pt x="188" y="469"/>
                  </a:lnTo>
                  <a:lnTo>
                    <a:pt x="192" y="462"/>
                  </a:lnTo>
                  <a:lnTo>
                    <a:pt x="197" y="454"/>
                  </a:lnTo>
                  <a:lnTo>
                    <a:pt x="201" y="447"/>
                  </a:lnTo>
                  <a:lnTo>
                    <a:pt x="205" y="439"/>
                  </a:lnTo>
                  <a:lnTo>
                    <a:pt x="209" y="431"/>
                  </a:lnTo>
                  <a:lnTo>
                    <a:pt x="213" y="424"/>
                  </a:lnTo>
                  <a:lnTo>
                    <a:pt x="216" y="416"/>
                  </a:lnTo>
                  <a:lnTo>
                    <a:pt x="220" y="409"/>
                  </a:lnTo>
                  <a:lnTo>
                    <a:pt x="224" y="399"/>
                  </a:lnTo>
                  <a:lnTo>
                    <a:pt x="226" y="392"/>
                  </a:lnTo>
                  <a:lnTo>
                    <a:pt x="232" y="384"/>
                  </a:lnTo>
                  <a:lnTo>
                    <a:pt x="234" y="376"/>
                  </a:lnTo>
                  <a:lnTo>
                    <a:pt x="237" y="367"/>
                  </a:lnTo>
                  <a:lnTo>
                    <a:pt x="239" y="357"/>
                  </a:lnTo>
                  <a:lnTo>
                    <a:pt x="241" y="350"/>
                  </a:lnTo>
                  <a:lnTo>
                    <a:pt x="245" y="342"/>
                  </a:lnTo>
                  <a:lnTo>
                    <a:pt x="247" y="333"/>
                  </a:lnTo>
                  <a:lnTo>
                    <a:pt x="249" y="325"/>
                  </a:lnTo>
                  <a:lnTo>
                    <a:pt x="253" y="316"/>
                  </a:lnTo>
                  <a:lnTo>
                    <a:pt x="254" y="308"/>
                  </a:lnTo>
                  <a:lnTo>
                    <a:pt x="254" y="298"/>
                  </a:lnTo>
                  <a:lnTo>
                    <a:pt x="256" y="289"/>
                  </a:lnTo>
                  <a:lnTo>
                    <a:pt x="256" y="279"/>
                  </a:lnTo>
                  <a:lnTo>
                    <a:pt x="258" y="272"/>
                  </a:lnTo>
                  <a:lnTo>
                    <a:pt x="258" y="262"/>
                  </a:lnTo>
                  <a:lnTo>
                    <a:pt x="260" y="253"/>
                  </a:lnTo>
                  <a:lnTo>
                    <a:pt x="260" y="243"/>
                  </a:lnTo>
                  <a:lnTo>
                    <a:pt x="260" y="236"/>
                  </a:lnTo>
                  <a:lnTo>
                    <a:pt x="260" y="228"/>
                  </a:lnTo>
                  <a:lnTo>
                    <a:pt x="260" y="219"/>
                  </a:lnTo>
                  <a:lnTo>
                    <a:pt x="260" y="211"/>
                  </a:lnTo>
                  <a:lnTo>
                    <a:pt x="260" y="203"/>
                  </a:lnTo>
                  <a:lnTo>
                    <a:pt x="260" y="196"/>
                  </a:lnTo>
                  <a:lnTo>
                    <a:pt x="260" y="188"/>
                  </a:lnTo>
                  <a:lnTo>
                    <a:pt x="260" y="181"/>
                  </a:lnTo>
                  <a:lnTo>
                    <a:pt x="260" y="173"/>
                  </a:lnTo>
                  <a:lnTo>
                    <a:pt x="258" y="165"/>
                  </a:lnTo>
                  <a:lnTo>
                    <a:pt x="258" y="158"/>
                  </a:lnTo>
                  <a:lnTo>
                    <a:pt x="256" y="152"/>
                  </a:lnTo>
                  <a:lnTo>
                    <a:pt x="256" y="146"/>
                  </a:lnTo>
                  <a:lnTo>
                    <a:pt x="256" y="135"/>
                  </a:lnTo>
                  <a:lnTo>
                    <a:pt x="256" y="127"/>
                  </a:lnTo>
                  <a:lnTo>
                    <a:pt x="254" y="120"/>
                  </a:lnTo>
                  <a:lnTo>
                    <a:pt x="234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D1D1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3" name="Freeform 223">
              <a:extLst>
                <a:ext uri="{FF2B5EF4-FFF2-40B4-BE49-F238E27FC236}">
                  <a16:creationId xmlns:a16="http://schemas.microsoft.com/office/drawing/2014/main" id="{BE5DCCEC-BC42-407C-A6AB-CB7ADE601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" y="2976"/>
              <a:ext cx="51" cy="47"/>
            </a:xfrm>
            <a:custGeom>
              <a:avLst/>
              <a:gdLst>
                <a:gd name="T0" fmla="*/ 0 w 102"/>
                <a:gd name="T1" fmla="*/ 23 h 95"/>
                <a:gd name="T2" fmla="*/ 26 w 102"/>
                <a:gd name="T3" fmla="*/ 0 h 95"/>
                <a:gd name="T4" fmla="*/ 26 w 102"/>
                <a:gd name="T5" fmla="*/ 4 h 95"/>
                <a:gd name="T6" fmla="*/ 30 w 102"/>
                <a:gd name="T7" fmla="*/ 15 h 95"/>
                <a:gd name="T8" fmla="*/ 38 w 102"/>
                <a:gd name="T9" fmla="*/ 26 h 95"/>
                <a:gd name="T10" fmla="*/ 49 w 102"/>
                <a:gd name="T11" fmla="*/ 38 h 95"/>
                <a:gd name="T12" fmla="*/ 55 w 102"/>
                <a:gd name="T13" fmla="*/ 40 h 95"/>
                <a:gd name="T14" fmla="*/ 63 w 102"/>
                <a:gd name="T15" fmla="*/ 42 h 95"/>
                <a:gd name="T16" fmla="*/ 70 w 102"/>
                <a:gd name="T17" fmla="*/ 45 h 95"/>
                <a:gd name="T18" fmla="*/ 82 w 102"/>
                <a:gd name="T19" fmla="*/ 49 h 95"/>
                <a:gd name="T20" fmla="*/ 87 w 102"/>
                <a:gd name="T21" fmla="*/ 49 h 95"/>
                <a:gd name="T22" fmla="*/ 95 w 102"/>
                <a:gd name="T23" fmla="*/ 53 h 95"/>
                <a:gd name="T24" fmla="*/ 101 w 102"/>
                <a:gd name="T25" fmla="*/ 53 h 95"/>
                <a:gd name="T26" fmla="*/ 102 w 102"/>
                <a:gd name="T27" fmla="*/ 55 h 95"/>
                <a:gd name="T28" fmla="*/ 64 w 102"/>
                <a:gd name="T29" fmla="*/ 95 h 95"/>
                <a:gd name="T30" fmla="*/ 11 w 102"/>
                <a:gd name="T31" fmla="*/ 76 h 95"/>
                <a:gd name="T32" fmla="*/ 0 w 102"/>
                <a:gd name="T33" fmla="*/ 23 h 95"/>
                <a:gd name="T34" fmla="*/ 0 w 102"/>
                <a:gd name="T35" fmla="*/ 2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" h="95">
                  <a:moveTo>
                    <a:pt x="0" y="23"/>
                  </a:moveTo>
                  <a:lnTo>
                    <a:pt x="26" y="0"/>
                  </a:lnTo>
                  <a:lnTo>
                    <a:pt x="26" y="4"/>
                  </a:lnTo>
                  <a:lnTo>
                    <a:pt x="30" y="15"/>
                  </a:lnTo>
                  <a:lnTo>
                    <a:pt x="38" y="26"/>
                  </a:lnTo>
                  <a:lnTo>
                    <a:pt x="49" y="38"/>
                  </a:lnTo>
                  <a:lnTo>
                    <a:pt x="55" y="40"/>
                  </a:lnTo>
                  <a:lnTo>
                    <a:pt x="63" y="42"/>
                  </a:lnTo>
                  <a:lnTo>
                    <a:pt x="70" y="45"/>
                  </a:lnTo>
                  <a:lnTo>
                    <a:pt x="82" y="49"/>
                  </a:lnTo>
                  <a:lnTo>
                    <a:pt x="87" y="49"/>
                  </a:lnTo>
                  <a:lnTo>
                    <a:pt x="95" y="53"/>
                  </a:lnTo>
                  <a:lnTo>
                    <a:pt x="101" y="53"/>
                  </a:lnTo>
                  <a:lnTo>
                    <a:pt x="102" y="55"/>
                  </a:lnTo>
                  <a:lnTo>
                    <a:pt x="64" y="95"/>
                  </a:lnTo>
                  <a:lnTo>
                    <a:pt x="11" y="76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4" name="Freeform 224">
              <a:extLst>
                <a:ext uri="{FF2B5EF4-FFF2-40B4-BE49-F238E27FC236}">
                  <a16:creationId xmlns:a16="http://schemas.microsoft.com/office/drawing/2014/main" id="{0198E583-A042-4E4A-89FA-69AD44056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3003"/>
              <a:ext cx="47" cy="45"/>
            </a:xfrm>
            <a:custGeom>
              <a:avLst/>
              <a:gdLst>
                <a:gd name="T0" fmla="*/ 0 w 94"/>
                <a:gd name="T1" fmla="*/ 0 h 89"/>
                <a:gd name="T2" fmla="*/ 4 w 94"/>
                <a:gd name="T3" fmla="*/ 2 h 89"/>
                <a:gd name="T4" fmla="*/ 10 w 94"/>
                <a:gd name="T5" fmla="*/ 6 h 89"/>
                <a:gd name="T6" fmla="*/ 19 w 94"/>
                <a:gd name="T7" fmla="*/ 11 h 89"/>
                <a:gd name="T8" fmla="*/ 27 w 94"/>
                <a:gd name="T9" fmla="*/ 17 h 89"/>
                <a:gd name="T10" fmla="*/ 38 w 94"/>
                <a:gd name="T11" fmla="*/ 25 h 89"/>
                <a:gd name="T12" fmla="*/ 48 w 94"/>
                <a:gd name="T13" fmla="*/ 32 h 89"/>
                <a:gd name="T14" fmla="*/ 57 w 94"/>
                <a:gd name="T15" fmla="*/ 40 h 89"/>
                <a:gd name="T16" fmla="*/ 65 w 94"/>
                <a:gd name="T17" fmla="*/ 46 h 89"/>
                <a:gd name="T18" fmla="*/ 73 w 94"/>
                <a:gd name="T19" fmla="*/ 51 h 89"/>
                <a:gd name="T20" fmla="*/ 78 w 94"/>
                <a:gd name="T21" fmla="*/ 59 h 89"/>
                <a:gd name="T22" fmla="*/ 84 w 94"/>
                <a:gd name="T23" fmla="*/ 65 h 89"/>
                <a:gd name="T24" fmla="*/ 90 w 94"/>
                <a:gd name="T25" fmla="*/ 74 h 89"/>
                <a:gd name="T26" fmla="*/ 94 w 94"/>
                <a:gd name="T27" fmla="*/ 76 h 89"/>
                <a:gd name="T28" fmla="*/ 75 w 94"/>
                <a:gd name="T29" fmla="*/ 89 h 89"/>
                <a:gd name="T30" fmla="*/ 44 w 94"/>
                <a:gd name="T31" fmla="*/ 51 h 89"/>
                <a:gd name="T32" fmla="*/ 0 w 94"/>
                <a:gd name="T33" fmla="*/ 21 h 89"/>
                <a:gd name="T34" fmla="*/ 0 w 94"/>
                <a:gd name="T35" fmla="*/ 0 h 89"/>
                <a:gd name="T36" fmla="*/ 0 w 94"/>
                <a:gd name="T3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4" h="89">
                  <a:moveTo>
                    <a:pt x="0" y="0"/>
                  </a:moveTo>
                  <a:lnTo>
                    <a:pt x="4" y="2"/>
                  </a:lnTo>
                  <a:lnTo>
                    <a:pt x="10" y="6"/>
                  </a:lnTo>
                  <a:lnTo>
                    <a:pt x="19" y="11"/>
                  </a:lnTo>
                  <a:lnTo>
                    <a:pt x="27" y="17"/>
                  </a:lnTo>
                  <a:lnTo>
                    <a:pt x="38" y="25"/>
                  </a:lnTo>
                  <a:lnTo>
                    <a:pt x="48" y="32"/>
                  </a:lnTo>
                  <a:lnTo>
                    <a:pt x="57" y="40"/>
                  </a:lnTo>
                  <a:lnTo>
                    <a:pt x="65" y="46"/>
                  </a:lnTo>
                  <a:lnTo>
                    <a:pt x="73" y="51"/>
                  </a:lnTo>
                  <a:lnTo>
                    <a:pt x="78" y="59"/>
                  </a:lnTo>
                  <a:lnTo>
                    <a:pt x="84" y="65"/>
                  </a:lnTo>
                  <a:lnTo>
                    <a:pt x="90" y="74"/>
                  </a:lnTo>
                  <a:lnTo>
                    <a:pt x="94" y="76"/>
                  </a:lnTo>
                  <a:lnTo>
                    <a:pt x="75" y="89"/>
                  </a:lnTo>
                  <a:lnTo>
                    <a:pt x="44" y="5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5" name="Freeform 225">
              <a:extLst>
                <a:ext uri="{FF2B5EF4-FFF2-40B4-BE49-F238E27FC236}">
                  <a16:creationId xmlns:a16="http://schemas.microsoft.com/office/drawing/2014/main" id="{211FED36-8853-4FCE-B931-C45F8CC7C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3146"/>
              <a:ext cx="82" cy="197"/>
            </a:xfrm>
            <a:custGeom>
              <a:avLst/>
              <a:gdLst>
                <a:gd name="T0" fmla="*/ 163 w 163"/>
                <a:gd name="T1" fmla="*/ 122 h 393"/>
                <a:gd name="T2" fmla="*/ 161 w 163"/>
                <a:gd name="T3" fmla="*/ 127 h 393"/>
                <a:gd name="T4" fmla="*/ 161 w 163"/>
                <a:gd name="T5" fmla="*/ 137 h 393"/>
                <a:gd name="T6" fmla="*/ 159 w 163"/>
                <a:gd name="T7" fmla="*/ 150 h 393"/>
                <a:gd name="T8" fmla="*/ 154 w 163"/>
                <a:gd name="T9" fmla="*/ 165 h 393"/>
                <a:gd name="T10" fmla="*/ 148 w 163"/>
                <a:gd name="T11" fmla="*/ 184 h 393"/>
                <a:gd name="T12" fmla="*/ 140 w 163"/>
                <a:gd name="T13" fmla="*/ 207 h 393"/>
                <a:gd name="T14" fmla="*/ 127 w 163"/>
                <a:gd name="T15" fmla="*/ 232 h 393"/>
                <a:gd name="T16" fmla="*/ 110 w 163"/>
                <a:gd name="T17" fmla="*/ 257 h 393"/>
                <a:gd name="T18" fmla="*/ 98 w 163"/>
                <a:gd name="T19" fmla="*/ 270 h 393"/>
                <a:gd name="T20" fmla="*/ 89 w 163"/>
                <a:gd name="T21" fmla="*/ 285 h 393"/>
                <a:gd name="T22" fmla="*/ 68 w 163"/>
                <a:gd name="T23" fmla="*/ 312 h 393"/>
                <a:gd name="T24" fmla="*/ 47 w 163"/>
                <a:gd name="T25" fmla="*/ 338 h 393"/>
                <a:gd name="T26" fmla="*/ 28 w 163"/>
                <a:gd name="T27" fmla="*/ 359 h 393"/>
                <a:gd name="T28" fmla="*/ 13 w 163"/>
                <a:gd name="T29" fmla="*/ 376 h 393"/>
                <a:gd name="T30" fmla="*/ 1 w 163"/>
                <a:gd name="T31" fmla="*/ 388 h 393"/>
                <a:gd name="T32" fmla="*/ 0 w 163"/>
                <a:gd name="T33" fmla="*/ 393 h 393"/>
                <a:gd name="T34" fmla="*/ 1 w 163"/>
                <a:gd name="T35" fmla="*/ 388 h 393"/>
                <a:gd name="T36" fmla="*/ 11 w 163"/>
                <a:gd name="T37" fmla="*/ 373 h 393"/>
                <a:gd name="T38" fmla="*/ 26 w 163"/>
                <a:gd name="T39" fmla="*/ 350 h 393"/>
                <a:gd name="T40" fmla="*/ 34 w 163"/>
                <a:gd name="T41" fmla="*/ 336 h 393"/>
                <a:gd name="T42" fmla="*/ 45 w 163"/>
                <a:gd name="T43" fmla="*/ 323 h 393"/>
                <a:gd name="T44" fmla="*/ 55 w 163"/>
                <a:gd name="T45" fmla="*/ 306 h 393"/>
                <a:gd name="T46" fmla="*/ 64 w 163"/>
                <a:gd name="T47" fmla="*/ 289 h 393"/>
                <a:gd name="T48" fmla="*/ 76 w 163"/>
                <a:gd name="T49" fmla="*/ 272 h 393"/>
                <a:gd name="T50" fmla="*/ 87 w 163"/>
                <a:gd name="T51" fmla="*/ 255 h 393"/>
                <a:gd name="T52" fmla="*/ 95 w 163"/>
                <a:gd name="T53" fmla="*/ 236 h 393"/>
                <a:gd name="T54" fmla="*/ 106 w 163"/>
                <a:gd name="T55" fmla="*/ 217 h 393"/>
                <a:gd name="T56" fmla="*/ 114 w 163"/>
                <a:gd name="T57" fmla="*/ 198 h 393"/>
                <a:gd name="T58" fmla="*/ 125 w 163"/>
                <a:gd name="T59" fmla="*/ 181 h 393"/>
                <a:gd name="T60" fmla="*/ 131 w 163"/>
                <a:gd name="T61" fmla="*/ 162 h 393"/>
                <a:gd name="T62" fmla="*/ 136 w 163"/>
                <a:gd name="T63" fmla="*/ 143 h 393"/>
                <a:gd name="T64" fmla="*/ 142 w 163"/>
                <a:gd name="T65" fmla="*/ 124 h 393"/>
                <a:gd name="T66" fmla="*/ 146 w 163"/>
                <a:gd name="T67" fmla="*/ 108 h 393"/>
                <a:gd name="T68" fmla="*/ 150 w 163"/>
                <a:gd name="T69" fmla="*/ 93 h 393"/>
                <a:gd name="T70" fmla="*/ 154 w 163"/>
                <a:gd name="T71" fmla="*/ 78 h 393"/>
                <a:gd name="T72" fmla="*/ 155 w 163"/>
                <a:gd name="T73" fmla="*/ 63 h 393"/>
                <a:gd name="T74" fmla="*/ 157 w 163"/>
                <a:gd name="T75" fmla="*/ 51 h 393"/>
                <a:gd name="T76" fmla="*/ 161 w 163"/>
                <a:gd name="T77" fmla="*/ 30 h 393"/>
                <a:gd name="T78" fmla="*/ 161 w 163"/>
                <a:gd name="T79" fmla="*/ 15 h 393"/>
                <a:gd name="T80" fmla="*/ 163 w 163"/>
                <a:gd name="T81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3" h="393">
                  <a:moveTo>
                    <a:pt x="163" y="0"/>
                  </a:moveTo>
                  <a:lnTo>
                    <a:pt x="163" y="122"/>
                  </a:lnTo>
                  <a:lnTo>
                    <a:pt x="161" y="124"/>
                  </a:lnTo>
                  <a:lnTo>
                    <a:pt x="161" y="127"/>
                  </a:lnTo>
                  <a:lnTo>
                    <a:pt x="161" y="131"/>
                  </a:lnTo>
                  <a:lnTo>
                    <a:pt x="161" y="137"/>
                  </a:lnTo>
                  <a:lnTo>
                    <a:pt x="159" y="143"/>
                  </a:lnTo>
                  <a:lnTo>
                    <a:pt x="159" y="150"/>
                  </a:lnTo>
                  <a:lnTo>
                    <a:pt x="157" y="158"/>
                  </a:lnTo>
                  <a:lnTo>
                    <a:pt x="154" y="165"/>
                  </a:lnTo>
                  <a:lnTo>
                    <a:pt x="150" y="173"/>
                  </a:lnTo>
                  <a:lnTo>
                    <a:pt x="148" y="184"/>
                  </a:lnTo>
                  <a:lnTo>
                    <a:pt x="142" y="196"/>
                  </a:lnTo>
                  <a:lnTo>
                    <a:pt x="140" y="207"/>
                  </a:lnTo>
                  <a:lnTo>
                    <a:pt x="133" y="219"/>
                  </a:lnTo>
                  <a:lnTo>
                    <a:pt x="127" y="232"/>
                  </a:lnTo>
                  <a:lnTo>
                    <a:pt x="117" y="243"/>
                  </a:lnTo>
                  <a:lnTo>
                    <a:pt x="110" y="257"/>
                  </a:lnTo>
                  <a:lnTo>
                    <a:pt x="102" y="262"/>
                  </a:lnTo>
                  <a:lnTo>
                    <a:pt x="98" y="270"/>
                  </a:lnTo>
                  <a:lnTo>
                    <a:pt x="93" y="278"/>
                  </a:lnTo>
                  <a:lnTo>
                    <a:pt x="89" y="285"/>
                  </a:lnTo>
                  <a:lnTo>
                    <a:pt x="78" y="297"/>
                  </a:lnTo>
                  <a:lnTo>
                    <a:pt x="68" y="312"/>
                  </a:lnTo>
                  <a:lnTo>
                    <a:pt x="57" y="323"/>
                  </a:lnTo>
                  <a:lnTo>
                    <a:pt x="47" y="338"/>
                  </a:lnTo>
                  <a:lnTo>
                    <a:pt x="36" y="348"/>
                  </a:lnTo>
                  <a:lnTo>
                    <a:pt x="28" y="359"/>
                  </a:lnTo>
                  <a:lnTo>
                    <a:pt x="19" y="369"/>
                  </a:lnTo>
                  <a:lnTo>
                    <a:pt x="13" y="376"/>
                  </a:lnTo>
                  <a:lnTo>
                    <a:pt x="5" y="384"/>
                  </a:lnTo>
                  <a:lnTo>
                    <a:pt x="1" y="388"/>
                  </a:lnTo>
                  <a:lnTo>
                    <a:pt x="0" y="392"/>
                  </a:lnTo>
                  <a:lnTo>
                    <a:pt x="0" y="393"/>
                  </a:lnTo>
                  <a:lnTo>
                    <a:pt x="0" y="392"/>
                  </a:lnTo>
                  <a:lnTo>
                    <a:pt x="1" y="388"/>
                  </a:lnTo>
                  <a:lnTo>
                    <a:pt x="5" y="380"/>
                  </a:lnTo>
                  <a:lnTo>
                    <a:pt x="11" y="373"/>
                  </a:lnTo>
                  <a:lnTo>
                    <a:pt x="19" y="361"/>
                  </a:lnTo>
                  <a:lnTo>
                    <a:pt x="26" y="350"/>
                  </a:lnTo>
                  <a:lnTo>
                    <a:pt x="30" y="342"/>
                  </a:lnTo>
                  <a:lnTo>
                    <a:pt x="34" y="336"/>
                  </a:lnTo>
                  <a:lnTo>
                    <a:pt x="39" y="329"/>
                  </a:lnTo>
                  <a:lnTo>
                    <a:pt x="45" y="323"/>
                  </a:lnTo>
                  <a:lnTo>
                    <a:pt x="49" y="314"/>
                  </a:lnTo>
                  <a:lnTo>
                    <a:pt x="55" y="306"/>
                  </a:lnTo>
                  <a:lnTo>
                    <a:pt x="60" y="297"/>
                  </a:lnTo>
                  <a:lnTo>
                    <a:pt x="64" y="289"/>
                  </a:lnTo>
                  <a:lnTo>
                    <a:pt x="70" y="279"/>
                  </a:lnTo>
                  <a:lnTo>
                    <a:pt x="76" y="272"/>
                  </a:lnTo>
                  <a:lnTo>
                    <a:pt x="79" y="262"/>
                  </a:lnTo>
                  <a:lnTo>
                    <a:pt x="87" y="255"/>
                  </a:lnTo>
                  <a:lnTo>
                    <a:pt x="91" y="243"/>
                  </a:lnTo>
                  <a:lnTo>
                    <a:pt x="95" y="236"/>
                  </a:lnTo>
                  <a:lnTo>
                    <a:pt x="100" y="226"/>
                  </a:lnTo>
                  <a:lnTo>
                    <a:pt x="106" y="217"/>
                  </a:lnTo>
                  <a:lnTo>
                    <a:pt x="110" y="207"/>
                  </a:lnTo>
                  <a:lnTo>
                    <a:pt x="114" y="198"/>
                  </a:lnTo>
                  <a:lnTo>
                    <a:pt x="119" y="188"/>
                  </a:lnTo>
                  <a:lnTo>
                    <a:pt x="125" y="181"/>
                  </a:lnTo>
                  <a:lnTo>
                    <a:pt x="127" y="169"/>
                  </a:lnTo>
                  <a:lnTo>
                    <a:pt x="131" y="162"/>
                  </a:lnTo>
                  <a:lnTo>
                    <a:pt x="133" y="150"/>
                  </a:lnTo>
                  <a:lnTo>
                    <a:pt x="136" y="143"/>
                  </a:lnTo>
                  <a:lnTo>
                    <a:pt x="138" y="133"/>
                  </a:lnTo>
                  <a:lnTo>
                    <a:pt x="142" y="124"/>
                  </a:lnTo>
                  <a:lnTo>
                    <a:pt x="142" y="116"/>
                  </a:lnTo>
                  <a:lnTo>
                    <a:pt x="146" y="108"/>
                  </a:lnTo>
                  <a:lnTo>
                    <a:pt x="148" y="101"/>
                  </a:lnTo>
                  <a:lnTo>
                    <a:pt x="150" y="93"/>
                  </a:lnTo>
                  <a:lnTo>
                    <a:pt x="150" y="86"/>
                  </a:lnTo>
                  <a:lnTo>
                    <a:pt x="154" y="78"/>
                  </a:lnTo>
                  <a:lnTo>
                    <a:pt x="154" y="70"/>
                  </a:lnTo>
                  <a:lnTo>
                    <a:pt x="155" y="63"/>
                  </a:lnTo>
                  <a:lnTo>
                    <a:pt x="155" y="57"/>
                  </a:lnTo>
                  <a:lnTo>
                    <a:pt x="157" y="51"/>
                  </a:lnTo>
                  <a:lnTo>
                    <a:pt x="159" y="40"/>
                  </a:lnTo>
                  <a:lnTo>
                    <a:pt x="161" y="30"/>
                  </a:lnTo>
                  <a:lnTo>
                    <a:pt x="161" y="21"/>
                  </a:lnTo>
                  <a:lnTo>
                    <a:pt x="161" y="15"/>
                  </a:lnTo>
                  <a:lnTo>
                    <a:pt x="161" y="2"/>
                  </a:lnTo>
                  <a:lnTo>
                    <a:pt x="163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FF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6" name="Freeform 226">
              <a:extLst>
                <a:ext uri="{FF2B5EF4-FFF2-40B4-BE49-F238E27FC236}">
                  <a16:creationId xmlns:a16="http://schemas.microsoft.com/office/drawing/2014/main" id="{41B068B9-D6F0-49A3-9123-396E155C9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3588"/>
              <a:ext cx="336" cy="121"/>
            </a:xfrm>
            <a:custGeom>
              <a:avLst/>
              <a:gdLst>
                <a:gd name="T0" fmla="*/ 171 w 671"/>
                <a:gd name="T1" fmla="*/ 9 h 241"/>
                <a:gd name="T2" fmla="*/ 137 w 671"/>
                <a:gd name="T3" fmla="*/ 70 h 241"/>
                <a:gd name="T4" fmla="*/ 72 w 671"/>
                <a:gd name="T5" fmla="*/ 101 h 241"/>
                <a:gd name="T6" fmla="*/ 8 w 671"/>
                <a:gd name="T7" fmla="*/ 159 h 241"/>
                <a:gd name="T8" fmla="*/ 0 w 671"/>
                <a:gd name="T9" fmla="*/ 209 h 241"/>
                <a:gd name="T10" fmla="*/ 6 w 671"/>
                <a:gd name="T11" fmla="*/ 211 h 241"/>
                <a:gd name="T12" fmla="*/ 17 w 671"/>
                <a:gd name="T13" fmla="*/ 215 h 241"/>
                <a:gd name="T14" fmla="*/ 32 w 671"/>
                <a:gd name="T15" fmla="*/ 220 h 241"/>
                <a:gd name="T16" fmla="*/ 51 w 671"/>
                <a:gd name="T17" fmla="*/ 222 h 241"/>
                <a:gd name="T18" fmla="*/ 76 w 671"/>
                <a:gd name="T19" fmla="*/ 228 h 241"/>
                <a:gd name="T20" fmla="*/ 89 w 671"/>
                <a:gd name="T21" fmla="*/ 230 h 241"/>
                <a:gd name="T22" fmla="*/ 106 w 671"/>
                <a:gd name="T23" fmla="*/ 232 h 241"/>
                <a:gd name="T24" fmla="*/ 123 w 671"/>
                <a:gd name="T25" fmla="*/ 235 h 241"/>
                <a:gd name="T26" fmla="*/ 144 w 671"/>
                <a:gd name="T27" fmla="*/ 237 h 241"/>
                <a:gd name="T28" fmla="*/ 163 w 671"/>
                <a:gd name="T29" fmla="*/ 237 h 241"/>
                <a:gd name="T30" fmla="*/ 184 w 671"/>
                <a:gd name="T31" fmla="*/ 237 h 241"/>
                <a:gd name="T32" fmla="*/ 207 w 671"/>
                <a:gd name="T33" fmla="*/ 237 h 241"/>
                <a:gd name="T34" fmla="*/ 232 w 671"/>
                <a:gd name="T35" fmla="*/ 239 h 241"/>
                <a:gd name="T36" fmla="*/ 255 w 671"/>
                <a:gd name="T37" fmla="*/ 239 h 241"/>
                <a:gd name="T38" fmla="*/ 279 w 671"/>
                <a:gd name="T39" fmla="*/ 239 h 241"/>
                <a:gd name="T40" fmla="*/ 304 w 671"/>
                <a:gd name="T41" fmla="*/ 239 h 241"/>
                <a:gd name="T42" fmla="*/ 331 w 671"/>
                <a:gd name="T43" fmla="*/ 241 h 241"/>
                <a:gd name="T44" fmla="*/ 355 w 671"/>
                <a:gd name="T45" fmla="*/ 239 h 241"/>
                <a:gd name="T46" fmla="*/ 382 w 671"/>
                <a:gd name="T47" fmla="*/ 239 h 241"/>
                <a:gd name="T48" fmla="*/ 407 w 671"/>
                <a:gd name="T49" fmla="*/ 239 h 241"/>
                <a:gd name="T50" fmla="*/ 431 w 671"/>
                <a:gd name="T51" fmla="*/ 239 h 241"/>
                <a:gd name="T52" fmla="*/ 454 w 671"/>
                <a:gd name="T53" fmla="*/ 237 h 241"/>
                <a:gd name="T54" fmla="*/ 479 w 671"/>
                <a:gd name="T55" fmla="*/ 237 h 241"/>
                <a:gd name="T56" fmla="*/ 500 w 671"/>
                <a:gd name="T57" fmla="*/ 237 h 241"/>
                <a:gd name="T58" fmla="*/ 521 w 671"/>
                <a:gd name="T59" fmla="*/ 237 h 241"/>
                <a:gd name="T60" fmla="*/ 540 w 671"/>
                <a:gd name="T61" fmla="*/ 235 h 241"/>
                <a:gd name="T62" fmla="*/ 555 w 671"/>
                <a:gd name="T63" fmla="*/ 234 h 241"/>
                <a:gd name="T64" fmla="*/ 570 w 671"/>
                <a:gd name="T65" fmla="*/ 230 h 241"/>
                <a:gd name="T66" fmla="*/ 587 w 671"/>
                <a:gd name="T67" fmla="*/ 230 h 241"/>
                <a:gd name="T68" fmla="*/ 610 w 671"/>
                <a:gd name="T69" fmla="*/ 226 h 241"/>
                <a:gd name="T70" fmla="*/ 631 w 671"/>
                <a:gd name="T71" fmla="*/ 222 h 241"/>
                <a:gd name="T72" fmla="*/ 644 w 671"/>
                <a:gd name="T73" fmla="*/ 220 h 241"/>
                <a:gd name="T74" fmla="*/ 656 w 671"/>
                <a:gd name="T75" fmla="*/ 216 h 241"/>
                <a:gd name="T76" fmla="*/ 665 w 671"/>
                <a:gd name="T77" fmla="*/ 215 h 241"/>
                <a:gd name="T78" fmla="*/ 656 w 671"/>
                <a:gd name="T79" fmla="*/ 159 h 241"/>
                <a:gd name="T80" fmla="*/ 625 w 671"/>
                <a:gd name="T81" fmla="*/ 106 h 241"/>
                <a:gd name="T82" fmla="*/ 576 w 671"/>
                <a:gd name="T83" fmla="*/ 93 h 241"/>
                <a:gd name="T84" fmla="*/ 496 w 671"/>
                <a:gd name="T85" fmla="*/ 11 h 241"/>
                <a:gd name="T86" fmla="*/ 359 w 671"/>
                <a:gd name="T87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71" h="241">
                  <a:moveTo>
                    <a:pt x="359" y="0"/>
                  </a:moveTo>
                  <a:lnTo>
                    <a:pt x="171" y="9"/>
                  </a:lnTo>
                  <a:lnTo>
                    <a:pt x="146" y="32"/>
                  </a:lnTo>
                  <a:lnTo>
                    <a:pt x="137" y="70"/>
                  </a:lnTo>
                  <a:lnTo>
                    <a:pt x="85" y="83"/>
                  </a:lnTo>
                  <a:lnTo>
                    <a:pt x="72" y="101"/>
                  </a:lnTo>
                  <a:lnTo>
                    <a:pt x="59" y="139"/>
                  </a:lnTo>
                  <a:lnTo>
                    <a:pt x="8" y="159"/>
                  </a:lnTo>
                  <a:lnTo>
                    <a:pt x="0" y="192"/>
                  </a:lnTo>
                  <a:lnTo>
                    <a:pt x="0" y="209"/>
                  </a:lnTo>
                  <a:lnTo>
                    <a:pt x="2" y="209"/>
                  </a:lnTo>
                  <a:lnTo>
                    <a:pt x="6" y="211"/>
                  </a:lnTo>
                  <a:lnTo>
                    <a:pt x="9" y="213"/>
                  </a:lnTo>
                  <a:lnTo>
                    <a:pt x="17" y="215"/>
                  </a:lnTo>
                  <a:lnTo>
                    <a:pt x="23" y="216"/>
                  </a:lnTo>
                  <a:lnTo>
                    <a:pt x="32" y="220"/>
                  </a:lnTo>
                  <a:lnTo>
                    <a:pt x="40" y="220"/>
                  </a:lnTo>
                  <a:lnTo>
                    <a:pt x="51" y="222"/>
                  </a:lnTo>
                  <a:lnTo>
                    <a:pt x="63" y="226"/>
                  </a:lnTo>
                  <a:lnTo>
                    <a:pt x="76" y="228"/>
                  </a:lnTo>
                  <a:lnTo>
                    <a:pt x="82" y="228"/>
                  </a:lnTo>
                  <a:lnTo>
                    <a:pt x="89" y="230"/>
                  </a:lnTo>
                  <a:lnTo>
                    <a:pt x="97" y="230"/>
                  </a:lnTo>
                  <a:lnTo>
                    <a:pt x="106" y="232"/>
                  </a:lnTo>
                  <a:lnTo>
                    <a:pt x="114" y="234"/>
                  </a:lnTo>
                  <a:lnTo>
                    <a:pt x="123" y="235"/>
                  </a:lnTo>
                  <a:lnTo>
                    <a:pt x="133" y="235"/>
                  </a:lnTo>
                  <a:lnTo>
                    <a:pt x="144" y="237"/>
                  </a:lnTo>
                  <a:lnTo>
                    <a:pt x="152" y="237"/>
                  </a:lnTo>
                  <a:lnTo>
                    <a:pt x="163" y="237"/>
                  </a:lnTo>
                  <a:lnTo>
                    <a:pt x="173" y="237"/>
                  </a:lnTo>
                  <a:lnTo>
                    <a:pt x="184" y="237"/>
                  </a:lnTo>
                  <a:lnTo>
                    <a:pt x="196" y="237"/>
                  </a:lnTo>
                  <a:lnTo>
                    <a:pt x="207" y="237"/>
                  </a:lnTo>
                  <a:lnTo>
                    <a:pt x="219" y="237"/>
                  </a:lnTo>
                  <a:lnTo>
                    <a:pt x="232" y="239"/>
                  </a:lnTo>
                  <a:lnTo>
                    <a:pt x="243" y="239"/>
                  </a:lnTo>
                  <a:lnTo>
                    <a:pt x="255" y="239"/>
                  </a:lnTo>
                  <a:lnTo>
                    <a:pt x="266" y="239"/>
                  </a:lnTo>
                  <a:lnTo>
                    <a:pt x="279" y="239"/>
                  </a:lnTo>
                  <a:lnTo>
                    <a:pt x="291" y="239"/>
                  </a:lnTo>
                  <a:lnTo>
                    <a:pt x="304" y="239"/>
                  </a:lnTo>
                  <a:lnTo>
                    <a:pt x="317" y="239"/>
                  </a:lnTo>
                  <a:lnTo>
                    <a:pt x="331" y="241"/>
                  </a:lnTo>
                  <a:lnTo>
                    <a:pt x="342" y="239"/>
                  </a:lnTo>
                  <a:lnTo>
                    <a:pt x="355" y="239"/>
                  </a:lnTo>
                  <a:lnTo>
                    <a:pt x="367" y="239"/>
                  </a:lnTo>
                  <a:lnTo>
                    <a:pt x="382" y="239"/>
                  </a:lnTo>
                  <a:lnTo>
                    <a:pt x="393" y="239"/>
                  </a:lnTo>
                  <a:lnTo>
                    <a:pt x="407" y="239"/>
                  </a:lnTo>
                  <a:lnTo>
                    <a:pt x="418" y="239"/>
                  </a:lnTo>
                  <a:lnTo>
                    <a:pt x="431" y="239"/>
                  </a:lnTo>
                  <a:lnTo>
                    <a:pt x="443" y="237"/>
                  </a:lnTo>
                  <a:lnTo>
                    <a:pt x="454" y="237"/>
                  </a:lnTo>
                  <a:lnTo>
                    <a:pt x="466" y="237"/>
                  </a:lnTo>
                  <a:lnTo>
                    <a:pt x="479" y="237"/>
                  </a:lnTo>
                  <a:lnTo>
                    <a:pt x="488" y="237"/>
                  </a:lnTo>
                  <a:lnTo>
                    <a:pt x="500" y="237"/>
                  </a:lnTo>
                  <a:lnTo>
                    <a:pt x="509" y="237"/>
                  </a:lnTo>
                  <a:lnTo>
                    <a:pt x="521" y="237"/>
                  </a:lnTo>
                  <a:lnTo>
                    <a:pt x="530" y="235"/>
                  </a:lnTo>
                  <a:lnTo>
                    <a:pt x="540" y="235"/>
                  </a:lnTo>
                  <a:lnTo>
                    <a:pt x="547" y="234"/>
                  </a:lnTo>
                  <a:lnTo>
                    <a:pt x="555" y="234"/>
                  </a:lnTo>
                  <a:lnTo>
                    <a:pt x="563" y="232"/>
                  </a:lnTo>
                  <a:lnTo>
                    <a:pt x="570" y="230"/>
                  </a:lnTo>
                  <a:lnTo>
                    <a:pt x="578" y="230"/>
                  </a:lnTo>
                  <a:lnTo>
                    <a:pt x="587" y="230"/>
                  </a:lnTo>
                  <a:lnTo>
                    <a:pt x="599" y="228"/>
                  </a:lnTo>
                  <a:lnTo>
                    <a:pt x="610" y="226"/>
                  </a:lnTo>
                  <a:lnTo>
                    <a:pt x="622" y="224"/>
                  </a:lnTo>
                  <a:lnTo>
                    <a:pt x="631" y="222"/>
                  </a:lnTo>
                  <a:lnTo>
                    <a:pt x="637" y="220"/>
                  </a:lnTo>
                  <a:lnTo>
                    <a:pt x="644" y="220"/>
                  </a:lnTo>
                  <a:lnTo>
                    <a:pt x="652" y="216"/>
                  </a:lnTo>
                  <a:lnTo>
                    <a:pt x="656" y="216"/>
                  </a:lnTo>
                  <a:lnTo>
                    <a:pt x="663" y="215"/>
                  </a:lnTo>
                  <a:lnTo>
                    <a:pt x="665" y="215"/>
                  </a:lnTo>
                  <a:lnTo>
                    <a:pt x="671" y="175"/>
                  </a:lnTo>
                  <a:lnTo>
                    <a:pt x="656" y="159"/>
                  </a:lnTo>
                  <a:lnTo>
                    <a:pt x="629" y="148"/>
                  </a:lnTo>
                  <a:lnTo>
                    <a:pt x="625" y="106"/>
                  </a:lnTo>
                  <a:lnTo>
                    <a:pt x="608" y="93"/>
                  </a:lnTo>
                  <a:lnTo>
                    <a:pt x="576" y="93"/>
                  </a:lnTo>
                  <a:lnTo>
                    <a:pt x="551" y="26"/>
                  </a:lnTo>
                  <a:lnTo>
                    <a:pt x="496" y="11"/>
                  </a:lnTo>
                  <a:lnTo>
                    <a:pt x="397" y="0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75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7" name="Freeform 227">
              <a:extLst>
                <a:ext uri="{FF2B5EF4-FFF2-40B4-BE49-F238E27FC236}">
                  <a16:creationId xmlns:a16="http://schemas.microsoft.com/office/drawing/2014/main" id="{34AAB12A-0EC6-4D0D-8020-6AA68D826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" y="3598"/>
              <a:ext cx="136" cy="23"/>
            </a:xfrm>
            <a:custGeom>
              <a:avLst/>
              <a:gdLst>
                <a:gd name="T0" fmla="*/ 1 w 271"/>
                <a:gd name="T1" fmla="*/ 0 h 45"/>
                <a:gd name="T2" fmla="*/ 13 w 271"/>
                <a:gd name="T3" fmla="*/ 2 h 45"/>
                <a:gd name="T4" fmla="*/ 32 w 271"/>
                <a:gd name="T5" fmla="*/ 4 h 45"/>
                <a:gd name="T6" fmla="*/ 47 w 271"/>
                <a:gd name="T7" fmla="*/ 4 h 45"/>
                <a:gd name="T8" fmla="*/ 68 w 271"/>
                <a:gd name="T9" fmla="*/ 5 h 45"/>
                <a:gd name="T10" fmla="*/ 91 w 271"/>
                <a:gd name="T11" fmla="*/ 5 h 45"/>
                <a:gd name="T12" fmla="*/ 115 w 271"/>
                <a:gd name="T13" fmla="*/ 7 h 45"/>
                <a:gd name="T14" fmla="*/ 136 w 271"/>
                <a:gd name="T15" fmla="*/ 7 h 45"/>
                <a:gd name="T16" fmla="*/ 150 w 271"/>
                <a:gd name="T17" fmla="*/ 7 h 45"/>
                <a:gd name="T18" fmla="*/ 163 w 271"/>
                <a:gd name="T19" fmla="*/ 9 h 45"/>
                <a:gd name="T20" fmla="*/ 178 w 271"/>
                <a:gd name="T21" fmla="*/ 9 h 45"/>
                <a:gd name="T22" fmla="*/ 197 w 271"/>
                <a:gd name="T23" fmla="*/ 9 h 45"/>
                <a:gd name="T24" fmla="*/ 224 w 271"/>
                <a:gd name="T25" fmla="*/ 11 h 45"/>
                <a:gd name="T26" fmla="*/ 245 w 271"/>
                <a:gd name="T27" fmla="*/ 11 h 45"/>
                <a:gd name="T28" fmla="*/ 260 w 271"/>
                <a:gd name="T29" fmla="*/ 11 h 45"/>
                <a:gd name="T30" fmla="*/ 268 w 271"/>
                <a:gd name="T31" fmla="*/ 11 h 45"/>
                <a:gd name="T32" fmla="*/ 268 w 271"/>
                <a:gd name="T33" fmla="*/ 11 h 45"/>
                <a:gd name="T34" fmla="*/ 252 w 271"/>
                <a:gd name="T35" fmla="*/ 13 h 45"/>
                <a:gd name="T36" fmla="*/ 241 w 271"/>
                <a:gd name="T37" fmla="*/ 17 h 45"/>
                <a:gd name="T38" fmla="*/ 224 w 271"/>
                <a:gd name="T39" fmla="*/ 23 h 45"/>
                <a:gd name="T40" fmla="*/ 207 w 271"/>
                <a:gd name="T41" fmla="*/ 26 h 45"/>
                <a:gd name="T42" fmla="*/ 188 w 271"/>
                <a:gd name="T43" fmla="*/ 32 h 45"/>
                <a:gd name="T44" fmla="*/ 167 w 271"/>
                <a:gd name="T45" fmla="*/ 36 h 45"/>
                <a:gd name="T46" fmla="*/ 148 w 271"/>
                <a:gd name="T47" fmla="*/ 40 h 45"/>
                <a:gd name="T48" fmla="*/ 129 w 271"/>
                <a:gd name="T49" fmla="*/ 42 h 45"/>
                <a:gd name="T50" fmla="*/ 110 w 271"/>
                <a:gd name="T51" fmla="*/ 43 h 45"/>
                <a:gd name="T52" fmla="*/ 95 w 271"/>
                <a:gd name="T53" fmla="*/ 43 h 45"/>
                <a:gd name="T54" fmla="*/ 77 w 271"/>
                <a:gd name="T55" fmla="*/ 43 h 45"/>
                <a:gd name="T56" fmla="*/ 62 w 271"/>
                <a:gd name="T57" fmla="*/ 43 h 45"/>
                <a:gd name="T58" fmla="*/ 43 w 271"/>
                <a:gd name="T59" fmla="*/ 42 h 45"/>
                <a:gd name="T60" fmla="*/ 22 w 271"/>
                <a:gd name="T61" fmla="*/ 32 h 45"/>
                <a:gd name="T62" fmla="*/ 9 w 271"/>
                <a:gd name="T63" fmla="*/ 21 h 45"/>
                <a:gd name="T64" fmla="*/ 1 w 271"/>
                <a:gd name="T65" fmla="*/ 4 h 45"/>
                <a:gd name="T66" fmla="*/ 0 w 271"/>
                <a:gd name="T6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1" h="45">
                  <a:moveTo>
                    <a:pt x="0" y="0"/>
                  </a:moveTo>
                  <a:lnTo>
                    <a:pt x="1" y="0"/>
                  </a:lnTo>
                  <a:lnTo>
                    <a:pt x="5" y="0"/>
                  </a:lnTo>
                  <a:lnTo>
                    <a:pt x="13" y="2"/>
                  </a:lnTo>
                  <a:lnTo>
                    <a:pt x="26" y="4"/>
                  </a:lnTo>
                  <a:lnTo>
                    <a:pt x="32" y="4"/>
                  </a:lnTo>
                  <a:lnTo>
                    <a:pt x="39" y="4"/>
                  </a:lnTo>
                  <a:lnTo>
                    <a:pt x="47" y="4"/>
                  </a:lnTo>
                  <a:lnTo>
                    <a:pt x="58" y="5"/>
                  </a:lnTo>
                  <a:lnTo>
                    <a:pt x="68" y="5"/>
                  </a:lnTo>
                  <a:lnTo>
                    <a:pt x="79" y="5"/>
                  </a:lnTo>
                  <a:lnTo>
                    <a:pt x="91" y="5"/>
                  </a:lnTo>
                  <a:lnTo>
                    <a:pt x="104" y="7"/>
                  </a:lnTo>
                  <a:lnTo>
                    <a:pt x="115" y="7"/>
                  </a:lnTo>
                  <a:lnTo>
                    <a:pt x="129" y="7"/>
                  </a:lnTo>
                  <a:lnTo>
                    <a:pt x="136" y="7"/>
                  </a:lnTo>
                  <a:lnTo>
                    <a:pt x="142" y="7"/>
                  </a:lnTo>
                  <a:lnTo>
                    <a:pt x="150" y="7"/>
                  </a:lnTo>
                  <a:lnTo>
                    <a:pt x="157" y="9"/>
                  </a:lnTo>
                  <a:lnTo>
                    <a:pt x="163" y="9"/>
                  </a:lnTo>
                  <a:lnTo>
                    <a:pt x="171" y="9"/>
                  </a:lnTo>
                  <a:lnTo>
                    <a:pt x="178" y="9"/>
                  </a:lnTo>
                  <a:lnTo>
                    <a:pt x="186" y="9"/>
                  </a:lnTo>
                  <a:lnTo>
                    <a:pt x="197" y="9"/>
                  </a:lnTo>
                  <a:lnTo>
                    <a:pt x="212" y="11"/>
                  </a:lnTo>
                  <a:lnTo>
                    <a:pt x="224" y="11"/>
                  </a:lnTo>
                  <a:lnTo>
                    <a:pt x="233" y="11"/>
                  </a:lnTo>
                  <a:lnTo>
                    <a:pt x="245" y="11"/>
                  </a:lnTo>
                  <a:lnTo>
                    <a:pt x="252" y="11"/>
                  </a:lnTo>
                  <a:lnTo>
                    <a:pt x="260" y="11"/>
                  </a:lnTo>
                  <a:lnTo>
                    <a:pt x="266" y="11"/>
                  </a:lnTo>
                  <a:lnTo>
                    <a:pt x="268" y="11"/>
                  </a:lnTo>
                  <a:lnTo>
                    <a:pt x="271" y="11"/>
                  </a:lnTo>
                  <a:lnTo>
                    <a:pt x="268" y="11"/>
                  </a:lnTo>
                  <a:lnTo>
                    <a:pt x="260" y="13"/>
                  </a:lnTo>
                  <a:lnTo>
                    <a:pt x="252" y="13"/>
                  </a:lnTo>
                  <a:lnTo>
                    <a:pt x="249" y="17"/>
                  </a:lnTo>
                  <a:lnTo>
                    <a:pt x="241" y="17"/>
                  </a:lnTo>
                  <a:lnTo>
                    <a:pt x="233" y="21"/>
                  </a:lnTo>
                  <a:lnTo>
                    <a:pt x="224" y="23"/>
                  </a:lnTo>
                  <a:lnTo>
                    <a:pt x="216" y="24"/>
                  </a:lnTo>
                  <a:lnTo>
                    <a:pt x="207" y="26"/>
                  </a:lnTo>
                  <a:lnTo>
                    <a:pt x="197" y="30"/>
                  </a:lnTo>
                  <a:lnTo>
                    <a:pt x="188" y="32"/>
                  </a:lnTo>
                  <a:lnTo>
                    <a:pt x="178" y="34"/>
                  </a:lnTo>
                  <a:lnTo>
                    <a:pt x="167" y="36"/>
                  </a:lnTo>
                  <a:lnTo>
                    <a:pt x="159" y="40"/>
                  </a:lnTo>
                  <a:lnTo>
                    <a:pt x="148" y="40"/>
                  </a:lnTo>
                  <a:lnTo>
                    <a:pt x="138" y="40"/>
                  </a:lnTo>
                  <a:lnTo>
                    <a:pt x="129" y="42"/>
                  </a:lnTo>
                  <a:lnTo>
                    <a:pt x="121" y="43"/>
                  </a:lnTo>
                  <a:lnTo>
                    <a:pt x="110" y="43"/>
                  </a:lnTo>
                  <a:lnTo>
                    <a:pt x="102" y="43"/>
                  </a:lnTo>
                  <a:lnTo>
                    <a:pt x="95" y="43"/>
                  </a:lnTo>
                  <a:lnTo>
                    <a:pt x="87" y="45"/>
                  </a:lnTo>
                  <a:lnTo>
                    <a:pt x="77" y="43"/>
                  </a:lnTo>
                  <a:lnTo>
                    <a:pt x="70" y="43"/>
                  </a:lnTo>
                  <a:lnTo>
                    <a:pt x="62" y="43"/>
                  </a:lnTo>
                  <a:lnTo>
                    <a:pt x="57" y="43"/>
                  </a:lnTo>
                  <a:lnTo>
                    <a:pt x="43" y="42"/>
                  </a:lnTo>
                  <a:lnTo>
                    <a:pt x="32" y="40"/>
                  </a:lnTo>
                  <a:lnTo>
                    <a:pt x="22" y="32"/>
                  </a:lnTo>
                  <a:lnTo>
                    <a:pt x="15" y="26"/>
                  </a:lnTo>
                  <a:lnTo>
                    <a:pt x="9" y="21"/>
                  </a:lnTo>
                  <a:lnTo>
                    <a:pt x="5" y="15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8" name="Freeform 228">
              <a:extLst>
                <a:ext uri="{FF2B5EF4-FFF2-40B4-BE49-F238E27FC236}">
                  <a16:creationId xmlns:a16="http://schemas.microsoft.com/office/drawing/2014/main" id="{1A31A3D0-EE17-44DB-8D98-BB4C95B2B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4" y="3624"/>
              <a:ext cx="172" cy="35"/>
            </a:xfrm>
            <a:custGeom>
              <a:avLst/>
              <a:gdLst>
                <a:gd name="T0" fmla="*/ 55 w 344"/>
                <a:gd name="T1" fmla="*/ 2 h 70"/>
                <a:gd name="T2" fmla="*/ 74 w 344"/>
                <a:gd name="T3" fmla="*/ 8 h 70"/>
                <a:gd name="T4" fmla="*/ 86 w 344"/>
                <a:gd name="T5" fmla="*/ 11 h 70"/>
                <a:gd name="T6" fmla="*/ 105 w 344"/>
                <a:gd name="T7" fmla="*/ 15 h 70"/>
                <a:gd name="T8" fmla="*/ 126 w 344"/>
                <a:gd name="T9" fmla="*/ 21 h 70"/>
                <a:gd name="T10" fmla="*/ 137 w 344"/>
                <a:gd name="T11" fmla="*/ 23 h 70"/>
                <a:gd name="T12" fmla="*/ 152 w 344"/>
                <a:gd name="T13" fmla="*/ 27 h 70"/>
                <a:gd name="T14" fmla="*/ 166 w 344"/>
                <a:gd name="T15" fmla="*/ 27 h 70"/>
                <a:gd name="T16" fmla="*/ 179 w 344"/>
                <a:gd name="T17" fmla="*/ 29 h 70"/>
                <a:gd name="T18" fmla="*/ 196 w 344"/>
                <a:gd name="T19" fmla="*/ 29 h 70"/>
                <a:gd name="T20" fmla="*/ 213 w 344"/>
                <a:gd name="T21" fmla="*/ 30 h 70"/>
                <a:gd name="T22" fmla="*/ 228 w 344"/>
                <a:gd name="T23" fmla="*/ 30 h 70"/>
                <a:gd name="T24" fmla="*/ 244 w 344"/>
                <a:gd name="T25" fmla="*/ 32 h 70"/>
                <a:gd name="T26" fmla="*/ 259 w 344"/>
                <a:gd name="T27" fmla="*/ 34 h 70"/>
                <a:gd name="T28" fmla="*/ 274 w 344"/>
                <a:gd name="T29" fmla="*/ 34 h 70"/>
                <a:gd name="T30" fmla="*/ 301 w 344"/>
                <a:gd name="T31" fmla="*/ 36 h 70"/>
                <a:gd name="T32" fmla="*/ 323 w 344"/>
                <a:gd name="T33" fmla="*/ 38 h 70"/>
                <a:gd name="T34" fmla="*/ 337 w 344"/>
                <a:gd name="T35" fmla="*/ 38 h 70"/>
                <a:gd name="T36" fmla="*/ 344 w 344"/>
                <a:gd name="T37" fmla="*/ 38 h 70"/>
                <a:gd name="T38" fmla="*/ 329 w 344"/>
                <a:gd name="T39" fmla="*/ 42 h 70"/>
                <a:gd name="T40" fmla="*/ 312 w 344"/>
                <a:gd name="T41" fmla="*/ 44 h 70"/>
                <a:gd name="T42" fmla="*/ 293 w 344"/>
                <a:gd name="T43" fmla="*/ 49 h 70"/>
                <a:gd name="T44" fmla="*/ 270 w 344"/>
                <a:gd name="T45" fmla="*/ 53 h 70"/>
                <a:gd name="T46" fmla="*/ 247 w 344"/>
                <a:gd name="T47" fmla="*/ 57 h 70"/>
                <a:gd name="T48" fmla="*/ 223 w 344"/>
                <a:gd name="T49" fmla="*/ 61 h 70"/>
                <a:gd name="T50" fmla="*/ 202 w 344"/>
                <a:gd name="T51" fmla="*/ 67 h 70"/>
                <a:gd name="T52" fmla="*/ 179 w 344"/>
                <a:gd name="T53" fmla="*/ 68 h 70"/>
                <a:gd name="T54" fmla="*/ 158 w 344"/>
                <a:gd name="T55" fmla="*/ 68 h 70"/>
                <a:gd name="T56" fmla="*/ 135 w 344"/>
                <a:gd name="T57" fmla="*/ 68 h 70"/>
                <a:gd name="T58" fmla="*/ 116 w 344"/>
                <a:gd name="T59" fmla="*/ 70 h 70"/>
                <a:gd name="T60" fmla="*/ 97 w 344"/>
                <a:gd name="T61" fmla="*/ 68 h 70"/>
                <a:gd name="T62" fmla="*/ 80 w 344"/>
                <a:gd name="T63" fmla="*/ 67 h 70"/>
                <a:gd name="T64" fmla="*/ 65 w 344"/>
                <a:gd name="T65" fmla="*/ 63 h 70"/>
                <a:gd name="T66" fmla="*/ 55 w 344"/>
                <a:gd name="T67" fmla="*/ 59 h 70"/>
                <a:gd name="T68" fmla="*/ 33 w 344"/>
                <a:gd name="T69" fmla="*/ 46 h 70"/>
                <a:gd name="T70" fmla="*/ 15 w 344"/>
                <a:gd name="T71" fmla="*/ 34 h 70"/>
                <a:gd name="T72" fmla="*/ 2 w 344"/>
                <a:gd name="T73" fmla="*/ 25 h 70"/>
                <a:gd name="T74" fmla="*/ 52 w 344"/>
                <a:gd name="T7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4" h="70">
                  <a:moveTo>
                    <a:pt x="52" y="0"/>
                  </a:moveTo>
                  <a:lnTo>
                    <a:pt x="55" y="2"/>
                  </a:lnTo>
                  <a:lnTo>
                    <a:pt x="63" y="4"/>
                  </a:lnTo>
                  <a:lnTo>
                    <a:pt x="74" y="8"/>
                  </a:lnTo>
                  <a:lnTo>
                    <a:pt x="78" y="10"/>
                  </a:lnTo>
                  <a:lnTo>
                    <a:pt x="86" y="11"/>
                  </a:lnTo>
                  <a:lnTo>
                    <a:pt x="93" y="13"/>
                  </a:lnTo>
                  <a:lnTo>
                    <a:pt x="105" y="15"/>
                  </a:lnTo>
                  <a:lnTo>
                    <a:pt x="114" y="17"/>
                  </a:lnTo>
                  <a:lnTo>
                    <a:pt x="126" y="21"/>
                  </a:lnTo>
                  <a:lnTo>
                    <a:pt x="131" y="21"/>
                  </a:lnTo>
                  <a:lnTo>
                    <a:pt x="137" y="23"/>
                  </a:lnTo>
                  <a:lnTo>
                    <a:pt x="145" y="23"/>
                  </a:lnTo>
                  <a:lnTo>
                    <a:pt x="152" y="27"/>
                  </a:lnTo>
                  <a:lnTo>
                    <a:pt x="158" y="27"/>
                  </a:lnTo>
                  <a:lnTo>
                    <a:pt x="166" y="27"/>
                  </a:lnTo>
                  <a:lnTo>
                    <a:pt x="173" y="27"/>
                  </a:lnTo>
                  <a:lnTo>
                    <a:pt x="179" y="29"/>
                  </a:lnTo>
                  <a:lnTo>
                    <a:pt x="187" y="29"/>
                  </a:lnTo>
                  <a:lnTo>
                    <a:pt x="196" y="29"/>
                  </a:lnTo>
                  <a:lnTo>
                    <a:pt x="204" y="30"/>
                  </a:lnTo>
                  <a:lnTo>
                    <a:pt x="213" y="30"/>
                  </a:lnTo>
                  <a:lnTo>
                    <a:pt x="221" y="30"/>
                  </a:lnTo>
                  <a:lnTo>
                    <a:pt x="228" y="30"/>
                  </a:lnTo>
                  <a:lnTo>
                    <a:pt x="236" y="30"/>
                  </a:lnTo>
                  <a:lnTo>
                    <a:pt x="244" y="32"/>
                  </a:lnTo>
                  <a:lnTo>
                    <a:pt x="251" y="32"/>
                  </a:lnTo>
                  <a:lnTo>
                    <a:pt x="259" y="34"/>
                  </a:lnTo>
                  <a:lnTo>
                    <a:pt x="266" y="34"/>
                  </a:lnTo>
                  <a:lnTo>
                    <a:pt x="274" y="34"/>
                  </a:lnTo>
                  <a:lnTo>
                    <a:pt x="287" y="34"/>
                  </a:lnTo>
                  <a:lnTo>
                    <a:pt x="301" y="36"/>
                  </a:lnTo>
                  <a:lnTo>
                    <a:pt x="312" y="36"/>
                  </a:lnTo>
                  <a:lnTo>
                    <a:pt x="323" y="38"/>
                  </a:lnTo>
                  <a:lnTo>
                    <a:pt x="331" y="38"/>
                  </a:lnTo>
                  <a:lnTo>
                    <a:pt x="337" y="38"/>
                  </a:lnTo>
                  <a:lnTo>
                    <a:pt x="341" y="38"/>
                  </a:lnTo>
                  <a:lnTo>
                    <a:pt x="344" y="38"/>
                  </a:lnTo>
                  <a:lnTo>
                    <a:pt x="339" y="38"/>
                  </a:lnTo>
                  <a:lnTo>
                    <a:pt x="329" y="42"/>
                  </a:lnTo>
                  <a:lnTo>
                    <a:pt x="320" y="42"/>
                  </a:lnTo>
                  <a:lnTo>
                    <a:pt x="312" y="44"/>
                  </a:lnTo>
                  <a:lnTo>
                    <a:pt x="303" y="46"/>
                  </a:lnTo>
                  <a:lnTo>
                    <a:pt x="293" y="49"/>
                  </a:lnTo>
                  <a:lnTo>
                    <a:pt x="282" y="49"/>
                  </a:lnTo>
                  <a:lnTo>
                    <a:pt x="270" y="53"/>
                  </a:lnTo>
                  <a:lnTo>
                    <a:pt x="259" y="55"/>
                  </a:lnTo>
                  <a:lnTo>
                    <a:pt x="247" y="57"/>
                  </a:lnTo>
                  <a:lnTo>
                    <a:pt x="234" y="59"/>
                  </a:lnTo>
                  <a:lnTo>
                    <a:pt x="223" y="61"/>
                  </a:lnTo>
                  <a:lnTo>
                    <a:pt x="211" y="65"/>
                  </a:lnTo>
                  <a:lnTo>
                    <a:pt x="202" y="67"/>
                  </a:lnTo>
                  <a:lnTo>
                    <a:pt x="190" y="67"/>
                  </a:lnTo>
                  <a:lnTo>
                    <a:pt x="179" y="68"/>
                  </a:lnTo>
                  <a:lnTo>
                    <a:pt x="168" y="68"/>
                  </a:lnTo>
                  <a:lnTo>
                    <a:pt x="158" y="68"/>
                  </a:lnTo>
                  <a:lnTo>
                    <a:pt x="147" y="68"/>
                  </a:lnTo>
                  <a:lnTo>
                    <a:pt x="135" y="68"/>
                  </a:lnTo>
                  <a:lnTo>
                    <a:pt x="126" y="68"/>
                  </a:lnTo>
                  <a:lnTo>
                    <a:pt x="116" y="70"/>
                  </a:lnTo>
                  <a:lnTo>
                    <a:pt x="105" y="68"/>
                  </a:lnTo>
                  <a:lnTo>
                    <a:pt x="97" y="68"/>
                  </a:lnTo>
                  <a:lnTo>
                    <a:pt x="88" y="67"/>
                  </a:lnTo>
                  <a:lnTo>
                    <a:pt x="80" y="67"/>
                  </a:lnTo>
                  <a:lnTo>
                    <a:pt x="73" y="65"/>
                  </a:lnTo>
                  <a:lnTo>
                    <a:pt x="65" y="63"/>
                  </a:lnTo>
                  <a:lnTo>
                    <a:pt x="59" y="61"/>
                  </a:lnTo>
                  <a:lnTo>
                    <a:pt x="55" y="59"/>
                  </a:lnTo>
                  <a:lnTo>
                    <a:pt x="44" y="53"/>
                  </a:lnTo>
                  <a:lnTo>
                    <a:pt x="33" y="46"/>
                  </a:lnTo>
                  <a:lnTo>
                    <a:pt x="23" y="40"/>
                  </a:lnTo>
                  <a:lnTo>
                    <a:pt x="15" y="34"/>
                  </a:lnTo>
                  <a:lnTo>
                    <a:pt x="8" y="29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29" name="Freeform 229">
              <a:extLst>
                <a:ext uri="{FF2B5EF4-FFF2-40B4-BE49-F238E27FC236}">
                  <a16:creationId xmlns:a16="http://schemas.microsoft.com/office/drawing/2014/main" id="{15E86349-DEA1-40BD-BE23-8ADD7C74B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2" y="3660"/>
              <a:ext cx="217" cy="29"/>
            </a:xfrm>
            <a:custGeom>
              <a:avLst/>
              <a:gdLst>
                <a:gd name="T0" fmla="*/ 38 w 433"/>
                <a:gd name="T1" fmla="*/ 0 h 57"/>
                <a:gd name="T2" fmla="*/ 49 w 433"/>
                <a:gd name="T3" fmla="*/ 2 h 57"/>
                <a:gd name="T4" fmla="*/ 64 w 433"/>
                <a:gd name="T5" fmla="*/ 6 h 57"/>
                <a:gd name="T6" fmla="*/ 81 w 433"/>
                <a:gd name="T7" fmla="*/ 8 h 57"/>
                <a:gd name="T8" fmla="*/ 100 w 433"/>
                <a:gd name="T9" fmla="*/ 12 h 57"/>
                <a:gd name="T10" fmla="*/ 114 w 433"/>
                <a:gd name="T11" fmla="*/ 14 h 57"/>
                <a:gd name="T12" fmla="*/ 127 w 433"/>
                <a:gd name="T13" fmla="*/ 15 h 57"/>
                <a:gd name="T14" fmla="*/ 142 w 433"/>
                <a:gd name="T15" fmla="*/ 15 h 57"/>
                <a:gd name="T16" fmla="*/ 159 w 433"/>
                <a:gd name="T17" fmla="*/ 17 h 57"/>
                <a:gd name="T18" fmla="*/ 178 w 433"/>
                <a:gd name="T19" fmla="*/ 19 h 57"/>
                <a:gd name="T20" fmla="*/ 197 w 433"/>
                <a:gd name="T21" fmla="*/ 21 h 57"/>
                <a:gd name="T22" fmla="*/ 216 w 433"/>
                <a:gd name="T23" fmla="*/ 21 h 57"/>
                <a:gd name="T24" fmla="*/ 237 w 433"/>
                <a:gd name="T25" fmla="*/ 23 h 57"/>
                <a:gd name="T26" fmla="*/ 258 w 433"/>
                <a:gd name="T27" fmla="*/ 23 h 57"/>
                <a:gd name="T28" fmla="*/ 279 w 433"/>
                <a:gd name="T29" fmla="*/ 23 h 57"/>
                <a:gd name="T30" fmla="*/ 300 w 433"/>
                <a:gd name="T31" fmla="*/ 23 h 57"/>
                <a:gd name="T32" fmla="*/ 319 w 433"/>
                <a:gd name="T33" fmla="*/ 25 h 57"/>
                <a:gd name="T34" fmla="*/ 338 w 433"/>
                <a:gd name="T35" fmla="*/ 27 h 57"/>
                <a:gd name="T36" fmla="*/ 357 w 433"/>
                <a:gd name="T37" fmla="*/ 27 h 57"/>
                <a:gd name="T38" fmla="*/ 372 w 433"/>
                <a:gd name="T39" fmla="*/ 27 h 57"/>
                <a:gd name="T40" fmla="*/ 387 w 433"/>
                <a:gd name="T41" fmla="*/ 27 h 57"/>
                <a:gd name="T42" fmla="*/ 401 w 433"/>
                <a:gd name="T43" fmla="*/ 27 h 57"/>
                <a:gd name="T44" fmla="*/ 418 w 433"/>
                <a:gd name="T45" fmla="*/ 29 h 57"/>
                <a:gd name="T46" fmla="*/ 431 w 433"/>
                <a:gd name="T47" fmla="*/ 29 h 57"/>
                <a:gd name="T48" fmla="*/ 431 w 433"/>
                <a:gd name="T49" fmla="*/ 31 h 57"/>
                <a:gd name="T50" fmla="*/ 420 w 433"/>
                <a:gd name="T51" fmla="*/ 31 h 57"/>
                <a:gd name="T52" fmla="*/ 399 w 433"/>
                <a:gd name="T53" fmla="*/ 34 h 57"/>
                <a:gd name="T54" fmla="*/ 378 w 433"/>
                <a:gd name="T55" fmla="*/ 38 h 57"/>
                <a:gd name="T56" fmla="*/ 363 w 433"/>
                <a:gd name="T57" fmla="*/ 42 h 57"/>
                <a:gd name="T58" fmla="*/ 346 w 433"/>
                <a:gd name="T59" fmla="*/ 44 h 57"/>
                <a:gd name="T60" fmla="*/ 327 w 433"/>
                <a:gd name="T61" fmla="*/ 46 h 57"/>
                <a:gd name="T62" fmla="*/ 308 w 433"/>
                <a:gd name="T63" fmla="*/ 50 h 57"/>
                <a:gd name="T64" fmla="*/ 287 w 433"/>
                <a:gd name="T65" fmla="*/ 52 h 57"/>
                <a:gd name="T66" fmla="*/ 266 w 433"/>
                <a:gd name="T67" fmla="*/ 53 h 57"/>
                <a:gd name="T68" fmla="*/ 245 w 433"/>
                <a:gd name="T69" fmla="*/ 53 h 57"/>
                <a:gd name="T70" fmla="*/ 224 w 433"/>
                <a:gd name="T71" fmla="*/ 55 h 57"/>
                <a:gd name="T72" fmla="*/ 203 w 433"/>
                <a:gd name="T73" fmla="*/ 57 h 57"/>
                <a:gd name="T74" fmla="*/ 182 w 433"/>
                <a:gd name="T75" fmla="*/ 57 h 57"/>
                <a:gd name="T76" fmla="*/ 159 w 433"/>
                <a:gd name="T77" fmla="*/ 55 h 57"/>
                <a:gd name="T78" fmla="*/ 138 w 433"/>
                <a:gd name="T79" fmla="*/ 53 h 57"/>
                <a:gd name="T80" fmla="*/ 119 w 433"/>
                <a:gd name="T81" fmla="*/ 53 h 57"/>
                <a:gd name="T82" fmla="*/ 102 w 433"/>
                <a:gd name="T83" fmla="*/ 50 h 57"/>
                <a:gd name="T84" fmla="*/ 87 w 433"/>
                <a:gd name="T85" fmla="*/ 48 h 57"/>
                <a:gd name="T86" fmla="*/ 72 w 433"/>
                <a:gd name="T87" fmla="*/ 46 h 57"/>
                <a:gd name="T88" fmla="*/ 57 w 433"/>
                <a:gd name="T89" fmla="*/ 42 h 57"/>
                <a:gd name="T90" fmla="*/ 40 w 433"/>
                <a:gd name="T91" fmla="*/ 38 h 57"/>
                <a:gd name="T92" fmla="*/ 19 w 433"/>
                <a:gd name="T93" fmla="*/ 34 h 57"/>
                <a:gd name="T94" fmla="*/ 3 w 433"/>
                <a:gd name="T95" fmla="*/ 27 h 57"/>
                <a:gd name="T96" fmla="*/ 36 w 433"/>
                <a:gd name="T9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3" h="57">
                  <a:moveTo>
                    <a:pt x="36" y="0"/>
                  </a:moveTo>
                  <a:lnTo>
                    <a:pt x="38" y="0"/>
                  </a:lnTo>
                  <a:lnTo>
                    <a:pt x="45" y="2"/>
                  </a:lnTo>
                  <a:lnTo>
                    <a:pt x="49" y="2"/>
                  </a:lnTo>
                  <a:lnTo>
                    <a:pt x="57" y="4"/>
                  </a:lnTo>
                  <a:lnTo>
                    <a:pt x="64" y="6"/>
                  </a:lnTo>
                  <a:lnTo>
                    <a:pt x="74" y="8"/>
                  </a:lnTo>
                  <a:lnTo>
                    <a:pt x="81" y="8"/>
                  </a:lnTo>
                  <a:lnTo>
                    <a:pt x="93" y="12"/>
                  </a:lnTo>
                  <a:lnTo>
                    <a:pt x="100" y="12"/>
                  </a:lnTo>
                  <a:lnTo>
                    <a:pt x="106" y="12"/>
                  </a:lnTo>
                  <a:lnTo>
                    <a:pt x="114" y="14"/>
                  </a:lnTo>
                  <a:lnTo>
                    <a:pt x="121" y="15"/>
                  </a:lnTo>
                  <a:lnTo>
                    <a:pt x="127" y="15"/>
                  </a:lnTo>
                  <a:lnTo>
                    <a:pt x="135" y="15"/>
                  </a:lnTo>
                  <a:lnTo>
                    <a:pt x="142" y="15"/>
                  </a:lnTo>
                  <a:lnTo>
                    <a:pt x="152" y="17"/>
                  </a:lnTo>
                  <a:lnTo>
                    <a:pt x="159" y="17"/>
                  </a:lnTo>
                  <a:lnTo>
                    <a:pt x="169" y="19"/>
                  </a:lnTo>
                  <a:lnTo>
                    <a:pt x="178" y="19"/>
                  </a:lnTo>
                  <a:lnTo>
                    <a:pt x="188" y="21"/>
                  </a:lnTo>
                  <a:lnTo>
                    <a:pt x="197" y="21"/>
                  </a:lnTo>
                  <a:lnTo>
                    <a:pt x="207" y="21"/>
                  </a:lnTo>
                  <a:lnTo>
                    <a:pt x="216" y="21"/>
                  </a:lnTo>
                  <a:lnTo>
                    <a:pt x="228" y="23"/>
                  </a:lnTo>
                  <a:lnTo>
                    <a:pt x="237" y="23"/>
                  </a:lnTo>
                  <a:lnTo>
                    <a:pt x="247" y="23"/>
                  </a:lnTo>
                  <a:lnTo>
                    <a:pt x="258" y="23"/>
                  </a:lnTo>
                  <a:lnTo>
                    <a:pt x="270" y="23"/>
                  </a:lnTo>
                  <a:lnTo>
                    <a:pt x="279" y="23"/>
                  </a:lnTo>
                  <a:lnTo>
                    <a:pt x="289" y="23"/>
                  </a:lnTo>
                  <a:lnTo>
                    <a:pt x="300" y="23"/>
                  </a:lnTo>
                  <a:lnTo>
                    <a:pt x="310" y="25"/>
                  </a:lnTo>
                  <a:lnTo>
                    <a:pt x="319" y="25"/>
                  </a:lnTo>
                  <a:lnTo>
                    <a:pt x="329" y="27"/>
                  </a:lnTo>
                  <a:lnTo>
                    <a:pt x="338" y="27"/>
                  </a:lnTo>
                  <a:lnTo>
                    <a:pt x="349" y="27"/>
                  </a:lnTo>
                  <a:lnTo>
                    <a:pt x="357" y="27"/>
                  </a:lnTo>
                  <a:lnTo>
                    <a:pt x="365" y="27"/>
                  </a:lnTo>
                  <a:lnTo>
                    <a:pt x="372" y="27"/>
                  </a:lnTo>
                  <a:lnTo>
                    <a:pt x="382" y="27"/>
                  </a:lnTo>
                  <a:lnTo>
                    <a:pt x="387" y="27"/>
                  </a:lnTo>
                  <a:lnTo>
                    <a:pt x="395" y="27"/>
                  </a:lnTo>
                  <a:lnTo>
                    <a:pt x="401" y="27"/>
                  </a:lnTo>
                  <a:lnTo>
                    <a:pt x="408" y="29"/>
                  </a:lnTo>
                  <a:lnTo>
                    <a:pt x="418" y="29"/>
                  </a:lnTo>
                  <a:lnTo>
                    <a:pt x="427" y="29"/>
                  </a:lnTo>
                  <a:lnTo>
                    <a:pt x="431" y="29"/>
                  </a:lnTo>
                  <a:lnTo>
                    <a:pt x="433" y="31"/>
                  </a:lnTo>
                  <a:lnTo>
                    <a:pt x="431" y="31"/>
                  </a:lnTo>
                  <a:lnTo>
                    <a:pt x="427" y="31"/>
                  </a:lnTo>
                  <a:lnTo>
                    <a:pt x="420" y="31"/>
                  </a:lnTo>
                  <a:lnTo>
                    <a:pt x="410" y="34"/>
                  </a:lnTo>
                  <a:lnTo>
                    <a:pt x="399" y="34"/>
                  </a:lnTo>
                  <a:lnTo>
                    <a:pt x="387" y="38"/>
                  </a:lnTo>
                  <a:lnTo>
                    <a:pt x="378" y="38"/>
                  </a:lnTo>
                  <a:lnTo>
                    <a:pt x="370" y="40"/>
                  </a:lnTo>
                  <a:lnTo>
                    <a:pt x="363" y="42"/>
                  </a:lnTo>
                  <a:lnTo>
                    <a:pt x="355" y="44"/>
                  </a:lnTo>
                  <a:lnTo>
                    <a:pt x="346" y="44"/>
                  </a:lnTo>
                  <a:lnTo>
                    <a:pt x="336" y="46"/>
                  </a:lnTo>
                  <a:lnTo>
                    <a:pt x="327" y="46"/>
                  </a:lnTo>
                  <a:lnTo>
                    <a:pt x="319" y="48"/>
                  </a:lnTo>
                  <a:lnTo>
                    <a:pt x="308" y="50"/>
                  </a:lnTo>
                  <a:lnTo>
                    <a:pt x="298" y="50"/>
                  </a:lnTo>
                  <a:lnTo>
                    <a:pt x="287" y="52"/>
                  </a:lnTo>
                  <a:lnTo>
                    <a:pt x="277" y="53"/>
                  </a:lnTo>
                  <a:lnTo>
                    <a:pt x="266" y="53"/>
                  </a:lnTo>
                  <a:lnTo>
                    <a:pt x="256" y="53"/>
                  </a:lnTo>
                  <a:lnTo>
                    <a:pt x="245" y="53"/>
                  </a:lnTo>
                  <a:lnTo>
                    <a:pt x="235" y="55"/>
                  </a:lnTo>
                  <a:lnTo>
                    <a:pt x="224" y="55"/>
                  </a:lnTo>
                  <a:lnTo>
                    <a:pt x="214" y="57"/>
                  </a:lnTo>
                  <a:lnTo>
                    <a:pt x="203" y="57"/>
                  </a:lnTo>
                  <a:lnTo>
                    <a:pt x="194" y="57"/>
                  </a:lnTo>
                  <a:lnTo>
                    <a:pt x="182" y="57"/>
                  </a:lnTo>
                  <a:lnTo>
                    <a:pt x="171" y="57"/>
                  </a:lnTo>
                  <a:lnTo>
                    <a:pt x="159" y="55"/>
                  </a:lnTo>
                  <a:lnTo>
                    <a:pt x="150" y="55"/>
                  </a:lnTo>
                  <a:lnTo>
                    <a:pt x="138" y="53"/>
                  </a:lnTo>
                  <a:lnTo>
                    <a:pt x="131" y="53"/>
                  </a:lnTo>
                  <a:lnTo>
                    <a:pt x="119" y="53"/>
                  </a:lnTo>
                  <a:lnTo>
                    <a:pt x="112" y="53"/>
                  </a:lnTo>
                  <a:lnTo>
                    <a:pt x="102" y="50"/>
                  </a:lnTo>
                  <a:lnTo>
                    <a:pt x="93" y="50"/>
                  </a:lnTo>
                  <a:lnTo>
                    <a:pt x="87" y="48"/>
                  </a:lnTo>
                  <a:lnTo>
                    <a:pt x="79" y="48"/>
                  </a:lnTo>
                  <a:lnTo>
                    <a:pt x="72" y="46"/>
                  </a:lnTo>
                  <a:lnTo>
                    <a:pt x="64" y="46"/>
                  </a:lnTo>
                  <a:lnTo>
                    <a:pt x="57" y="42"/>
                  </a:lnTo>
                  <a:lnTo>
                    <a:pt x="53" y="42"/>
                  </a:lnTo>
                  <a:lnTo>
                    <a:pt x="40" y="38"/>
                  </a:lnTo>
                  <a:lnTo>
                    <a:pt x="30" y="36"/>
                  </a:lnTo>
                  <a:lnTo>
                    <a:pt x="19" y="34"/>
                  </a:lnTo>
                  <a:lnTo>
                    <a:pt x="13" y="31"/>
                  </a:lnTo>
                  <a:lnTo>
                    <a:pt x="3" y="27"/>
                  </a:lnTo>
                  <a:lnTo>
                    <a:pt x="0" y="27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0" name="Freeform 230">
              <a:extLst>
                <a:ext uri="{FF2B5EF4-FFF2-40B4-BE49-F238E27FC236}">
                  <a16:creationId xmlns:a16="http://schemas.microsoft.com/office/drawing/2014/main" id="{B0FA7BA8-8AD9-41C6-9D58-4D52135D2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6" y="3601"/>
              <a:ext cx="45" cy="17"/>
            </a:xfrm>
            <a:custGeom>
              <a:avLst/>
              <a:gdLst>
                <a:gd name="T0" fmla="*/ 42 w 89"/>
                <a:gd name="T1" fmla="*/ 0 h 35"/>
                <a:gd name="T2" fmla="*/ 0 w 89"/>
                <a:gd name="T3" fmla="*/ 0 h 35"/>
                <a:gd name="T4" fmla="*/ 55 w 89"/>
                <a:gd name="T5" fmla="*/ 35 h 35"/>
                <a:gd name="T6" fmla="*/ 89 w 89"/>
                <a:gd name="T7" fmla="*/ 0 h 35"/>
                <a:gd name="T8" fmla="*/ 42 w 89"/>
                <a:gd name="T9" fmla="*/ 0 h 35"/>
                <a:gd name="T10" fmla="*/ 42 w 8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35">
                  <a:moveTo>
                    <a:pt x="42" y="0"/>
                  </a:moveTo>
                  <a:lnTo>
                    <a:pt x="0" y="0"/>
                  </a:lnTo>
                  <a:lnTo>
                    <a:pt x="55" y="35"/>
                  </a:lnTo>
                  <a:lnTo>
                    <a:pt x="89" y="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1" name="Freeform 231">
              <a:extLst>
                <a:ext uri="{FF2B5EF4-FFF2-40B4-BE49-F238E27FC236}">
                  <a16:creationId xmlns:a16="http://schemas.microsoft.com/office/drawing/2014/main" id="{87A41FCC-B7B4-4A06-AC7D-C26392361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" y="3632"/>
              <a:ext cx="48" cy="25"/>
            </a:xfrm>
            <a:custGeom>
              <a:avLst/>
              <a:gdLst>
                <a:gd name="T0" fmla="*/ 95 w 95"/>
                <a:gd name="T1" fmla="*/ 6 h 52"/>
                <a:gd name="T2" fmla="*/ 56 w 95"/>
                <a:gd name="T3" fmla="*/ 52 h 52"/>
                <a:gd name="T4" fmla="*/ 0 w 95"/>
                <a:gd name="T5" fmla="*/ 0 h 52"/>
                <a:gd name="T6" fmla="*/ 95 w 95"/>
                <a:gd name="T7" fmla="*/ 6 h 52"/>
                <a:gd name="T8" fmla="*/ 95 w 95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52">
                  <a:moveTo>
                    <a:pt x="95" y="6"/>
                  </a:moveTo>
                  <a:lnTo>
                    <a:pt x="56" y="52"/>
                  </a:lnTo>
                  <a:lnTo>
                    <a:pt x="0" y="0"/>
                  </a:lnTo>
                  <a:lnTo>
                    <a:pt x="95" y="6"/>
                  </a:lnTo>
                  <a:lnTo>
                    <a:pt x="95" y="6"/>
                  </a:lnTo>
                  <a:close/>
                </a:path>
              </a:pathLst>
            </a:custGeom>
            <a:solidFill>
              <a:srgbClr val="FFF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2" name="Freeform 232">
              <a:extLst>
                <a:ext uri="{FF2B5EF4-FFF2-40B4-BE49-F238E27FC236}">
                  <a16:creationId xmlns:a16="http://schemas.microsoft.com/office/drawing/2014/main" id="{6E362E7C-3E63-452E-969F-ED04DCEFF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3669"/>
              <a:ext cx="35" cy="16"/>
            </a:xfrm>
            <a:custGeom>
              <a:avLst/>
              <a:gdLst>
                <a:gd name="T0" fmla="*/ 70 w 70"/>
                <a:gd name="T1" fmla="*/ 0 h 33"/>
                <a:gd name="T2" fmla="*/ 49 w 70"/>
                <a:gd name="T3" fmla="*/ 33 h 33"/>
                <a:gd name="T4" fmla="*/ 0 w 70"/>
                <a:gd name="T5" fmla="*/ 0 h 33"/>
                <a:gd name="T6" fmla="*/ 70 w 70"/>
                <a:gd name="T7" fmla="*/ 0 h 33"/>
                <a:gd name="T8" fmla="*/ 70 w 70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3">
                  <a:moveTo>
                    <a:pt x="70" y="0"/>
                  </a:moveTo>
                  <a:lnTo>
                    <a:pt x="49" y="33"/>
                  </a:lnTo>
                  <a:lnTo>
                    <a:pt x="0" y="0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3" name="Freeform 233">
              <a:extLst>
                <a:ext uri="{FF2B5EF4-FFF2-40B4-BE49-F238E27FC236}">
                  <a16:creationId xmlns:a16="http://schemas.microsoft.com/office/drawing/2014/main" id="{EA2648CC-2871-4E8A-8710-64C5C4E80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609"/>
              <a:ext cx="70" cy="18"/>
            </a:xfrm>
            <a:custGeom>
              <a:avLst/>
              <a:gdLst>
                <a:gd name="T0" fmla="*/ 0 w 141"/>
                <a:gd name="T1" fmla="*/ 30 h 36"/>
                <a:gd name="T2" fmla="*/ 99 w 141"/>
                <a:gd name="T3" fmla="*/ 0 h 36"/>
                <a:gd name="T4" fmla="*/ 139 w 141"/>
                <a:gd name="T5" fmla="*/ 0 h 36"/>
                <a:gd name="T6" fmla="*/ 141 w 141"/>
                <a:gd name="T7" fmla="*/ 28 h 36"/>
                <a:gd name="T8" fmla="*/ 87 w 141"/>
                <a:gd name="T9" fmla="*/ 36 h 36"/>
                <a:gd name="T10" fmla="*/ 0 w 141"/>
                <a:gd name="T11" fmla="*/ 30 h 36"/>
                <a:gd name="T12" fmla="*/ 0 w 141"/>
                <a:gd name="T13" fmla="*/ 3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1" h="36">
                  <a:moveTo>
                    <a:pt x="0" y="30"/>
                  </a:moveTo>
                  <a:lnTo>
                    <a:pt x="99" y="0"/>
                  </a:lnTo>
                  <a:lnTo>
                    <a:pt x="139" y="0"/>
                  </a:lnTo>
                  <a:lnTo>
                    <a:pt x="141" y="28"/>
                  </a:lnTo>
                  <a:lnTo>
                    <a:pt x="87" y="36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4F4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4" name="Freeform 234">
              <a:extLst>
                <a:ext uri="{FF2B5EF4-FFF2-40B4-BE49-F238E27FC236}">
                  <a16:creationId xmlns:a16="http://schemas.microsoft.com/office/drawing/2014/main" id="{796FEF96-5661-4056-B6DB-7E60DDAC4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" y="3643"/>
              <a:ext cx="154" cy="26"/>
            </a:xfrm>
            <a:custGeom>
              <a:avLst/>
              <a:gdLst>
                <a:gd name="T0" fmla="*/ 0 w 308"/>
                <a:gd name="T1" fmla="*/ 44 h 51"/>
                <a:gd name="T2" fmla="*/ 211 w 308"/>
                <a:gd name="T3" fmla="*/ 4 h 51"/>
                <a:gd name="T4" fmla="*/ 282 w 308"/>
                <a:gd name="T5" fmla="*/ 0 h 51"/>
                <a:gd name="T6" fmla="*/ 308 w 308"/>
                <a:gd name="T7" fmla="*/ 29 h 51"/>
                <a:gd name="T8" fmla="*/ 251 w 308"/>
                <a:gd name="T9" fmla="*/ 44 h 51"/>
                <a:gd name="T10" fmla="*/ 110 w 308"/>
                <a:gd name="T11" fmla="*/ 51 h 51"/>
                <a:gd name="T12" fmla="*/ 0 w 308"/>
                <a:gd name="T13" fmla="*/ 44 h 51"/>
                <a:gd name="T14" fmla="*/ 0 w 308"/>
                <a:gd name="T15" fmla="*/ 4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8" h="51">
                  <a:moveTo>
                    <a:pt x="0" y="44"/>
                  </a:moveTo>
                  <a:lnTo>
                    <a:pt x="211" y="4"/>
                  </a:lnTo>
                  <a:lnTo>
                    <a:pt x="282" y="0"/>
                  </a:lnTo>
                  <a:lnTo>
                    <a:pt x="308" y="29"/>
                  </a:lnTo>
                  <a:lnTo>
                    <a:pt x="251" y="44"/>
                  </a:lnTo>
                  <a:lnTo>
                    <a:pt x="110" y="51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F4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5" name="Freeform 235">
              <a:extLst>
                <a:ext uri="{FF2B5EF4-FFF2-40B4-BE49-F238E27FC236}">
                  <a16:creationId xmlns:a16="http://schemas.microsoft.com/office/drawing/2014/main" id="{F6BE9391-D475-40BE-A3A5-343AB86EE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" y="3671"/>
              <a:ext cx="165" cy="24"/>
            </a:xfrm>
            <a:custGeom>
              <a:avLst/>
              <a:gdLst>
                <a:gd name="T0" fmla="*/ 0 w 331"/>
                <a:gd name="T1" fmla="*/ 50 h 50"/>
                <a:gd name="T2" fmla="*/ 211 w 331"/>
                <a:gd name="T3" fmla="*/ 13 h 50"/>
                <a:gd name="T4" fmla="*/ 304 w 331"/>
                <a:gd name="T5" fmla="*/ 0 h 50"/>
                <a:gd name="T6" fmla="*/ 331 w 331"/>
                <a:gd name="T7" fmla="*/ 21 h 50"/>
                <a:gd name="T8" fmla="*/ 300 w 331"/>
                <a:gd name="T9" fmla="*/ 44 h 50"/>
                <a:gd name="T10" fmla="*/ 173 w 331"/>
                <a:gd name="T11" fmla="*/ 50 h 50"/>
                <a:gd name="T12" fmla="*/ 0 w 331"/>
                <a:gd name="T13" fmla="*/ 50 h 50"/>
                <a:gd name="T14" fmla="*/ 0 w 331"/>
                <a:gd name="T1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1" h="50">
                  <a:moveTo>
                    <a:pt x="0" y="50"/>
                  </a:moveTo>
                  <a:lnTo>
                    <a:pt x="211" y="13"/>
                  </a:lnTo>
                  <a:lnTo>
                    <a:pt x="304" y="0"/>
                  </a:lnTo>
                  <a:lnTo>
                    <a:pt x="331" y="21"/>
                  </a:lnTo>
                  <a:lnTo>
                    <a:pt x="300" y="44"/>
                  </a:lnTo>
                  <a:lnTo>
                    <a:pt x="173" y="5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4F4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6" name="Freeform 236">
              <a:extLst>
                <a:ext uri="{FF2B5EF4-FFF2-40B4-BE49-F238E27FC236}">
                  <a16:creationId xmlns:a16="http://schemas.microsoft.com/office/drawing/2014/main" id="{7F6F245E-0B10-4966-BACB-3C124EDBC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4" y="3691"/>
              <a:ext cx="158" cy="59"/>
            </a:xfrm>
            <a:custGeom>
              <a:avLst/>
              <a:gdLst>
                <a:gd name="T0" fmla="*/ 31 w 316"/>
                <a:gd name="T1" fmla="*/ 0 h 120"/>
                <a:gd name="T2" fmla="*/ 54 w 316"/>
                <a:gd name="T3" fmla="*/ 34 h 120"/>
                <a:gd name="T4" fmla="*/ 63 w 316"/>
                <a:gd name="T5" fmla="*/ 40 h 120"/>
                <a:gd name="T6" fmla="*/ 78 w 316"/>
                <a:gd name="T7" fmla="*/ 48 h 120"/>
                <a:gd name="T8" fmla="*/ 95 w 316"/>
                <a:gd name="T9" fmla="*/ 55 h 120"/>
                <a:gd name="T10" fmla="*/ 116 w 316"/>
                <a:gd name="T11" fmla="*/ 63 h 120"/>
                <a:gd name="T12" fmla="*/ 139 w 316"/>
                <a:gd name="T13" fmla="*/ 68 h 120"/>
                <a:gd name="T14" fmla="*/ 162 w 316"/>
                <a:gd name="T15" fmla="*/ 74 h 120"/>
                <a:gd name="T16" fmla="*/ 185 w 316"/>
                <a:gd name="T17" fmla="*/ 80 h 120"/>
                <a:gd name="T18" fmla="*/ 208 w 316"/>
                <a:gd name="T19" fmla="*/ 82 h 120"/>
                <a:gd name="T20" fmla="*/ 232 w 316"/>
                <a:gd name="T21" fmla="*/ 84 h 120"/>
                <a:gd name="T22" fmla="*/ 255 w 316"/>
                <a:gd name="T23" fmla="*/ 86 h 120"/>
                <a:gd name="T24" fmla="*/ 276 w 316"/>
                <a:gd name="T25" fmla="*/ 86 h 120"/>
                <a:gd name="T26" fmla="*/ 293 w 316"/>
                <a:gd name="T27" fmla="*/ 86 h 120"/>
                <a:gd name="T28" fmla="*/ 312 w 316"/>
                <a:gd name="T29" fmla="*/ 86 h 120"/>
                <a:gd name="T30" fmla="*/ 316 w 316"/>
                <a:gd name="T31" fmla="*/ 120 h 120"/>
                <a:gd name="T32" fmla="*/ 310 w 316"/>
                <a:gd name="T33" fmla="*/ 118 h 120"/>
                <a:gd name="T34" fmla="*/ 297 w 316"/>
                <a:gd name="T35" fmla="*/ 118 h 120"/>
                <a:gd name="T36" fmla="*/ 278 w 316"/>
                <a:gd name="T37" fmla="*/ 118 h 120"/>
                <a:gd name="T38" fmla="*/ 253 w 316"/>
                <a:gd name="T39" fmla="*/ 118 h 120"/>
                <a:gd name="T40" fmla="*/ 240 w 316"/>
                <a:gd name="T41" fmla="*/ 116 h 120"/>
                <a:gd name="T42" fmla="*/ 225 w 316"/>
                <a:gd name="T43" fmla="*/ 114 h 120"/>
                <a:gd name="T44" fmla="*/ 211 w 316"/>
                <a:gd name="T45" fmla="*/ 112 h 120"/>
                <a:gd name="T46" fmla="*/ 196 w 316"/>
                <a:gd name="T47" fmla="*/ 112 h 120"/>
                <a:gd name="T48" fmla="*/ 181 w 316"/>
                <a:gd name="T49" fmla="*/ 108 h 120"/>
                <a:gd name="T50" fmla="*/ 166 w 316"/>
                <a:gd name="T51" fmla="*/ 106 h 120"/>
                <a:gd name="T52" fmla="*/ 139 w 316"/>
                <a:gd name="T53" fmla="*/ 101 h 120"/>
                <a:gd name="T54" fmla="*/ 124 w 316"/>
                <a:gd name="T55" fmla="*/ 97 h 120"/>
                <a:gd name="T56" fmla="*/ 113 w 316"/>
                <a:gd name="T57" fmla="*/ 93 h 120"/>
                <a:gd name="T58" fmla="*/ 90 w 316"/>
                <a:gd name="T59" fmla="*/ 86 h 120"/>
                <a:gd name="T60" fmla="*/ 69 w 316"/>
                <a:gd name="T61" fmla="*/ 74 h 120"/>
                <a:gd name="T62" fmla="*/ 54 w 316"/>
                <a:gd name="T63" fmla="*/ 67 h 120"/>
                <a:gd name="T64" fmla="*/ 38 w 316"/>
                <a:gd name="T65" fmla="*/ 57 h 120"/>
                <a:gd name="T66" fmla="*/ 31 w 316"/>
                <a:gd name="T67" fmla="*/ 51 h 120"/>
                <a:gd name="T68" fmla="*/ 23 w 316"/>
                <a:gd name="T69" fmla="*/ 46 h 120"/>
                <a:gd name="T70" fmla="*/ 0 w 316"/>
                <a:gd name="T71" fmla="*/ 8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6" h="120">
                  <a:moveTo>
                    <a:pt x="0" y="8"/>
                  </a:moveTo>
                  <a:lnTo>
                    <a:pt x="31" y="0"/>
                  </a:lnTo>
                  <a:lnTo>
                    <a:pt x="50" y="34"/>
                  </a:lnTo>
                  <a:lnTo>
                    <a:pt x="54" y="34"/>
                  </a:lnTo>
                  <a:lnTo>
                    <a:pt x="61" y="40"/>
                  </a:lnTo>
                  <a:lnTo>
                    <a:pt x="63" y="40"/>
                  </a:lnTo>
                  <a:lnTo>
                    <a:pt x="71" y="44"/>
                  </a:lnTo>
                  <a:lnTo>
                    <a:pt x="78" y="48"/>
                  </a:lnTo>
                  <a:lnTo>
                    <a:pt x="88" y="51"/>
                  </a:lnTo>
                  <a:lnTo>
                    <a:pt x="95" y="55"/>
                  </a:lnTo>
                  <a:lnTo>
                    <a:pt x="105" y="59"/>
                  </a:lnTo>
                  <a:lnTo>
                    <a:pt x="116" y="63"/>
                  </a:lnTo>
                  <a:lnTo>
                    <a:pt x="128" y="67"/>
                  </a:lnTo>
                  <a:lnTo>
                    <a:pt x="139" y="68"/>
                  </a:lnTo>
                  <a:lnTo>
                    <a:pt x="151" y="72"/>
                  </a:lnTo>
                  <a:lnTo>
                    <a:pt x="162" y="74"/>
                  </a:lnTo>
                  <a:lnTo>
                    <a:pt x="173" y="78"/>
                  </a:lnTo>
                  <a:lnTo>
                    <a:pt x="185" y="80"/>
                  </a:lnTo>
                  <a:lnTo>
                    <a:pt x="196" y="82"/>
                  </a:lnTo>
                  <a:lnTo>
                    <a:pt x="208" y="82"/>
                  </a:lnTo>
                  <a:lnTo>
                    <a:pt x="221" y="84"/>
                  </a:lnTo>
                  <a:lnTo>
                    <a:pt x="232" y="84"/>
                  </a:lnTo>
                  <a:lnTo>
                    <a:pt x="244" y="86"/>
                  </a:lnTo>
                  <a:lnTo>
                    <a:pt x="255" y="86"/>
                  </a:lnTo>
                  <a:lnTo>
                    <a:pt x="267" y="86"/>
                  </a:lnTo>
                  <a:lnTo>
                    <a:pt x="276" y="86"/>
                  </a:lnTo>
                  <a:lnTo>
                    <a:pt x="286" y="86"/>
                  </a:lnTo>
                  <a:lnTo>
                    <a:pt x="293" y="86"/>
                  </a:lnTo>
                  <a:lnTo>
                    <a:pt x="301" y="86"/>
                  </a:lnTo>
                  <a:lnTo>
                    <a:pt x="312" y="86"/>
                  </a:lnTo>
                  <a:lnTo>
                    <a:pt x="316" y="87"/>
                  </a:lnTo>
                  <a:lnTo>
                    <a:pt x="316" y="120"/>
                  </a:lnTo>
                  <a:lnTo>
                    <a:pt x="312" y="118"/>
                  </a:lnTo>
                  <a:lnTo>
                    <a:pt x="310" y="118"/>
                  </a:lnTo>
                  <a:lnTo>
                    <a:pt x="305" y="118"/>
                  </a:lnTo>
                  <a:lnTo>
                    <a:pt x="297" y="118"/>
                  </a:lnTo>
                  <a:lnTo>
                    <a:pt x="287" y="118"/>
                  </a:lnTo>
                  <a:lnTo>
                    <a:pt x="278" y="118"/>
                  </a:lnTo>
                  <a:lnTo>
                    <a:pt x="265" y="118"/>
                  </a:lnTo>
                  <a:lnTo>
                    <a:pt x="253" y="118"/>
                  </a:lnTo>
                  <a:lnTo>
                    <a:pt x="246" y="116"/>
                  </a:lnTo>
                  <a:lnTo>
                    <a:pt x="240" y="116"/>
                  </a:lnTo>
                  <a:lnTo>
                    <a:pt x="232" y="114"/>
                  </a:lnTo>
                  <a:lnTo>
                    <a:pt x="225" y="114"/>
                  </a:lnTo>
                  <a:lnTo>
                    <a:pt x="217" y="112"/>
                  </a:lnTo>
                  <a:lnTo>
                    <a:pt x="211" y="112"/>
                  </a:lnTo>
                  <a:lnTo>
                    <a:pt x="204" y="112"/>
                  </a:lnTo>
                  <a:lnTo>
                    <a:pt x="196" y="112"/>
                  </a:lnTo>
                  <a:lnTo>
                    <a:pt x="189" y="110"/>
                  </a:lnTo>
                  <a:lnTo>
                    <a:pt x="181" y="108"/>
                  </a:lnTo>
                  <a:lnTo>
                    <a:pt x="173" y="108"/>
                  </a:lnTo>
                  <a:lnTo>
                    <a:pt x="166" y="106"/>
                  </a:lnTo>
                  <a:lnTo>
                    <a:pt x="152" y="105"/>
                  </a:lnTo>
                  <a:lnTo>
                    <a:pt x="139" y="101"/>
                  </a:lnTo>
                  <a:lnTo>
                    <a:pt x="132" y="99"/>
                  </a:lnTo>
                  <a:lnTo>
                    <a:pt x="124" y="97"/>
                  </a:lnTo>
                  <a:lnTo>
                    <a:pt x="118" y="93"/>
                  </a:lnTo>
                  <a:lnTo>
                    <a:pt x="113" y="93"/>
                  </a:lnTo>
                  <a:lnTo>
                    <a:pt x="99" y="89"/>
                  </a:lnTo>
                  <a:lnTo>
                    <a:pt x="90" y="86"/>
                  </a:lnTo>
                  <a:lnTo>
                    <a:pt x="78" y="80"/>
                  </a:lnTo>
                  <a:lnTo>
                    <a:pt x="69" y="74"/>
                  </a:lnTo>
                  <a:lnTo>
                    <a:pt x="61" y="70"/>
                  </a:lnTo>
                  <a:lnTo>
                    <a:pt x="54" y="67"/>
                  </a:lnTo>
                  <a:lnTo>
                    <a:pt x="46" y="61"/>
                  </a:lnTo>
                  <a:lnTo>
                    <a:pt x="38" y="57"/>
                  </a:lnTo>
                  <a:lnTo>
                    <a:pt x="35" y="53"/>
                  </a:lnTo>
                  <a:lnTo>
                    <a:pt x="31" y="51"/>
                  </a:lnTo>
                  <a:lnTo>
                    <a:pt x="25" y="46"/>
                  </a:lnTo>
                  <a:lnTo>
                    <a:pt x="23" y="46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7" name="Freeform 237">
              <a:extLst>
                <a:ext uri="{FF2B5EF4-FFF2-40B4-BE49-F238E27FC236}">
                  <a16:creationId xmlns:a16="http://schemas.microsoft.com/office/drawing/2014/main" id="{E06392BE-9EF6-4732-AFD6-10B6C61DE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0" y="3682"/>
              <a:ext cx="26" cy="21"/>
            </a:xfrm>
            <a:custGeom>
              <a:avLst/>
              <a:gdLst>
                <a:gd name="T0" fmla="*/ 15 w 51"/>
                <a:gd name="T1" fmla="*/ 42 h 42"/>
                <a:gd name="T2" fmla="*/ 0 w 51"/>
                <a:gd name="T3" fmla="*/ 32 h 42"/>
                <a:gd name="T4" fmla="*/ 4 w 51"/>
                <a:gd name="T5" fmla="*/ 9 h 42"/>
                <a:gd name="T6" fmla="*/ 23 w 51"/>
                <a:gd name="T7" fmla="*/ 0 h 42"/>
                <a:gd name="T8" fmla="*/ 40 w 51"/>
                <a:gd name="T9" fmla="*/ 2 h 42"/>
                <a:gd name="T10" fmla="*/ 51 w 51"/>
                <a:gd name="T11" fmla="*/ 21 h 42"/>
                <a:gd name="T12" fmla="*/ 51 w 51"/>
                <a:gd name="T13" fmla="*/ 38 h 42"/>
                <a:gd name="T14" fmla="*/ 15 w 51"/>
                <a:gd name="T15" fmla="*/ 42 h 42"/>
                <a:gd name="T16" fmla="*/ 15 w 51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42">
                  <a:moveTo>
                    <a:pt x="15" y="42"/>
                  </a:moveTo>
                  <a:lnTo>
                    <a:pt x="0" y="32"/>
                  </a:lnTo>
                  <a:lnTo>
                    <a:pt x="4" y="9"/>
                  </a:lnTo>
                  <a:lnTo>
                    <a:pt x="23" y="0"/>
                  </a:lnTo>
                  <a:lnTo>
                    <a:pt x="40" y="2"/>
                  </a:lnTo>
                  <a:lnTo>
                    <a:pt x="51" y="21"/>
                  </a:lnTo>
                  <a:lnTo>
                    <a:pt x="51" y="38"/>
                  </a:lnTo>
                  <a:lnTo>
                    <a:pt x="15" y="42"/>
                  </a:lnTo>
                  <a:lnTo>
                    <a:pt x="15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8" name="Freeform 238">
              <a:extLst>
                <a:ext uri="{FF2B5EF4-FFF2-40B4-BE49-F238E27FC236}">
                  <a16:creationId xmlns:a16="http://schemas.microsoft.com/office/drawing/2014/main" id="{1F76879D-7BEE-468D-9981-96C511B93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" y="3710"/>
              <a:ext cx="142" cy="35"/>
            </a:xfrm>
            <a:custGeom>
              <a:avLst/>
              <a:gdLst>
                <a:gd name="T0" fmla="*/ 21 w 283"/>
                <a:gd name="T1" fmla="*/ 0 h 70"/>
                <a:gd name="T2" fmla="*/ 23 w 283"/>
                <a:gd name="T3" fmla="*/ 0 h 70"/>
                <a:gd name="T4" fmla="*/ 30 w 283"/>
                <a:gd name="T5" fmla="*/ 6 h 70"/>
                <a:gd name="T6" fmla="*/ 34 w 283"/>
                <a:gd name="T7" fmla="*/ 6 h 70"/>
                <a:gd name="T8" fmla="*/ 42 w 283"/>
                <a:gd name="T9" fmla="*/ 10 h 70"/>
                <a:gd name="T10" fmla="*/ 49 w 283"/>
                <a:gd name="T11" fmla="*/ 13 h 70"/>
                <a:gd name="T12" fmla="*/ 57 w 283"/>
                <a:gd name="T13" fmla="*/ 17 h 70"/>
                <a:gd name="T14" fmla="*/ 64 w 283"/>
                <a:gd name="T15" fmla="*/ 21 h 70"/>
                <a:gd name="T16" fmla="*/ 76 w 283"/>
                <a:gd name="T17" fmla="*/ 25 h 70"/>
                <a:gd name="T18" fmla="*/ 85 w 283"/>
                <a:gd name="T19" fmla="*/ 29 h 70"/>
                <a:gd name="T20" fmla="*/ 97 w 283"/>
                <a:gd name="T21" fmla="*/ 32 h 70"/>
                <a:gd name="T22" fmla="*/ 108 w 283"/>
                <a:gd name="T23" fmla="*/ 36 h 70"/>
                <a:gd name="T24" fmla="*/ 119 w 283"/>
                <a:gd name="T25" fmla="*/ 40 h 70"/>
                <a:gd name="T26" fmla="*/ 133 w 283"/>
                <a:gd name="T27" fmla="*/ 42 h 70"/>
                <a:gd name="T28" fmla="*/ 144 w 283"/>
                <a:gd name="T29" fmla="*/ 46 h 70"/>
                <a:gd name="T30" fmla="*/ 156 w 283"/>
                <a:gd name="T31" fmla="*/ 48 h 70"/>
                <a:gd name="T32" fmla="*/ 169 w 283"/>
                <a:gd name="T33" fmla="*/ 48 h 70"/>
                <a:gd name="T34" fmla="*/ 180 w 283"/>
                <a:gd name="T35" fmla="*/ 49 h 70"/>
                <a:gd name="T36" fmla="*/ 192 w 283"/>
                <a:gd name="T37" fmla="*/ 51 h 70"/>
                <a:gd name="T38" fmla="*/ 203 w 283"/>
                <a:gd name="T39" fmla="*/ 51 h 70"/>
                <a:gd name="T40" fmla="*/ 215 w 283"/>
                <a:gd name="T41" fmla="*/ 51 h 70"/>
                <a:gd name="T42" fmla="*/ 226 w 283"/>
                <a:gd name="T43" fmla="*/ 51 h 70"/>
                <a:gd name="T44" fmla="*/ 237 w 283"/>
                <a:gd name="T45" fmla="*/ 53 h 70"/>
                <a:gd name="T46" fmla="*/ 245 w 283"/>
                <a:gd name="T47" fmla="*/ 53 h 70"/>
                <a:gd name="T48" fmla="*/ 254 w 283"/>
                <a:gd name="T49" fmla="*/ 53 h 70"/>
                <a:gd name="T50" fmla="*/ 262 w 283"/>
                <a:gd name="T51" fmla="*/ 53 h 70"/>
                <a:gd name="T52" fmla="*/ 270 w 283"/>
                <a:gd name="T53" fmla="*/ 53 h 70"/>
                <a:gd name="T54" fmla="*/ 279 w 283"/>
                <a:gd name="T55" fmla="*/ 53 h 70"/>
                <a:gd name="T56" fmla="*/ 283 w 283"/>
                <a:gd name="T57" fmla="*/ 55 h 70"/>
                <a:gd name="T58" fmla="*/ 283 w 283"/>
                <a:gd name="T59" fmla="*/ 70 h 70"/>
                <a:gd name="T60" fmla="*/ 277 w 283"/>
                <a:gd name="T61" fmla="*/ 68 h 70"/>
                <a:gd name="T62" fmla="*/ 268 w 283"/>
                <a:gd name="T63" fmla="*/ 68 h 70"/>
                <a:gd name="T64" fmla="*/ 258 w 283"/>
                <a:gd name="T65" fmla="*/ 67 h 70"/>
                <a:gd name="T66" fmla="*/ 249 w 283"/>
                <a:gd name="T67" fmla="*/ 67 h 70"/>
                <a:gd name="T68" fmla="*/ 239 w 283"/>
                <a:gd name="T69" fmla="*/ 67 h 70"/>
                <a:gd name="T70" fmla="*/ 230 w 283"/>
                <a:gd name="T71" fmla="*/ 67 h 70"/>
                <a:gd name="T72" fmla="*/ 216 w 283"/>
                <a:gd name="T73" fmla="*/ 67 h 70"/>
                <a:gd name="T74" fmla="*/ 203 w 283"/>
                <a:gd name="T75" fmla="*/ 65 h 70"/>
                <a:gd name="T76" fmla="*/ 192 w 283"/>
                <a:gd name="T77" fmla="*/ 63 h 70"/>
                <a:gd name="T78" fmla="*/ 178 w 283"/>
                <a:gd name="T79" fmla="*/ 63 h 70"/>
                <a:gd name="T80" fmla="*/ 165 w 283"/>
                <a:gd name="T81" fmla="*/ 61 h 70"/>
                <a:gd name="T82" fmla="*/ 154 w 283"/>
                <a:gd name="T83" fmla="*/ 59 h 70"/>
                <a:gd name="T84" fmla="*/ 140 w 283"/>
                <a:gd name="T85" fmla="*/ 59 h 70"/>
                <a:gd name="T86" fmla="*/ 129 w 283"/>
                <a:gd name="T87" fmla="*/ 57 h 70"/>
                <a:gd name="T88" fmla="*/ 121 w 283"/>
                <a:gd name="T89" fmla="*/ 55 h 70"/>
                <a:gd name="T90" fmla="*/ 114 w 283"/>
                <a:gd name="T91" fmla="*/ 51 h 70"/>
                <a:gd name="T92" fmla="*/ 104 w 283"/>
                <a:gd name="T93" fmla="*/ 49 h 70"/>
                <a:gd name="T94" fmla="*/ 95 w 283"/>
                <a:gd name="T95" fmla="*/ 48 h 70"/>
                <a:gd name="T96" fmla="*/ 85 w 283"/>
                <a:gd name="T97" fmla="*/ 44 h 70"/>
                <a:gd name="T98" fmla="*/ 76 w 283"/>
                <a:gd name="T99" fmla="*/ 40 h 70"/>
                <a:gd name="T100" fmla="*/ 64 w 283"/>
                <a:gd name="T101" fmla="*/ 36 h 70"/>
                <a:gd name="T102" fmla="*/ 57 w 283"/>
                <a:gd name="T103" fmla="*/ 32 h 70"/>
                <a:gd name="T104" fmla="*/ 45 w 283"/>
                <a:gd name="T105" fmla="*/ 27 h 70"/>
                <a:gd name="T106" fmla="*/ 36 w 283"/>
                <a:gd name="T107" fmla="*/ 21 h 70"/>
                <a:gd name="T108" fmla="*/ 28 w 283"/>
                <a:gd name="T109" fmla="*/ 17 h 70"/>
                <a:gd name="T110" fmla="*/ 21 w 283"/>
                <a:gd name="T111" fmla="*/ 13 h 70"/>
                <a:gd name="T112" fmla="*/ 13 w 283"/>
                <a:gd name="T113" fmla="*/ 10 h 70"/>
                <a:gd name="T114" fmla="*/ 5 w 283"/>
                <a:gd name="T115" fmla="*/ 6 h 70"/>
                <a:gd name="T116" fmla="*/ 2 w 283"/>
                <a:gd name="T117" fmla="*/ 2 h 70"/>
                <a:gd name="T118" fmla="*/ 0 w 283"/>
                <a:gd name="T119" fmla="*/ 0 h 70"/>
                <a:gd name="T120" fmla="*/ 21 w 283"/>
                <a:gd name="T121" fmla="*/ 0 h 70"/>
                <a:gd name="T122" fmla="*/ 21 w 283"/>
                <a:gd name="T12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3" h="70">
                  <a:moveTo>
                    <a:pt x="21" y="0"/>
                  </a:moveTo>
                  <a:lnTo>
                    <a:pt x="23" y="0"/>
                  </a:lnTo>
                  <a:lnTo>
                    <a:pt x="30" y="6"/>
                  </a:lnTo>
                  <a:lnTo>
                    <a:pt x="34" y="6"/>
                  </a:lnTo>
                  <a:lnTo>
                    <a:pt x="42" y="10"/>
                  </a:lnTo>
                  <a:lnTo>
                    <a:pt x="49" y="13"/>
                  </a:lnTo>
                  <a:lnTo>
                    <a:pt x="57" y="17"/>
                  </a:lnTo>
                  <a:lnTo>
                    <a:pt x="64" y="21"/>
                  </a:lnTo>
                  <a:lnTo>
                    <a:pt x="76" y="25"/>
                  </a:lnTo>
                  <a:lnTo>
                    <a:pt x="85" y="29"/>
                  </a:lnTo>
                  <a:lnTo>
                    <a:pt x="97" y="32"/>
                  </a:lnTo>
                  <a:lnTo>
                    <a:pt x="108" y="36"/>
                  </a:lnTo>
                  <a:lnTo>
                    <a:pt x="119" y="40"/>
                  </a:lnTo>
                  <a:lnTo>
                    <a:pt x="133" y="42"/>
                  </a:lnTo>
                  <a:lnTo>
                    <a:pt x="144" y="46"/>
                  </a:lnTo>
                  <a:lnTo>
                    <a:pt x="156" y="48"/>
                  </a:lnTo>
                  <a:lnTo>
                    <a:pt x="169" y="48"/>
                  </a:lnTo>
                  <a:lnTo>
                    <a:pt x="180" y="49"/>
                  </a:lnTo>
                  <a:lnTo>
                    <a:pt x="192" y="51"/>
                  </a:lnTo>
                  <a:lnTo>
                    <a:pt x="203" y="51"/>
                  </a:lnTo>
                  <a:lnTo>
                    <a:pt x="215" y="51"/>
                  </a:lnTo>
                  <a:lnTo>
                    <a:pt x="226" y="51"/>
                  </a:lnTo>
                  <a:lnTo>
                    <a:pt x="237" y="53"/>
                  </a:lnTo>
                  <a:lnTo>
                    <a:pt x="245" y="53"/>
                  </a:lnTo>
                  <a:lnTo>
                    <a:pt x="254" y="53"/>
                  </a:lnTo>
                  <a:lnTo>
                    <a:pt x="262" y="53"/>
                  </a:lnTo>
                  <a:lnTo>
                    <a:pt x="270" y="53"/>
                  </a:lnTo>
                  <a:lnTo>
                    <a:pt x="279" y="53"/>
                  </a:lnTo>
                  <a:lnTo>
                    <a:pt x="283" y="55"/>
                  </a:lnTo>
                  <a:lnTo>
                    <a:pt x="283" y="70"/>
                  </a:lnTo>
                  <a:lnTo>
                    <a:pt x="277" y="68"/>
                  </a:lnTo>
                  <a:lnTo>
                    <a:pt x="268" y="68"/>
                  </a:lnTo>
                  <a:lnTo>
                    <a:pt x="258" y="67"/>
                  </a:lnTo>
                  <a:lnTo>
                    <a:pt x="249" y="67"/>
                  </a:lnTo>
                  <a:lnTo>
                    <a:pt x="239" y="67"/>
                  </a:lnTo>
                  <a:lnTo>
                    <a:pt x="230" y="67"/>
                  </a:lnTo>
                  <a:lnTo>
                    <a:pt x="216" y="67"/>
                  </a:lnTo>
                  <a:lnTo>
                    <a:pt x="203" y="65"/>
                  </a:lnTo>
                  <a:lnTo>
                    <a:pt x="192" y="63"/>
                  </a:lnTo>
                  <a:lnTo>
                    <a:pt x="178" y="63"/>
                  </a:lnTo>
                  <a:lnTo>
                    <a:pt x="165" y="61"/>
                  </a:lnTo>
                  <a:lnTo>
                    <a:pt x="154" y="59"/>
                  </a:lnTo>
                  <a:lnTo>
                    <a:pt x="140" y="59"/>
                  </a:lnTo>
                  <a:lnTo>
                    <a:pt x="129" y="57"/>
                  </a:lnTo>
                  <a:lnTo>
                    <a:pt x="121" y="55"/>
                  </a:lnTo>
                  <a:lnTo>
                    <a:pt x="114" y="51"/>
                  </a:lnTo>
                  <a:lnTo>
                    <a:pt x="104" y="49"/>
                  </a:lnTo>
                  <a:lnTo>
                    <a:pt x="95" y="48"/>
                  </a:lnTo>
                  <a:lnTo>
                    <a:pt x="85" y="44"/>
                  </a:lnTo>
                  <a:lnTo>
                    <a:pt x="76" y="40"/>
                  </a:lnTo>
                  <a:lnTo>
                    <a:pt x="64" y="36"/>
                  </a:lnTo>
                  <a:lnTo>
                    <a:pt x="57" y="32"/>
                  </a:lnTo>
                  <a:lnTo>
                    <a:pt x="45" y="27"/>
                  </a:lnTo>
                  <a:lnTo>
                    <a:pt x="36" y="21"/>
                  </a:lnTo>
                  <a:lnTo>
                    <a:pt x="28" y="17"/>
                  </a:lnTo>
                  <a:lnTo>
                    <a:pt x="21" y="13"/>
                  </a:lnTo>
                  <a:lnTo>
                    <a:pt x="13" y="10"/>
                  </a:lnTo>
                  <a:lnTo>
                    <a:pt x="5" y="6"/>
                  </a:lnTo>
                  <a:lnTo>
                    <a:pt x="2" y="2"/>
                  </a:lnTo>
                  <a:lnTo>
                    <a:pt x="0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7885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839" name="Freeform 239">
              <a:extLst>
                <a:ext uri="{FF2B5EF4-FFF2-40B4-BE49-F238E27FC236}">
                  <a16:creationId xmlns:a16="http://schemas.microsoft.com/office/drawing/2014/main" id="{E86B152F-5313-4DC6-BF9D-7F1C9912E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2946"/>
              <a:ext cx="82" cy="33"/>
            </a:xfrm>
            <a:custGeom>
              <a:avLst/>
              <a:gdLst>
                <a:gd name="T0" fmla="*/ 0 w 164"/>
                <a:gd name="T1" fmla="*/ 32 h 65"/>
                <a:gd name="T2" fmla="*/ 21 w 164"/>
                <a:gd name="T3" fmla="*/ 53 h 65"/>
                <a:gd name="T4" fmla="*/ 21 w 164"/>
                <a:gd name="T5" fmla="*/ 51 h 65"/>
                <a:gd name="T6" fmla="*/ 27 w 164"/>
                <a:gd name="T7" fmla="*/ 51 h 65"/>
                <a:gd name="T8" fmla="*/ 29 w 164"/>
                <a:gd name="T9" fmla="*/ 47 h 65"/>
                <a:gd name="T10" fmla="*/ 37 w 164"/>
                <a:gd name="T11" fmla="*/ 46 h 65"/>
                <a:gd name="T12" fmla="*/ 44 w 164"/>
                <a:gd name="T13" fmla="*/ 42 h 65"/>
                <a:gd name="T14" fmla="*/ 56 w 164"/>
                <a:gd name="T15" fmla="*/ 40 h 65"/>
                <a:gd name="T16" fmla="*/ 67 w 164"/>
                <a:gd name="T17" fmla="*/ 40 h 65"/>
                <a:gd name="T18" fmla="*/ 80 w 164"/>
                <a:gd name="T19" fmla="*/ 40 h 65"/>
                <a:gd name="T20" fmla="*/ 86 w 164"/>
                <a:gd name="T21" fmla="*/ 40 h 65"/>
                <a:gd name="T22" fmla="*/ 94 w 164"/>
                <a:gd name="T23" fmla="*/ 40 h 65"/>
                <a:gd name="T24" fmla="*/ 101 w 164"/>
                <a:gd name="T25" fmla="*/ 42 h 65"/>
                <a:gd name="T26" fmla="*/ 109 w 164"/>
                <a:gd name="T27" fmla="*/ 44 h 65"/>
                <a:gd name="T28" fmla="*/ 115 w 164"/>
                <a:gd name="T29" fmla="*/ 44 h 65"/>
                <a:gd name="T30" fmla="*/ 120 w 164"/>
                <a:gd name="T31" fmla="*/ 47 h 65"/>
                <a:gd name="T32" fmla="*/ 128 w 164"/>
                <a:gd name="T33" fmla="*/ 49 h 65"/>
                <a:gd name="T34" fmla="*/ 135 w 164"/>
                <a:gd name="T35" fmla="*/ 51 h 65"/>
                <a:gd name="T36" fmla="*/ 145 w 164"/>
                <a:gd name="T37" fmla="*/ 55 h 65"/>
                <a:gd name="T38" fmla="*/ 154 w 164"/>
                <a:gd name="T39" fmla="*/ 59 h 65"/>
                <a:gd name="T40" fmla="*/ 162 w 164"/>
                <a:gd name="T41" fmla="*/ 63 h 65"/>
                <a:gd name="T42" fmla="*/ 164 w 164"/>
                <a:gd name="T43" fmla="*/ 65 h 65"/>
                <a:gd name="T44" fmla="*/ 162 w 164"/>
                <a:gd name="T45" fmla="*/ 63 h 65"/>
                <a:gd name="T46" fmla="*/ 154 w 164"/>
                <a:gd name="T47" fmla="*/ 55 h 65"/>
                <a:gd name="T48" fmla="*/ 147 w 164"/>
                <a:gd name="T49" fmla="*/ 46 h 65"/>
                <a:gd name="T50" fmla="*/ 135 w 164"/>
                <a:gd name="T51" fmla="*/ 36 h 65"/>
                <a:gd name="T52" fmla="*/ 128 w 164"/>
                <a:gd name="T53" fmla="*/ 30 h 65"/>
                <a:gd name="T54" fmla="*/ 122 w 164"/>
                <a:gd name="T55" fmla="*/ 25 h 65"/>
                <a:gd name="T56" fmla="*/ 115 w 164"/>
                <a:gd name="T57" fmla="*/ 19 h 65"/>
                <a:gd name="T58" fmla="*/ 109 w 164"/>
                <a:gd name="T59" fmla="*/ 15 h 65"/>
                <a:gd name="T60" fmla="*/ 99 w 164"/>
                <a:gd name="T61" fmla="*/ 9 h 65"/>
                <a:gd name="T62" fmla="*/ 92 w 164"/>
                <a:gd name="T63" fmla="*/ 6 h 65"/>
                <a:gd name="T64" fmla="*/ 84 w 164"/>
                <a:gd name="T65" fmla="*/ 2 h 65"/>
                <a:gd name="T66" fmla="*/ 76 w 164"/>
                <a:gd name="T67" fmla="*/ 2 h 65"/>
                <a:gd name="T68" fmla="*/ 69 w 164"/>
                <a:gd name="T69" fmla="*/ 0 h 65"/>
                <a:gd name="T70" fmla="*/ 61 w 164"/>
                <a:gd name="T71" fmla="*/ 0 h 65"/>
                <a:gd name="T72" fmla="*/ 54 w 164"/>
                <a:gd name="T73" fmla="*/ 0 h 65"/>
                <a:gd name="T74" fmla="*/ 46 w 164"/>
                <a:gd name="T75" fmla="*/ 2 h 65"/>
                <a:gd name="T76" fmla="*/ 33 w 164"/>
                <a:gd name="T77" fmla="*/ 6 h 65"/>
                <a:gd name="T78" fmla="*/ 21 w 164"/>
                <a:gd name="T79" fmla="*/ 13 h 65"/>
                <a:gd name="T80" fmla="*/ 12 w 164"/>
                <a:gd name="T81" fmla="*/ 19 h 65"/>
                <a:gd name="T82" fmla="*/ 4 w 164"/>
                <a:gd name="T83" fmla="*/ 26 h 65"/>
                <a:gd name="T84" fmla="*/ 0 w 164"/>
                <a:gd name="T85" fmla="*/ 30 h 65"/>
                <a:gd name="T86" fmla="*/ 0 w 164"/>
                <a:gd name="T87" fmla="*/ 32 h 65"/>
                <a:gd name="T88" fmla="*/ 0 w 164"/>
                <a:gd name="T89" fmla="*/ 3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4" h="65">
                  <a:moveTo>
                    <a:pt x="0" y="32"/>
                  </a:moveTo>
                  <a:lnTo>
                    <a:pt x="21" y="53"/>
                  </a:lnTo>
                  <a:lnTo>
                    <a:pt x="21" y="51"/>
                  </a:lnTo>
                  <a:lnTo>
                    <a:pt x="27" y="51"/>
                  </a:lnTo>
                  <a:lnTo>
                    <a:pt x="29" y="47"/>
                  </a:lnTo>
                  <a:lnTo>
                    <a:pt x="37" y="46"/>
                  </a:lnTo>
                  <a:lnTo>
                    <a:pt x="44" y="42"/>
                  </a:lnTo>
                  <a:lnTo>
                    <a:pt x="56" y="40"/>
                  </a:lnTo>
                  <a:lnTo>
                    <a:pt x="67" y="40"/>
                  </a:lnTo>
                  <a:lnTo>
                    <a:pt x="80" y="40"/>
                  </a:lnTo>
                  <a:lnTo>
                    <a:pt x="86" y="40"/>
                  </a:lnTo>
                  <a:lnTo>
                    <a:pt x="94" y="40"/>
                  </a:lnTo>
                  <a:lnTo>
                    <a:pt x="101" y="42"/>
                  </a:lnTo>
                  <a:lnTo>
                    <a:pt x="109" y="44"/>
                  </a:lnTo>
                  <a:lnTo>
                    <a:pt x="115" y="44"/>
                  </a:lnTo>
                  <a:lnTo>
                    <a:pt x="120" y="47"/>
                  </a:lnTo>
                  <a:lnTo>
                    <a:pt x="128" y="49"/>
                  </a:lnTo>
                  <a:lnTo>
                    <a:pt x="135" y="51"/>
                  </a:lnTo>
                  <a:lnTo>
                    <a:pt x="145" y="55"/>
                  </a:lnTo>
                  <a:lnTo>
                    <a:pt x="154" y="59"/>
                  </a:lnTo>
                  <a:lnTo>
                    <a:pt x="162" y="63"/>
                  </a:lnTo>
                  <a:lnTo>
                    <a:pt x="164" y="65"/>
                  </a:lnTo>
                  <a:lnTo>
                    <a:pt x="162" y="63"/>
                  </a:lnTo>
                  <a:lnTo>
                    <a:pt x="154" y="55"/>
                  </a:lnTo>
                  <a:lnTo>
                    <a:pt x="147" y="46"/>
                  </a:lnTo>
                  <a:lnTo>
                    <a:pt x="135" y="36"/>
                  </a:lnTo>
                  <a:lnTo>
                    <a:pt x="128" y="30"/>
                  </a:lnTo>
                  <a:lnTo>
                    <a:pt x="122" y="25"/>
                  </a:lnTo>
                  <a:lnTo>
                    <a:pt x="115" y="19"/>
                  </a:lnTo>
                  <a:lnTo>
                    <a:pt x="109" y="15"/>
                  </a:lnTo>
                  <a:lnTo>
                    <a:pt x="99" y="9"/>
                  </a:lnTo>
                  <a:lnTo>
                    <a:pt x="92" y="6"/>
                  </a:lnTo>
                  <a:lnTo>
                    <a:pt x="84" y="2"/>
                  </a:lnTo>
                  <a:lnTo>
                    <a:pt x="76" y="2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54" y="0"/>
                  </a:lnTo>
                  <a:lnTo>
                    <a:pt x="46" y="2"/>
                  </a:lnTo>
                  <a:lnTo>
                    <a:pt x="33" y="6"/>
                  </a:lnTo>
                  <a:lnTo>
                    <a:pt x="21" y="13"/>
                  </a:lnTo>
                  <a:lnTo>
                    <a:pt x="12" y="19"/>
                  </a:lnTo>
                  <a:lnTo>
                    <a:pt x="4" y="26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B3B0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5840" name="Text Box 240">
            <a:extLst>
              <a:ext uri="{FF2B5EF4-FFF2-40B4-BE49-F238E27FC236}">
                <a16:creationId xmlns:a16="http://schemas.microsoft.com/office/drawing/2014/main" id="{0B0F9BC4-F0B8-4B36-9C3F-2F382428E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4575" y="2143423"/>
            <a:ext cx="5562600" cy="92333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d-ID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Konsep entitas bisnis membatasi data ekonomik dalam sistem akuntansi pada data yang langsung berhubungan dengan aktivitas bisnis.</a:t>
            </a:r>
          </a:p>
        </p:txBody>
      </p:sp>
      <p:sp>
        <p:nvSpPr>
          <p:cNvPr id="25841" name="Text Box 241">
            <a:extLst>
              <a:ext uri="{FF2B5EF4-FFF2-40B4-BE49-F238E27FC236}">
                <a16:creationId xmlns:a16="http://schemas.microsoft.com/office/drawing/2014/main" id="{86B24178-EFDF-4C8A-BBA3-4515CEE85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3895725"/>
            <a:ext cx="4800600" cy="180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b="0" i="0" dirty="0">
                <a:solidFill>
                  <a:srgbClr val="0066FF"/>
                </a:solidFill>
                <a:latin typeface="Times New Roman" panose="02020603050405020304" pitchFamily="18" charset="0"/>
              </a:rPr>
              <a:t>Konsep biaya merupakan dasar pencatatan harga pertukaran atau biaya akuisisi pada catatan akuntansi.</a:t>
            </a:r>
          </a:p>
        </p:txBody>
      </p:sp>
      <p:sp>
        <p:nvSpPr>
          <p:cNvPr id="25842" name="Rectangle 242">
            <a:extLst>
              <a:ext uri="{FF2B5EF4-FFF2-40B4-BE49-F238E27FC236}">
                <a16:creationId xmlns:a16="http://schemas.microsoft.com/office/drawing/2014/main" id="{DF62D87C-B9E0-4140-9746-ED76A7F3C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843588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id-ID" sz="2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Prinsip Akuntansi yang Diterima Umum (Generally Accepted Accounting Principles, GAAP)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40" grpId="0" animBg="1"/>
      <p:bldP spid="25841" grpId="0" animBg="1"/>
      <p:bldP spid="258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C0ACE9AA-C7B5-4E61-8C0F-9F3E7ACF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93836E-0791-4064-86C1-C02CC6A48007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pic>
        <p:nvPicPr>
          <p:cNvPr id="15363" name="Picture 5">
            <a:extLst>
              <a:ext uri="{FF2B5EF4-FFF2-40B4-BE49-F238E27FC236}">
                <a16:creationId xmlns:a16="http://schemas.microsoft.com/office/drawing/2014/main" id="{3F3B8E20-D808-4C3D-913F-77C8CB336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0" name="Text Box 6">
            <a:extLst>
              <a:ext uri="{FF2B5EF4-FFF2-40B4-BE49-F238E27FC236}">
                <a16:creationId xmlns:a16="http://schemas.microsoft.com/office/drawing/2014/main" id="{8A29466F-7AF6-4BA5-B33C-9820777C6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524000"/>
            <a:ext cx="5410200" cy="205105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d-ID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Konsep objektivitas mensyaratkan catatan dan laporan akuntansi didasarkan pada bukti yang objektif.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FE2EB556-C75D-4528-A5B3-DB9E1A95A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613" y="3716338"/>
            <a:ext cx="4267200" cy="205105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3200" b="0" i="0" dirty="0">
                <a:solidFill>
                  <a:schemeClr val="bg1"/>
                </a:solidFill>
                <a:latin typeface="Times New Roman" panose="02020603050405020304" pitchFamily="18" charset="0"/>
              </a:rPr>
              <a:t>Konsep unit ukur mensyaratkan data e</a:t>
            </a:r>
            <a:r>
              <a:rPr lang="en-US" altLang="en-US" sz="3200" b="0" i="0" dirty="0">
                <a:solidFill>
                  <a:schemeClr val="bg1"/>
                </a:solidFill>
                <a:latin typeface="Times New Roman" panose="02020603050405020304" pitchFamily="18" charset="0"/>
              </a:rPr>
              <a:t>k</a:t>
            </a:r>
            <a:r>
              <a:rPr lang="id-ID" altLang="en-US" sz="3200" b="0" i="0" dirty="0">
                <a:solidFill>
                  <a:schemeClr val="bg1"/>
                </a:solidFill>
                <a:latin typeface="Times New Roman" panose="02020603050405020304" pitchFamily="18" charset="0"/>
              </a:rPr>
              <a:t>onomi</a:t>
            </a:r>
            <a:r>
              <a:rPr lang="en-US" altLang="en-US" sz="3200" b="0" i="0" dirty="0">
                <a:solidFill>
                  <a:schemeClr val="bg1"/>
                </a:solidFill>
                <a:latin typeface="Times New Roman" panose="02020603050405020304" pitchFamily="18" charset="0"/>
              </a:rPr>
              <a:t>k</a:t>
            </a:r>
            <a:r>
              <a:rPr lang="id-ID" altLang="en-US" sz="3200" b="0" i="0" dirty="0">
                <a:solidFill>
                  <a:schemeClr val="bg1"/>
                </a:solidFill>
                <a:latin typeface="Times New Roman" panose="02020603050405020304" pitchFamily="18" charset="0"/>
              </a:rPr>
              <a:t> dicatat dalam rupiah (dolar).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DB745146-FD1B-4D9B-9DAA-68601F0C5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843588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id-ID" sz="2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Prinsip Akuntansi yang Diterima Umum (Generally Accepted Accounting Principles, GAAP)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1" grpId="0" animBg="1"/>
      <p:bldP spid="266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FBBEDC2B-713F-4D9C-B930-FB205C68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F0CB49-4D98-4070-BD71-FCCB6921E47E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13BE577-522C-42FC-B04D-063ED5DF3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196975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3200" i="0">
                <a:solidFill>
                  <a:srgbClr val="0066FF"/>
                </a:solidFill>
                <a:latin typeface="Times New Roman" panose="02020603050405020304" pitchFamily="18" charset="0"/>
              </a:rPr>
              <a:t>Harta = Kewajiban + Ekuitas Pemilik</a:t>
            </a:r>
          </a:p>
        </p:txBody>
      </p:sp>
      <p:grpSp>
        <p:nvGrpSpPr>
          <p:cNvPr id="27662" name="Group 14">
            <a:extLst>
              <a:ext uri="{FF2B5EF4-FFF2-40B4-BE49-F238E27FC236}">
                <a16:creationId xmlns:a16="http://schemas.microsoft.com/office/drawing/2014/main" id="{5F3DB4BB-DB11-4BBF-B131-135A0345D67F}"/>
              </a:ext>
            </a:extLst>
          </p:cNvPr>
          <p:cNvGrpSpPr>
            <a:grpSpLocks/>
          </p:cNvGrpSpPr>
          <p:nvPr/>
        </p:nvGrpSpPr>
        <p:grpSpPr bwMode="auto">
          <a:xfrm>
            <a:off x="2355851" y="1730376"/>
            <a:ext cx="2227263" cy="1101725"/>
            <a:chOff x="524" y="1589"/>
            <a:chExt cx="1403" cy="694"/>
          </a:xfrm>
        </p:grpSpPr>
        <p:sp>
          <p:nvSpPr>
            <p:cNvPr id="27653" name="AutoShape 5">
              <a:extLst>
                <a:ext uri="{FF2B5EF4-FFF2-40B4-BE49-F238E27FC236}">
                  <a16:creationId xmlns:a16="http://schemas.microsoft.com/office/drawing/2014/main" id="{BE8882DB-A8AF-426B-AC8A-E73BBE1C0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" y="1589"/>
              <a:ext cx="624" cy="24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BF2F08BD-0A2F-4A46-A47E-B222110D6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1837"/>
              <a:ext cx="1403" cy="446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d-ID" sz="2000">
                  <a:solidFill>
                    <a:srgbClr val="FDE11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Sumber daya yang dimiliki perusahaan</a:t>
              </a:r>
            </a:p>
          </p:txBody>
        </p:sp>
      </p:grpSp>
      <p:pic>
        <p:nvPicPr>
          <p:cNvPr id="16389" name="Picture 8">
            <a:extLst>
              <a:ext uri="{FF2B5EF4-FFF2-40B4-BE49-F238E27FC236}">
                <a16:creationId xmlns:a16="http://schemas.microsoft.com/office/drawing/2014/main" id="{C946EB47-047C-4F73-8F6C-B2CC9C0B5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63" name="Group 15">
            <a:extLst>
              <a:ext uri="{FF2B5EF4-FFF2-40B4-BE49-F238E27FC236}">
                <a16:creationId xmlns:a16="http://schemas.microsoft.com/office/drawing/2014/main" id="{B48EE6BC-2D62-455D-BC94-B6F268E30D13}"/>
              </a:ext>
            </a:extLst>
          </p:cNvPr>
          <p:cNvGrpSpPr>
            <a:grpSpLocks/>
          </p:cNvGrpSpPr>
          <p:nvPr/>
        </p:nvGrpSpPr>
        <p:grpSpPr bwMode="auto">
          <a:xfrm>
            <a:off x="3863975" y="1730375"/>
            <a:ext cx="2895600" cy="2552700"/>
            <a:chOff x="1474" y="1589"/>
            <a:chExt cx="1824" cy="1853"/>
          </a:xfrm>
        </p:grpSpPr>
        <p:sp>
          <p:nvSpPr>
            <p:cNvPr id="27658" name="AutoShape 10">
              <a:extLst>
                <a:ext uri="{FF2B5EF4-FFF2-40B4-BE49-F238E27FC236}">
                  <a16:creationId xmlns:a16="http://schemas.microsoft.com/office/drawing/2014/main" id="{CB102CEA-8DC1-4109-A069-0FDD1C7CA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589"/>
              <a:ext cx="624" cy="1115"/>
            </a:xfrm>
            <a:prstGeom prst="upArrow">
              <a:avLst>
                <a:gd name="adj1" fmla="val 50000"/>
                <a:gd name="adj2" fmla="val 44671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7659" name="Text Box 11">
              <a:extLst>
                <a:ext uri="{FF2B5EF4-FFF2-40B4-BE49-F238E27FC236}">
                  <a16:creationId xmlns:a16="http://schemas.microsoft.com/office/drawing/2014/main" id="{305C180C-15B8-4DE8-BD8E-F6A7BBAE6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2704"/>
              <a:ext cx="1824" cy="738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d-ID" sz="2000">
                  <a:solidFill>
                    <a:srgbClr val="FDE11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Hak dari kreditor, mencerminkan utang perusahaan</a:t>
              </a:r>
            </a:p>
          </p:txBody>
        </p:sp>
      </p:grpSp>
      <p:grpSp>
        <p:nvGrpSpPr>
          <p:cNvPr id="27664" name="Group 16">
            <a:extLst>
              <a:ext uri="{FF2B5EF4-FFF2-40B4-BE49-F238E27FC236}">
                <a16:creationId xmlns:a16="http://schemas.microsoft.com/office/drawing/2014/main" id="{A57BB967-5D98-4BF9-9402-08F15818D4C8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1700213"/>
            <a:ext cx="2895600" cy="1168400"/>
            <a:chOff x="3168" y="1570"/>
            <a:chExt cx="1824" cy="736"/>
          </a:xfrm>
        </p:grpSpPr>
        <p:sp>
          <p:nvSpPr>
            <p:cNvPr id="27660" name="AutoShape 12">
              <a:extLst>
                <a:ext uri="{FF2B5EF4-FFF2-40B4-BE49-F238E27FC236}">
                  <a16:creationId xmlns:a16="http://schemas.microsoft.com/office/drawing/2014/main" id="{7F1B3EAE-D091-4D45-847E-582E1EEC5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570"/>
              <a:ext cx="624" cy="48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7661" name="Text Box 13">
              <a:extLst>
                <a:ext uri="{FF2B5EF4-FFF2-40B4-BE49-F238E27FC236}">
                  <a16:creationId xmlns:a16="http://schemas.microsoft.com/office/drawing/2014/main" id="{8BC31DF3-095C-41F4-AF46-4E7B46065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050"/>
              <a:ext cx="1824" cy="256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d-ID" sz="2000">
                  <a:solidFill>
                    <a:srgbClr val="FDE11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Hak dari pemilik</a:t>
              </a:r>
            </a:p>
          </p:txBody>
        </p:sp>
      </p:grpSp>
      <p:sp>
        <p:nvSpPr>
          <p:cNvPr id="27665" name="Rectangle 17">
            <a:extLst>
              <a:ext uri="{FF2B5EF4-FFF2-40B4-BE49-F238E27FC236}">
                <a16:creationId xmlns:a16="http://schemas.microsoft.com/office/drawing/2014/main" id="{289C2DCA-DD9F-466E-A8E8-7E0771063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Persamaan Akuntansi</a:t>
            </a:r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0DA3B044-A53F-4369-9A9C-43D1648F1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4127500"/>
            <a:ext cx="5915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d-ID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Transaksi Bisnis</a:t>
            </a:r>
          </a:p>
        </p:txBody>
      </p:sp>
      <p:sp>
        <p:nvSpPr>
          <p:cNvPr id="27667" name="Text Box 19">
            <a:extLst>
              <a:ext uri="{FF2B5EF4-FFF2-40B4-BE49-F238E27FC236}">
                <a16:creationId xmlns:a16="http://schemas.microsoft.com/office/drawing/2014/main" id="{24C4337C-6F6E-45DB-B4AA-3581875DF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5130869"/>
            <a:ext cx="8915400" cy="707886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2000" b="0" i="0">
                <a:solidFill>
                  <a:schemeClr val="tx1"/>
                </a:solidFill>
                <a:latin typeface="Times New Roman" panose="02020603050405020304" pitchFamily="18" charset="0"/>
              </a:rPr>
              <a:t>Transaksi bisnis adalah peristiwa ekonomi yang secara langsung mengubah kondisi keuangan perusahaan atau secara langsung mempengaruhi hasil operasi bisnis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65" grpId="0"/>
      <p:bldP spid="27666" grpId="0"/>
      <p:bldP spid="27667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AFE346FD-1DB1-49A9-A827-E8A346B6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BFA5B1-7154-41A8-993F-28F524F0DBF6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661F6F2-BAAD-4BE2-9581-937D3FF73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Ilustrasi transaksi bisnis</a:t>
            </a:r>
          </a:p>
        </p:txBody>
      </p:sp>
      <p:pic>
        <p:nvPicPr>
          <p:cNvPr id="17412" name="Picture 5">
            <a:extLst>
              <a:ext uri="{FF2B5EF4-FFF2-40B4-BE49-F238E27FC236}">
                <a16:creationId xmlns:a16="http://schemas.microsoft.com/office/drawing/2014/main" id="{895AC341-A259-4058-B0B3-4E613CC51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8" name="Text Box 6">
            <a:extLst>
              <a:ext uri="{FF2B5EF4-FFF2-40B4-BE49-F238E27FC236}">
                <a16:creationId xmlns:a16="http://schemas.microsoft.com/office/drawing/2014/main" id="{31236A76-5226-4FA3-A3F6-4EE29416F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1406437"/>
            <a:ext cx="4368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id-ID" altLang="en-US" sz="2400" b="0" i="0">
                <a:solidFill>
                  <a:srgbClr val="0066FF"/>
                </a:solidFill>
                <a:latin typeface="Times New Roman" panose="02020603050405020304" pitchFamily="18" charset="0"/>
              </a:rPr>
              <a:t>Pada 1 November 2005, Chris Clark memulai sebuah bisnis yang diberi nama</a:t>
            </a: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id-ID" altLang="en-US" sz="2400">
                <a:latin typeface="Times New Roman" panose="02020603050405020304" pitchFamily="18" charset="0"/>
              </a:rPr>
              <a:t>NetSolutions</a:t>
            </a: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44082" name="Group 50">
            <a:extLst>
              <a:ext uri="{FF2B5EF4-FFF2-40B4-BE49-F238E27FC236}">
                <a16:creationId xmlns:a16="http://schemas.microsoft.com/office/drawing/2014/main" id="{C107875D-D752-4F53-A7E1-BA556D6DB047}"/>
              </a:ext>
            </a:extLst>
          </p:cNvPr>
          <p:cNvGrpSpPr>
            <a:grpSpLocks/>
          </p:cNvGrpSpPr>
          <p:nvPr/>
        </p:nvGrpSpPr>
        <p:grpSpPr bwMode="auto">
          <a:xfrm>
            <a:off x="8183564" y="1341438"/>
            <a:ext cx="2035175" cy="2366962"/>
            <a:chOff x="192" y="624"/>
            <a:chExt cx="2448" cy="3168"/>
          </a:xfrm>
        </p:grpSpPr>
        <p:sp>
          <p:nvSpPr>
            <p:cNvPr id="44039" name="Oval 7">
              <a:extLst>
                <a:ext uri="{FF2B5EF4-FFF2-40B4-BE49-F238E27FC236}">
                  <a16:creationId xmlns:a16="http://schemas.microsoft.com/office/drawing/2014/main" id="{C8809F4B-E240-41CF-B8A4-B7C764A01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624"/>
              <a:ext cx="2448" cy="3168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grpSp>
          <p:nvGrpSpPr>
            <p:cNvPr id="17433" name="Group 8">
              <a:extLst>
                <a:ext uri="{FF2B5EF4-FFF2-40B4-BE49-F238E27FC236}">
                  <a16:creationId xmlns:a16="http://schemas.microsoft.com/office/drawing/2014/main" id="{050BC263-5AE0-49FA-BA61-A5C5C4FFC7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" y="1170"/>
              <a:ext cx="2055" cy="1854"/>
              <a:chOff x="480" y="1170"/>
              <a:chExt cx="2343" cy="2148"/>
            </a:xfrm>
          </p:grpSpPr>
          <p:sp>
            <p:nvSpPr>
              <p:cNvPr id="44041" name="Freeform 9">
                <a:extLst>
                  <a:ext uri="{FF2B5EF4-FFF2-40B4-BE49-F238E27FC236}">
                    <a16:creationId xmlns:a16="http://schemas.microsoft.com/office/drawing/2014/main" id="{11FBB72D-FD30-403E-B58A-D70F9E323D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" y="2130"/>
                <a:ext cx="2306" cy="1189"/>
              </a:xfrm>
              <a:custGeom>
                <a:avLst/>
                <a:gdLst>
                  <a:gd name="T0" fmla="*/ 0 w 4610"/>
                  <a:gd name="T1" fmla="*/ 2376 h 2376"/>
                  <a:gd name="T2" fmla="*/ 4610 w 4610"/>
                  <a:gd name="T3" fmla="*/ 2376 h 2376"/>
                  <a:gd name="T4" fmla="*/ 4492 w 4610"/>
                  <a:gd name="T5" fmla="*/ 1619 h 2376"/>
                  <a:gd name="T6" fmla="*/ 4241 w 4610"/>
                  <a:gd name="T7" fmla="*/ 755 h 2376"/>
                  <a:gd name="T8" fmla="*/ 3306 w 4610"/>
                  <a:gd name="T9" fmla="*/ 386 h 2376"/>
                  <a:gd name="T10" fmla="*/ 2937 w 4610"/>
                  <a:gd name="T11" fmla="*/ 0 h 2376"/>
                  <a:gd name="T12" fmla="*/ 1728 w 4610"/>
                  <a:gd name="T13" fmla="*/ 141 h 2376"/>
                  <a:gd name="T14" fmla="*/ 1650 w 4610"/>
                  <a:gd name="T15" fmla="*/ 266 h 2376"/>
                  <a:gd name="T16" fmla="*/ 1241 w 4610"/>
                  <a:gd name="T17" fmla="*/ 526 h 2376"/>
                  <a:gd name="T18" fmla="*/ 393 w 4610"/>
                  <a:gd name="T19" fmla="*/ 880 h 2376"/>
                  <a:gd name="T20" fmla="*/ 0 w 4610"/>
                  <a:gd name="T21" fmla="*/ 2376 h 2376"/>
                  <a:gd name="T22" fmla="*/ 0 w 4610"/>
                  <a:gd name="T23" fmla="*/ 2376 h 2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10" h="2376">
                    <a:moveTo>
                      <a:pt x="0" y="2376"/>
                    </a:moveTo>
                    <a:lnTo>
                      <a:pt x="4610" y="2376"/>
                    </a:lnTo>
                    <a:lnTo>
                      <a:pt x="4492" y="1619"/>
                    </a:lnTo>
                    <a:lnTo>
                      <a:pt x="4241" y="755"/>
                    </a:lnTo>
                    <a:lnTo>
                      <a:pt x="3306" y="386"/>
                    </a:lnTo>
                    <a:lnTo>
                      <a:pt x="2937" y="0"/>
                    </a:lnTo>
                    <a:lnTo>
                      <a:pt x="1728" y="141"/>
                    </a:lnTo>
                    <a:lnTo>
                      <a:pt x="1650" y="266"/>
                    </a:lnTo>
                    <a:lnTo>
                      <a:pt x="1241" y="526"/>
                    </a:lnTo>
                    <a:lnTo>
                      <a:pt x="393" y="880"/>
                    </a:lnTo>
                    <a:lnTo>
                      <a:pt x="0" y="2376"/>
                    </a:lnTo>
                    <a:lnTo>
                      <a:pt x="0" y="2376"/>
                    </a:lnTo>
                    <a:close/>
                  </a:path>
                </a:pathLst>
              </a:custGeom>
              <a:solidFill>
                <a:srgbClr val="7B5E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42" name="Freeform 10">
                <a:extLst>
                  <a:ext uri="{FF2B5EF4-FFF2-40B4-BE49-F238E27FC236}">
                    <a16:creationId xmlns:a16="http://schemas.microsoft.com/office/drawing/2014/main" id="{6BF6C0CF-2A62-45C6-9169-BC27B9E889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2246"/>
                <a:ext cx="597" cy="1073"/>
              </a:xfrm>
              <a:custGeom>
                <a:avLst/>
                <a:gdLst>
                  <a:gd name="T0" fmla="*/ 0 w 1194"/>
                  <a:gd name="T1" fmla="*/ 133 h 2148"/>
                  <a:gd name="T2" fmla="*/ 244 w 1194"/>
                  <a:gd name="T3" fmla="*/ 2148 h 2148"/>
                  <a:gd name="T4" fmla="*/ 810 w 1194"/>
                  <a:gd name="T5" fmla="*/ 2148 h 2148"/>
                  <a:gd name="T6" fmla="*/ 1194 w 1194"/>
                  <a:gd name="T7" fmla="*/ 0 h 2148"/>
                  <a:gd name="T8" fmla="*/ 0 w 1194"/>
                  <a:gd name="T9" fmla="*/ 133 h 2148"/>
                  <a:gd name="T10" fmla="*/ 0 w 1194"/>
                  <a:gd name="T11" fmla="*/ 133 h 2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4" h="2148">
                    <a:moveTo>
                      <a:pt x="0" y="133"/>
                    </a:moveTo>
                    <a:lnTo>
                      <a:pt x="244" y="2148"/>
                    </a:lnTo>
                    <a:lnTo>
                      <a:pt x="810" y="2148"/>
                    </a:lnTo>
                    <a:lnTo>
                      <a:pt x="1194" y="0"/>
                    </a:lnTo>
                    <a:lnTo>
                      <a:pt x="0" y="133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FF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43" name="Freeform 11">
                <a:extLst>
                  <a:ext uri="{FF2B5EF4-FFF2-40B4-BE49-F238E27FC236}">
                    <a16:creationId xmlns:a16="http://schemas.microsoft.com/office/drawing/2014/main" id="{BD22C78E-0D42-494A-B7FA-D8B1C3FCC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4" y="2598"/>
                <a:ext cx="322" cy="721"/>
              </a:xfrm>
              <a:custGeom>
                <a:avLst/>
                <a:gdLst>
                  <a:gd name="T0" fmla="*/ 236 w 645"/>
                  <a:gd name="T1" fmla="*/ 78 h 1441"/>
                  <a:gd name="T2" fmla="*/ 267 w 645"/>
                  <a:gd name="T3" fmla="*/ 181 h 1441"/>
                  <a:gd name="T4" fmla="*/ 221 w 645"/>
                  <a:gd name="T5" fmla="*/ 339 h 1441"/>
                  <a:gd name="T6" fmla="*/ 221 w 645"/>
                  <a:gd name="T7" fmla="*/ 424 h 1441"/>
                  <a:gd name="T8" fmla="*/ 133 w 645"/>
                  <a:gd name="T9" fmla="*/ 549 h 1441"/>
                  <a:gd name="T10" fmla="*/ 0 w 645"/>
                  <a:gd name="T11" fmla="*/ 1441 h 1441"/>
                  <a:gd name="T12" fmla="*/ 574 w 645"/>
                  <a:gd name="T13" fmla="*/ 1441 h 1441"/>
                  <a:gd name="T14" fmla="*/ 645 w 645"/>
                  <a:gd name="T15" fmla="*/ 1171 h 1441"/>
                  <a:gd name="T16" fmla="*/ 495 w 645"/>
                  <a:gd name="T17" fmla="*/ 667 h 1441"/>
                  <a:gd name="T18" fmla="*/ 447 w 645"/>
                  <a:gd name="T19" fmla="*/ 314 h 1441"/>
                  <a:gd name="T20" fmla="*/ 495 w 645"/>
                  <a:gd name="T21" fmla="*/ 78 h 1441"/>
                  <a:gd name="T22" fmla="*/ 409 w 645"/>
                  <a:gd name="T23" fmla="*/ 0 h 1441"/>
                  <a:gd name="T24" fmla="*/ 299 w 645"/>
                  <a:gd name="T25" fmla="*/ 15 h 1441"/>
                  <a:gd name="T26" fmla="*/ 236 w 645"/>
                  <a:gd name="T27" fmla="*/ 78 h 1441"/>
                  <a:gd name="T28" fmla="*/ 236 w 645"/>
                  <a:gd name="T29" fmla="*/ 78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45" h="1441">
                    <a:moveTo>
                      <a:pt x="236" y="78"/>
                    </a:moveTo>
                    <a:lnTo>
                      <a:pt x="267" y="181"/>
                    </a:lnTo>
                    <a:lnTo>
                      <a:pt x="221" y="339"/>
                    </a:lnTo>
                    <a:lnTo>
                      <a:pt x="221" y="424"/>
                    </a:lnTo>
                    <a:lnTo>
                      <a:pt x="133" y="549"/>
                    </a:lnTo>
                    <a:lnTo>
                      <a:pt x="0" y="1441"/>
                    </a:lnTo>
                    <a:lnTo>
                      <a:pt x="574" y="1441"/>
                    </a:lnTo>
                    <a:lnTo>
                      <a:pt x="645" y="1171"/>
                    </a:lnTo>
                    <a:lnTo>
                      <a:pt x="495" y="667"/>
                    </a:lnTo>
                    <a:lnTo>
                      <a:pt x="447" y="314"/>
                    </a:lnTo>
                    <a:lnTo>
                      <a:pt x="495" y="78"/>
                    </a:lnTo>
                    <a:lnTo>
                      <a:pt x="409" y="0"/>
                    </a:lnTo>
                    <a:lnTo>
                      <a:pt x="299" y="15"/>
                    </a:lnTo>
                    <a:lnTo>
                      <a:pt x="236" y="78"/>
                    </a:lnTo>
                    <a:lnTo>
                      <a:pt x="236" y="78"/>
                    </a:lnTo>
                    <a:close/>
                  </a:path>
                </a:pathLst>
              </a:custGeom>
              <a:solidFill>
                <a:srgbClr val="FFE5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44" name="Freeform 12">
                <a:extLst>
                  <a:ext uri="{FF2B5EF4-FFF2-40B4-BE49-F238E27FC236}">
                    <a16:creationId xmlns:a16="http://schemas.microsoft.com/office/drawing/2014/main" id="{174E50E1-529D-4852-A9CB-7C2DB12AC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3" y="1173"/>
                <a:ext cx="856" cy="544"/>
              </a:xfrm>
              <a:custGeom>
                <a:avLst/>
                <a:gdLst>
                  <a:gd name="T0" fmla="*/ 0 w 1711"/>
                  <a:gd name="T1" fmla="*/ 1089 h 1089"/>
                  <a:gd name="T2" fmla="*/ 1711 w 1711"/>
                  <a:gd name="T3" fmla="*/ 688 h 1089"/>
                  <a:gd name="T4" fmla="*/ 1309 w 1711"/>
                  <a:gd name="T5" fmla="*/ 120 h 1089"/>
                  <a:gd name="T6" fmla="*/ 1072 w 1711"/>
                  <a:gd name="T7" fmla="*/ 0 h 1089"/>
                  <a:gd name="T8" fmla="*/ 726 w 1711"/>
                  <a:gd name="T9" fmla="*/ 0 h 1089"/>
                  <a:gd name="T10" fmla="*/ 490 w 1711"/>
                  <a:gd name="T11" fmla="*/ 104 h 1089"/>
                  <a:gd name="T12" fmla="*/ 121 w 1711"/>
                  <a:gd name="T13" fmla="*/ 418 h 1089"/>
                  <a:gd name="T14" fmla="*/ 22 w 1711"/>
                  <a:gd name="T15" fmla="*/ 793 h 1089"/>
                  <a:gd name="T16" fmla="*/ 0 w 1711"/>
                  <a:gd name="T17" fmla="*/ 1089 h 1089"/>
                  <a:gd name="T18" fmla="*/ 0 w 1711"/>
                  <a:gd name="T19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11" h="1089">
                    <a:moveTo>
                      <a:pt x="0" y="1089"/>
                    </a:moveTo>
                    <a:lnTo>
                      <a:pt x="1711" y="688"/>
                    </a:lnTo>
                    <a:lnTo>
                      <a:pt x="1309" y="120"/>
                    </a:lnTo>
                    <a:lnTo>
                      <a:pt x="1072" y="0"/>
                    </a:lnTo>
                    <a:lnTo>
                      <a:pt x="726" y="0"/>
                    </a:lnTo>
                    <a:lnTo>
                      <a:pt x="490" y="104"/>
                    </a:lnTo>
                    <a:lnTo>
                      <a:pt x="121" y="418"/>
                    </a:lnTo>
                    <a:lnTo>
                      <a:pt x="22" y="793"/>
                    </a:lnTo>
                    <a:lnTo>
                      <a:pt x="0" y="1089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8B67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45" name="Freeform 13">
                <a:extLst>
                  <a:ext uri="{FF2B5EF4-FFF2-40B4-BE49-F238E27FC236}">
                    <a16:creationId xmlns:a16="http://schemas.microsoft.com/office/drawing/2014/main" id="{6CB7A340-4829-44C1-8992-30F207F5F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8" y="1271"/>
                <a:ext cx="912" cy="1324"/>
              </a:xfrm>
              <a:custGeom>
                <a:avLst/>
                <a:gdLst>
                  <a:gd name="T0" fmla="*/ 1352 w 1825"/>
                  <a:gd name="T1" fmla="*/ 17 h 2647"/>
                  <a:gd name="T2" fmla="*/ 1198 w 1825"/>
                  <a:gd name="T3" fmla="*/ 87 h 2647"/>
                  <a:gd name="T4" fmla="*/ 1143 w 1825"/>
                  <a:gd name="T5" fmla="*/ 0 h 2647"/>
                  <a:gd name="T6" fmla="*/ 962 w 1825"/>
                  <a:gd name="T7" fmla="*/ 78 h 2647"/>
                  <a:gd name="T8" fmla="*/ 846 w 1825"/>
                  <a:gd name="T9" fmla="*/ 5 h 2647"/>
                  <a:gd name="T10" fmla="*/ 719 w 1825"/>
                  <a:gd name="T11" fmla="*/ 66 h 2647"/>
                  <a:gd name="T12" fmla="*/ 489 w 1825"/>
                  <a:gd name="T13" fmla="*/ 83 h 2647"/>
                  <a:gd name="T14" fmla="*/ 274 w 1825"/>
                  <a:gd name="T15" fmla="*/ 214 h 2647"/>
                  <a:gd name="T16" fmla="*/ 148 w 1825"/>
                  <a:gd name="T17" fmla="*/ 539 h 2647"/>
                  <a:gd name="T18" fmla="*/ 0 w 1825"/>
                  <a:gd name="T19" fmla="*/ 1045 h 2647"/>
                  <a:gd name="T20" fmla="*/ 21 w 1825"/>
                  <a:gd name="T21" fmla="*/ 1167 h 2647"/>
                  <a:gd name="T22" fmla="*/ 137 w 1825"/>
                  <a:gd name="T23" fmla="*/ 1402 h 2647"/>
                  <a:gd name="T24" fmla="*/ 158 w 1825"/>
                  <a:gd name="T25" fmla="*/ 1564 h 2647"/>
                  <a:gd name="T26" fmla="*/ 280 w 1825"/>
                  <a:gd name="T27" fmla="*/ 1617 h 2647"/>
                  <a:gd name="T28" fmla="*/ 416 w 1825"/>
                  <a:gd name="T29" fmla="*/ 2081 h 2647"/>
                  <a:gd name="T30" fmla="*/ 742 w 1825"/>
                  <a:gd name="T31" fmla="*/ 2520 h 2647"/>
                  <a:gd name="T32" fmla="*/ 916 w 1825"/>
                  <a:gd name="T33" fmla="*/ 2647 h 2647"/>
                  <a:gd name="T34" fmla="*/ 1070 w 1825"/>
                  <a:gd name="T35" fmla="*/ 2619 h 2647"/>
                  <a:gd name="T36" fmla="*/ 1340 w 1825"/>
                  <a:gd name="T37" fmla="*/ 2421 h 2647"/>
                  <a:gd name="T38" fmla="*/ 1599 w 1825"/>
                  <a:gd name="T39" fmla="*/ 1861 h 2647"/>
                  <a:gd name="T40" fmla="*/ 1654 w 1825"/>
                  <a:gd name="T41" fmla="*/ 1507 h 2647"/>
                  <a:gd name="T42" fmla="*/ 1753 w 1825"/>
                  <a:gd name="T43" fmla="*/ 1364 h 2647"/>
                  <a:gd name="T44" fmla="*/ 1764 w 1825"/>
                  <a:gd name="T45" fmla="*/ 1199 h 2647"/>
                  <a:gd name="T46" fmla="*/ 1825 w 1825"/>
                  <a:gd name="T47" fmla="*/ 980 h 2647"/>
                  <a:gd name="T48" fmla="*/ 1736 w 1825"/>
                  <a:gd name="T49" fmla="*/ 880 h 2647"/>
                  <a:gd name="T50" fmla="*/ 1532 w 1825"/>
                  <a:gd name="T51" fmla="*/ 214 h 2647"/>
                  <a:gd name="T52" fmla="*/ 1352 w 1825"/>
                  <a:gd name="T53" fmla="*/ 17 h 2647"/>
                  <a:gd name="T54" fmla="*/ 1352 w 1825"/>
                  <a:gd name="T55" fmla="*/ 17 h 2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25" h="2647">
                    <a:moveTo>
                      <a:pt x="1352" y="17"/>
                    </a:moveTo>
                    <a:lnTo>
                      <a:pt x="1198" y="87"/>
                    </a:lnTo>
                    <a:lnTo>
                      <a:pt x="1143" y="0"/>
                    </a:lnTo>
                    <a:lnTo>
                      <a:pt x="962" y="78"/>
                    </a:lnTo>
                    <a:lnTo>
                      <a:pt x="846" y="5"/>
                    </a:lnTo>
                    <a:lnTo>
                      <a:pt x="719" y="66"/>
                    </a:lnTo>
                    <a:lnTo>
                      <a:pt x="489" y="83"/>
                    </a:lnTo>
                    <a:lnTo>
                      <a:pt x="274" y="214"/>
                    </a:lnTo>
                    <a:lnTo>
                      <a:pt x="148" y="539"/>
                    </a:lnTo>
                    <a:lnTo>
                      <a:pt x="0" y="1045"/>
                    </a:lnTo>
                    <a:lnTo>
                      <a:pt x="21" y="1167"/>
                    </a:lnTo>
                    <a:lnTo>
                      <a:pt x="137" y="1402"/>
                    </a:lnTo>
                    <a:lnTo>
                      <a:pt x="158" y="1564"/>
                    </a:lnTo>
                    <a:lnTo>
                      <a:pt x="280" y="1617"/>
                    </a:lnTo>
                    <a:lnTo>
                      <a:pt x="416" y="2081"/>
                    </a:lnTo>
                    <a:lnTo>
                      <a:pt x="742" y="2520"/>
                    </a:lnTo>
                    <a:lnTo>
                      <a:pt x="916" y="2647"/>
                    </a:lnTo>
                    <a:lnTo>
                      <a:pt x="1070" y="2619"/>
                    </a:lnTo>
                    <a:lnTo>
                      <a:pt x="1340" y="2421"/>
                    </a:lnTo>
                    <a:lnTo>
                      <a:pt x="1599" y="1861"/>
                    </a:lnTo>
                    <a:lnTo>
                      <a:pt x="1654" y="1507"/>
                    </a:lnTo>
                    <a:lnTo>
                      <a:pt x="1753" y="1364"/>
                    </a:lnTo>
                    <a:lnTo>
                      <a:pt x="1764" y="1199"/>
                    </a:lnTo>
                    <a:lnTo>
                      <a:pt x="1825" y="980"/>
                    </a:lnTo>
                    <a:lnTo>
                      <a:pt x="1736" y="880"/>
                    </a:lnTo>
                    <a:lnTo>
                      <a:pt x="1532" y="214"/>
                    </a:lnTo>
                    <a:lnTo>
                      <a:pt x="1352" y="17"/>
                    </a:lnTo>
                    <a:lnTo>
                      <a:pt x="1352" y="17"/>
                    </a:lnTo>
                    <a:close/>
                  </a:path>
                </a:pathLst>
              </a:custGeom>
              <a:solidFill>
                <a:srgbClr val="FFC7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46" name="Freeform 14">
                <a:extLst>
                  <a:ext uri="{FF2B5EF4-FFF2-40B4-BE49-F238E27FC236}">
                    <a16:creationId xmlns:a16="http://schemas.microsoft.com/office/drawing/2014/main" id="{12819A24-8A67-4089-8CF1-5CCD2DFB33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" y="1707"/>
                <a:ext cx="161" cy="59"/>
              </a:xfrm>
              <a:custGeom>
                <a:avLst/>
                <a:gdLst>
                  <a:gd name="T0" fmla="*/ 60 w 323"/>
                  <a:gd name="T1" fmla="*/ 120 h 120"/>
                  <a:gd name="T2" fmla="*/ 114 w 323"/>
                  <a:gd name="T3" fmla="*/ 110 h 120"/>
                  <a:gd name="T4" fmla="*/ 273 w 323"/>
                  <a:gd name="T5" fmla="*/ 110 h 120"/>
                  <a:gd name="T6" fmla="*/ 323 w 323"/>
                  <a:gd name="T7" fmla="*/ 82 h 120"/>
                  <a:gd name="T8" fmla="*/ 224 w 323"/>
                  <a:gd name="T9" fmla="*/ 0 h 120"/>
                  <a:gd name="T10" fmla="*/ 98 w 323"/>
                  <a:gd name="T11" fmla="*/ 10 h 120"/>
                  <a:gd name="T12" fmla="*/ 0 w 323"/>
                  <a:gd name="T13" fmla="*/ 82 h 120"/>
                  <a:gd name="T14" fmla="*/ 60 w 323"/>
                  <a:gd name="T15" fmla="*/ 120 h 120"/>
                  <a:gd name="T16" fmla="*/ 60 w 323"/>
                  <a:gd name="T17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3" h="120">
                    <a:moveTo>
                      <a:pt x="60" y="120"/>
                    </a:moveTo>
                    <a:lnTo>
                      <a:pt x="114" y="110"/>
                    </a:lnTo>
                    <a:lnTo>
                      <a:pt x="273" y="110"/>
                    </a:lnTo>
                    <a:lnTo>
                      <a:pt x="323" y="82"/>
                    </a:lnTo>
                    <a:lnTo>
                      <a:pt x="224" y="0"/>
                    </a:lnTo>
                    <a:lnTo>
                      <a:pt x="98" y="10"/>
                    </a:lnTo>
                    <a:lnTo>
                      <a:pt x="0" y="82"/>
                    </a:lnTo>
                    <a:lnTo>
                      <a:pt x="60" y="120"/>
                    </a:lnTo>
                    <a:lnTo>
                      <a:pt x="60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47" name="Freeform 15">
                <a:extLst>
                  <a:ext uri="{FF2B5EF4-FFF2-40B4-BE49-F238E27FC236}">
                    <a16:creationId xmlns:a16="http://schemas.microsoft.com/office/drawing/2014/main" id="{26B614F1-44FE-44AF-8C7E-6DFC618968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4" y="1731"/>
                <a:ext cx="135" cy="64"/>
              </a:xfrm>
              <a:custGeom>
                <a:avLst/>
                <a:gdLst>
                  <a:gd name="T0" fmla="*/ 0 w 273"/>
                  <a:gd name="T1" fmla="*/ 119 h 125"/>
                  <a:gd name="T2" fmla="*/ 104 w 273"/>
                  <a:gd name="T3" fmla="*/ 125 h 125"/>
                  <a:gd name="T4" fmla="*/ 273 w 273"/>
                  <a:gd name="T5" fmla="*/ 93 h 125"/>
                  <a:gd name="T6" fmla="*/ 218 w 273"/>
                  <a:gd name="T7" fmla="*/ 0 h 125"/>
                  <a:gd name="T8" fmla="*/ 49 w 273"/>
                  <a:gd name="T9" fmla="*/ 38 h 125"/>
                  <a:gd name="T10" fmla="*/ 0 w 273"/>
                  <a:gd name="T11" fmla="*/ 119 h 125"/>
                  <a:gd name="T12" fmla="*/ 0 w 273"/>
                  <a:gd name="T13" fmla="*/ 11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3" h="125">
                    <a:moveTo>
                      <a:pt x="0" y="119"/>
                    </a:moveTo>
                    <a:lnTo>
                      <a:pt x="104" y="125"/>
                    </a:lnTo>
                    <a:lnTo>
                      <a:pt x="273" y="93"/>
                    </a:lnTo>
                    <a:lnTo>
                      <a:pt x="218" y="0"/>
                    </a:lnTo>
                    <a:lnTo>
                      <a:pt x="49" y="38"/>
                    </a:lnTo>
                    <a:lnTo>
                      <a:pt x="0" y="119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48" name="Freeform 16">
                <a:extLst>
                  <a:ext uri="{FF2B5EF4-FFF2-40B4-BE49-F238E27FC236}">
                    <a16:creationId xmlns:a16="http://schemas.microsoft.com/office/drawing/2014/main" id="{C6FE5B53-2520-4CE2-B270-2C45AA637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" y="1640"/>
                <a:ext cx="226" cy="121"/>
              </a:xfrm>
              <a:custGeom>
                <a:avLst/>
                <a:gdLst>
                  <a:gd name="T0" fmla="*/ 386 w 454"/>
                  <a:gd name="T1" fmla="*/ 0 h 240"/>
                  <a:gd name="T2" fmla="*/ 275 w 454"/>
                  <a:gd name="T3" fmla="*/ 25 h 240"/>
                  <a:gd name="T4" fmla="*/ 142 w 454"/>
                  <a:gd name="T5" fmla="*/ 19 h 240"/>
                  <a:gd name="T6" fmla="*/ 22 w 454"/>
                  <a:gd name="T7" fmla="*/ 139 h 240"/>
                  <a:gd name="T8" fmla="*/ 100 w 454"/>
                  <a:gd name="T9" fmla="*/ 152 h 240"/>
                  <a:gd name="T10" fmla="*/ 0 w 454"/>
                  <a:gd name="T11" fmla="*/ 207 h 240"/>
                  <a:gd name="T12" fmla="*/ 45 w 454"/>
                  <a:gd name="T13" fmla="*/ 240 h 240"/>
                  <a:gd name="T14" fmla="*/ 178 w 454"/>
                  <a:gd name="T15" fmla="*/ 125 h 240"/>
                  <a:gd name="T16" fmla="*/ 308 w 454"/>
                  <a:gd name="T17" fmla="*/ 93 h 240"/>
                  <a:gd name="T18" fmla="*/ 408 w 454"/>
                  <a:gd name="T19" fmla="*/ 38 h 240"/>
                  <a:gd name="T20" fmla="*/ 454 w 454"/>
                  <a:gd name="T21" fmla="*/ 55 h 240"/>
                  <a:gd name="T22" fmla="*/ 454 w 454"/>
                  <a:gd name="T23" fmla="*/ 19 h 240"/>
                  <a:gd name="T24" fmla="*/ 386 w 454"/>
                  <a:gd name="T25" fmla="*/ 0 h 240"/>
                  <a:gd name="T26" fmla="*/ 386 w 454"/>
                  <a:gd name="T2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4" h="240">
                    <a:moveTo>
                      <a:pt x="386" y="0"/>
                    </a:moveTo>
                    <a:lnTo>
                      <a:pt x="275" y="25"/>
                    </a:lnTo>
                    <a:lnTo>
                      <a:pt x="142" y="19"/>
                    </a:lnTo>
                    <a:lnTo>
                      <a:pt x="22" y="139"/>
                    </a:lnTo>
                    <a:lnTo>
                      <a:pt x="100" y="152"/>
                    </a:lnTo>
                    <a:lnTo>
                      <a:pt x="0" y="207"/>
                    </a:lnTo>
                    <a:lnTo>
                      <a:pt x="45" y="240"/>
                    </a:lnTo>
                    <a:lnTo>
                      <a:pt x="178" y="125"/>
                    </a:lnTo>
                    <a:lnTo>
                      <a:pt x="308" y="93"/>
                    </a:lnTo>
                    <a:lnTo>
                      <a:pt x="408" y="38"/>
                    </a:lnTo>
                    <a:lnTo>
                      <a:pt x="454" y="55"/>
                    </a:lnTo>
                    <a:lnTo>
                      <a:pt x="454" y="19"/>
                    </a:lnTo>
                    <a:lnTo>
                      <a:pt x="386" y="0"/>
                    </a:lnTo>
                    <a:lnTo>
                      <a:pt x="3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49" name="Freeform 17">
                <a:extLst>
                  <a:ext uri="{FF2B5EF4-FFF2-40B4-BE49-F238E27FC236}">
                    <a16:creationId xmlns:a16="http://schemas.microsoft.com/office/drawing/2014/main" id="{66C04F56-849C-4A24-9CA3-C0A326454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2" y="1613"/>
                <a:ext cx="235" cy="113"/>
              </a:xfrm>
              <a:custGeom>
                <a:avLst/>
                <a:gdLst>
                  <a:gd name="T0" fmla="*/ 27 w 472"/>
                  <a:gd name="T1" fmla="*/ 95 h 224"/>
                  <a:gd name="T2" fmla="*/ 75 w 472"/>
                  <a:gd name="T3" fmla="*/ 72 h 224"/>
                  <a:gd name="T4" fmla="*/ 128 w 472"/>
                  <a:gd name="T5" fmla="*/ 72 h 224"/>
                  <a:gd name="T6" fmla="*/ 225 w 472"/>
                  <a:gd name="T7" fmla="*/ 137 h 224"/>
                  <a:gd name="T8" fmla="*/ 320 w 472"/>
                  <a:gd name="T9" fmla="*/ 163 h 224"/>
                  <a:gd name="T10" fmla="*/ 403 w 472"/>
                  <a:gd name="T11" fmla="*/ 224 h 224"/>
                  <a:gd name="T12" fmla="*/ 472 w 472"/>
                  <a:gd name="T13" fmla="*/ 192 h 224"/>
                  <a:gd name="T14" fmla="*/ 413 w 472"/>
                  <a:gd name="T15" fmla="*/ 159 h 224"/>
                  <a:gd name="T16" fmla="*/ 407 w 472"/>
                  <a:gd name="T17" fmla="*/ 99 h 224"/>
                  <a:gd name="T18" fmla="*/ 339 w 472"/>
                  <a:gd name="T19" fmla="*/ 82 h 224"/>
                  <a:gd name="T20" fmla="*/ 215 w 472"/>
                  <a:gd name="T21" fmla="*/ 7 h 224"/>
                  <a:gd name="T22" fmla="*/ 101 w 472"/>
                  <a:gd name="T23" fmla="*/ 0 h 224"/>
                  <a:gd name="T24" fmla="*/ 65 w 472"/>
                  <a:gd name="T25" fmla="*/ 45 h 224"/>
                  <a:gd name="T26" fmla="*/ 0 w 472"/>
                  <a:gd name="T27" fmla="*/ 72 h 224"/>
                  <a:gd name="T28" fmla="*/ 27 w 472"/>
                  <a:gd name="T29" fmla="*/ 95 h 224"/>
                  <a:gd name="T30" fmla="*/ 27 w 472"/>
                  <a:gd name="T31" fmla="*/ 9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2" h="224">
                    <a:moveTo>
                      <a:pt x="27" y="95"/>
                    </a:moveTo>
                    <a:lnTo>
                      <a:pt x="75" y="72"/>
                    </a:lnTo>
                    <a:lnTo>
                      <a:pt x="128" y="72"/>
                    </a:lnTo>
                    <a:lnTo>
                      <a:pt x="225" y="137"/>
                    </a:lnTo>
                    <a:lnTo>
                      <a:pt x="320" y="163"/>
                    </a:lnTo>
                    <a:lnTo>
                      <a:pt x="403" y="224"/>
                    </a:lnTo>
                    <a:lnTo>
                      <a:pt x="472" y="192"/>
                    </a:lnTo>
                    <a:lnTo>
                      <a:pt x="413" y="159"/>
                    </a:lnTo>
                    <a:lnTo>
                      <a:pt x="407" y="99"/>
                    </a:lnTo>
                    <a:lnTo>
                      <a:pt x="339" y="82"/>
                    </a:lnTo>
                    <a:lnTo>
                      <a:pt x="215" y="7"/>
                    </a:lnTo>
                    <a:lnTo>
                      <a:pt x="101" y="0"/>
                    </a:lnTo>
                    <a:lnTo>
                      <a:pt x="65" y="45"/>
                    </a:lnTo>
                    <a:lnTo>
                      <a:pt x="0" y="72"/>
                    </a:lnTo>
                    <a:lnTo>
                      <a:pt x="27" y="95"/>
                    </a:lnTo>
                    <a:lnTo>
                      <a:pt x="27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0" name="Freeform 18">
                <a:extLst>
                  <a:ext uri="{FF2B5EF4-FFF2-40B4-BE49-F238E27FC236}">
                    <a16:creationId xmlns:a16="http://schemas.microsoft.com/office/drawing/2014/main" id="{E993DE0F-E957-43A8-9E62-00DE455DDE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6" y="1692"/>
                <a:ext cx="231" cy="386"/>
              </a:xfrm>
              <a:custGeom>
                <a:avLst/>
                <a:gdLst>
                  <a:gd name="T0" fmla="*/ 287 w 462"/>
                  <a:gd name="T1" fmla="*/ 0 h 775"/>
                  <a:gd name="T2" fmla="*/ 209 w 462"/>
                  <a:gd name="T3" fmla="*/ 165 h 775"/>
                  <a:gd name="T4" fmla="*/ 209 w 462"/>
                  <a:gd name="T5" fmla="*/ 289 h 775"/>
                  <a:gd name="T6" fmla="*/ 306 w 462"/>
                  <a:gd name="T7" fmla="*/ 587 h 775"/>
                  <a:gd name="T8" fmla="*/ 264 w 462"/>
                  <a:gd name="T9" fmla="*/ 711 h 775"/>
                  <a:gd name="T10" fmla="*/ 192 w 462"/>
                  <a:gd name="T11" fmla="*/ 711 h 775"/>
                  <a:gd name="T12" fmla="*/ 123 w 462"/>
                  <a:gd name="T13" fmla="*/ 661 h 775"/>
                  <a:gd name="T14" fmla="*/ 0 w 462"/>
                  <a:gd name="T15" fmla="*/ 724 h 775"/>
                  <a:gd name="T16" fmla="*/ 23 w 462"/>
                  <a:gd name="T17" fmla="*/ 752 h 775"/>
                  <a:gd name="T18" fmla="*/ 114 w 462"/>
                  <a:gd name="T19" fmla="*/ 747 h 775"/>
                  <a:gd name="T20" fmla="*/ 182 w 462"/>
                  <a:gd name="T21" fmla="*/ 775 h 775"/>
                  <a:gd name="T22" fmla="*/ 270 w 462"/>
                  <a:gd name="T23" fmla="*/ 770 h 775"/>
                  <a:gd name="T24" fmla="*/ 329 w 462"/>
                  <a:gd name="T25" fmla="*/ 743 h 775"/>
                  <a:gd name="T26" fmla="*/ 433 w 462"/>
                  <a:gd name="T27" fmla="*/ 747 h 775"/>
                  <a:gd name="T28" fmla="*/ 462 w 462"/>
                  <a:gd name="T29" fmla="*/ 692 h 775"/>
                  <a:gd name="T30" fmla="*/ 426 w 462"/>
                  <a:gd name="T31" fmla="*/ 610 h 775"/>
                  <a:gd name="T32" fmla="*/ 426 w 462"/>
                  <a:gd name="T33" fmla="*/ 701 h 775"/>
                  <a:gd name="T34" fmla="*/ 361 w 462"/>
                  <a:gd name="T35" fmla="*/ 675 h 775"/>
                  <a:gd name="T36" fmla="*/ 351 w 462"/>
                  <a:gd name="T37" fmla="*/ 559 h 775"/>
                  <a:gd name="T38" fmla="*/ 277 w 462"/>
                  <a:gd name="T39" fmla="*/ 427 h 775"/>
                  <a:gd name="T40" fmla="*/ 287 w 462"/>
                  <a:gd name="T41" fmla="*/ 0 h 775"/>
                  <a:gd name="T42" fmla="*/ 287 w 462"/>
                  <a:gd name="T43" fmla="*/ 0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62" h="775">
                    <a:moveTo>
                      <a:pt x="287" y="0"/>
                    </a:moveTo>
                    <a:lnTo>
                      <a:pt x="209" y="165"/>
                    </a:lnTo>
                    <a:lnTo>
                      <a:pt x="209" y="289"/>
                    </a:lnTo>
                    <a:lnTo>
                      <a:pt x="306" y="587"/>
                    </a:lnTo>
                    <a:lnTo>
                      <a:pt x="264" y="711"/>
                    </a:lnTo>
                    <a:lnTo>
                      <a:pt x="192" y="711"/>
                    </a:lnTo>
                    <a:lnTo>
                      <a:pt x="123" y="661"/>
                    </a:lnTo>
                    <a:lnTo>
                      <a:pt x="0" y="724"/>
                    </a:lnTo>
                    <a:lnTo>
                      <a:pt x="23" y="752"/>
                    </a:lnTo>
                    <a:lnTo>
                      <a:pt x="114" y="747"/>
                    </a:lnTo>
                    <a:lnTo>
                      <a:pt x="182" y="775"/>
                    </a:lnTo>
                    <a:lnTo>
                      <a:pt x="270" y="770"/>
                    </a:lnTo>
                    <a:lnTo>
                      <a:pt x="329" y="743"/>
                    </a:lnTo>
                    <a:lnTo>
                      <a:pt x="433" y="747"/>
                    </a:lnTo>
                    <a:lnTo>
                      <a:pt x="462" y="692"/>
                    </a:lnTo>
                    <a:lnTo>
                      <a:pt x="426" y="610"/>
                    </a:lnTo>
                    <a:lnTo>
                      <a:pt x="426" y="701"/>
                    </a:lnTo>
                    <a:lnTo>
                      <a:pt x="361" y="675"/>
                    </a:lnTo>
                    <a:lnTo>
                      <a:pt x="351" y="559"/>
                    </a:lnTo>
                    <a:lnTo>
                      <a:pt x="277" y="427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1" name="Freeform 19">
                <a:extLst>
                  <a:ext uri="{FF2B5EF4-FFF2-40B4-BE49-F238E27FC236}">
                    <a16:creationId xmlns:a16="http://schemas.microsoft.com/office/drawing/2014/main" id="{77553222-828D-4EC2-B306-76DCB0CC3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1" y="1699"/>
                <a:ext cx="242" cy="91"/>
              </a:xfrm>
              <a:custGeom>
                <a:avLst/>
                <a:gdLst>
                  <a:gd name="T0" fmla="*/ 3 w 481"/>
                  <a:gd name="T1" fmla="*/ 68 h 182"/>
                  <a:gd name="T2" fmla="*/ 169 w 481"/>
                  <a:gd name="T3" fmla="*/ 0 h 182"/>
                  <a:gd name="T4" fmla="*/ 273 w 481"/>
                  <a:gd name="T5" fmla="*/ 0 h 182"/>
                  <a:gd name="T6" fmla="*/ 401 w 481"/>
                  <a:gd name="T7" fmla="*/ 87 h 182"/>
                  <a:gd name="T8" fmla="*/ 481 w 481"/>
                  <a:gd name="T9" fmla="*/ 105 h 182"/>
                  <a:gd name="T10" fmla="*/ 443 w 481"/>
                  <a:gd name="T11" fmla="*/ 173 h 182"/>
                  <a:gd name="T12" fmla="*/ 357 w 481"/>
                  <a:gd name="T13" fmla="*/ 137 h 182"/>
                  <a:gd name="T14" fmla="*/ 338 w 481"/>
                  <a:gd name="T15" fmla="*/ 72 h 182"/>
                  <a:gd name="T16" fmla="*/ 264 w 481"/>
                  <a:gd name="T17" fmla="*/ 32 h 182"/>
                  <a:gd name="T18" fmla="*/ 188 w 481"/>
                  <a:gd name="T19" fmla="*/ 32 h 182"/>
                  <a:gd name="T20" fmla="*/ 0 w 481"/>
                  <a:gd name="T21" fmla="*/ 182 h 182"/>
                  <a:gd name="T22" fmla="*/ 3 w 481"/>
                  <a:gd name="T23" fmla="*/ 68 h 182"/>
                  <a:gd name="T24" fmla="*/ 3 w 481"/>
                  <a:gd name="T25" fmla="*/ 6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1" h="182">
                    <a:moveTo>
                      <a:pt x="3" y="68"/>
                    </a:moveTo>
                    <a:lnTo>
                      <a:pt x="169" y="0"/>
                    </a:lnTo>
                    <a:lnTo>
                      <a:pt x="273" y="0"/>
                    </a:lnTo>
                    <a:lnTo>
                      <a:pt x="401" y="87"/>
                    </a:lnTo>
                    <a:lnTo>
                      <a:pt x="481" y="105"/>
                    </a:lnTo>
                    <a:lnTo>
                      <a:pt x="443" y="173"/>
                    </a:lnTo>
                    <a:lnTo>
                      <a:pt x="357" y="137"/>
                    </a:lnTo>
                    <a:lnTo>
                      <a:pt x="338" y="72"/>
                    </a:lnTo>
                    <a:lnTo>
                      <a:pt x="264" y="32"/>
                    </a:lnTo>
                    <a:lnTo>
                      <a:pt x="188" y="32"/>
                    </a:lnTo>
                    <a:lnTo>
                      <a:pt x="0" y="182"/>
                    </a:lnTo>
                    <a:lnTo>
                      <a:pt x="3" y="68"/>
                    </a:lnTo>
                    <a:lnTo>
                      <a:pt x="3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2" name="Freeform 20">
                <a:extLst>
                  <a:ext uri="{FF2B5EF4-FFF2-40B4-BE49-F238E27FC236}">
                    <a16:creationId xmlns:a16="http://schemas.microsoft.com/office/drawing/2014/main" id="{369700D3-0599-488F-971D-CF56E9FB5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8" y="1753"/>
                <a:ext cx="218" cy="71"/>
              </a:xfrm>
              <a:custGeom>
                <a:avLst/>
                <a:gdLst>
                  <a:gd name="T0" fmla="*/ 114 w 436"/>
                  <a:gd name="T1" fmla="*/ 0 h 141"/>
                  <a:gd name="T2" fmla="*/ 179 w 436"/>
                  <a:gd name="T3" fmla="*/ 36 h 141"/>
                  <a:gd name="T4" fmla="*/ 179 w 436"/>
                  <a:gd name="T5" fmla="*/ 86 h 141"/>
                  <a:gd name="T6" fmla="*/ 308 w 436"/>
                  <a:gd name="T7" fmla="*/ 86 h 141"/>
                  <a:gd name="T8" fmla="*/ 436 w 436"/>
                  <a:gd name="T9" fmla="*/ 36 h 141"/>
                  <a:gd name="T10" fmla="*/ 335 w 436"/>
                  <a:gd name="T11" fmla="*/ 109 h 141"/>
                  <a:gd name="T12" fmla="*/ 156 w 436"/>
                  <a:gd name="T13" fmla="*/ 141 h 141"/>
                  <a:gd name="T14" fmla="*/ 0 w 436"/>
                  <a:gd name="T15" fmla="*/ 36 h 141"/>
                  <a:gd name="T16" fmla="*/ 114 w 436"/>
                  <a:gd name="T17" fmla="*/ 0 h 141"/>
                  <a:gd name="T18" fmla="*/ 114 w 436"/>
                  <a:gd name="T19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6" h="141">
                    <a:moveTo>
                      <a:pt x="114" y="0"/>
                    </a:moveTo>
                    <a:lnTo>
                      <a:pt x="179" y="36"/>
                    </a:lnTo>
                    <a:lnTo>
                      <a:pt x="179" y="86"/>
                    </a:lnTo>
                    <a:lnTo>
                      <a:pt x="308" y="86"/>
                    </a:lnTo>
                    <a:lnTo>
                      <a:pt x="436" y="36"/>
                    </a:lnTo>
                    <a:lnTo>
                      <a:pt x="335" y="109"/>
                    </a:lnTo>
                    <a:lnTo>
                      <a:pt x="156" y="141"/>
                    </a:lnTo>
                    <a:lnTo>
                      <a:pt x="0" y="36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3" name="Freeform 21">
                <a:extLst>
                  <a:ext uri="{FF2B5EF4-FFF2-40B4-BE49-F238E27FC236}">
                    <a16:creationId xmlns:a16="http://schemas.microsoft.com/office/drawing/2014/main" id="{A2D15210-0D2B-4768-8D04-B52794DD8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9" y="1744"/>
                <a:ext cx="33" cy="22"/>
              </a:xfrm>
              <a:custGeom>
                <a:avLst/>
                <a:gdLst>
                  <a:gd name="T0" fmla="*/ 0 w 69"/>
                  <a:gd name="T1" fmla="*/ 42 h 42"/>
                  <a:gd name="T2" fmla="*/ 69 w 69"/>
                  <a:gd name="T3" fmla="*/ 0 h 42"/>
                  <a:gd name="T4" fmla="*/ 65 w 69"/>
                  <a:gd name="T5" fmla="*/ 42 h 42"/>
                  <a:gd name="T6" fmla="*/ 0 w 69"/>
                  <a:gd name="T7" fmla="*/ 42 h 42"/>
                  <a:gd name="T8" fmla="*/ 0 w 69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42">
                    <a:moveTo>
                      <a:pt x="0" y="42"/>
                    </a:moveTo>
                    <a:lnTo>
                      <a:pt x="69" y="0"/>
                    </a:lnTo>
                    <a:lnTo>
                      <a:pt x="65" y="42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4" name="Freeform 22">
                <a:extLst>
                  <a:ext uri="{FF2B5EF4-FFF2-40B4-BE49-F238E27FC236}">
                    <a16:creationId xmlns:a16="http://schemas.microsoft.com/office/drawing/2014/main" id="{3C5169E1-FEDB-4064-9313-494F7AEEE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1840"/>
                <a:ext cx="161" cy="44"/>
              </a:xfrm>
              <a:custGeom>
                <a:avLst/>
                <a:gdLst>
                  <a:gd name="T0" fmla="*/ 0 w 323"/>
                  <a:gd name="T1" fmla="*/ 0 h 88"/>
                  <a:gd name="T2" fmla="*/ 169 w 323"/>
                  <a:gd name="T3" fmla="*/ 33 h 88"/>
                  <a:gd name="T4" fmla="*/ 323 w 323"/>
                  <a:gd name="T5" fmla="*/ 0 h 88"/>
                  <a:gd name="T6" fmla="*/ 214 w 323"/>
                  <a:gd name="T7" fmla="*/ 88 h 88"/>
                  <a:gd name="T8" fmla="*/ 91 w 323"/>
                  <a:gd name="T9" fmla="*/ 88 h 88"/>
                  <a:gd name="T10" fmla="*/ 0 w 323"/>
                  <a:gd name="T11" fmla="*/ 0 h 88"/>
                  <a:gd name="T12" fmla="*/ 0 w 323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88">
                    <a:moveTo>
                      <a:pt x="0" y="0"/>
                    </a:moveTo>
                    <a:lnTo>
                      <a:pt x="169" y="33"/>
                    </a:lnTo>
                    <a:lnTo>
                      <a:pt x="323" y="0"/>
                    </a:lnTo>
                    <a:lnTo>
                      <a:pt x="214" y="88"/>
                    </a:lnTo>
                    <a:lnTo>
                      <a:pt x="91" y="8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5" name="Freeform 23">
                <a:extLst>
                  <a:ext uri="{FF2B5EF4-FFF2-40B4-BE49-F238E27FC236}">
                    <a16:creationId xmlns:a16="http://schemas.microsoft.com/office/drawing/2014/main" id="{13FC3A79-DCB2-4743-89BC-9816E57DC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0" y="1717"/>
                <a:ext cx="216" cy="108"/>
              </a:xfrm>
              <a:custGeom>
                <a:avLst/>
                <a:gdLst>
                  <a:gd name="T0" fmla="*/ 434 w 434"/>
                  <a:gd name="T1" fmla="*/ 65 h 215"/>
                  <a:gd name="T2" fmla="*/ 306 w 434"/>
                  <a:gd name="T3" fmla="*/ 0 h 215"/>
                  <a:gd name="T4" fmla="*/ 147 w 434"/>
                  <a:gd name="T5" fmla="*/ 46 h 215"/>
                  <a:gd name="T6" fmla="*/ 69 w 434"/>
                  <a:gd name="T7" fmla="*/ 156 h 215"/>
                  <a:gd name="T8" fmla="*/ 0 w 434"/>
                  <a:gd name="T9" fmla="*/ 198 h 215"/>
                  <a:gd name="T10" fmla="*/ 86 w 434"/>
                  <a:gd name="T11" fmla="*/ 215 h 215"/>
                  <a:gd name="T12" fmla="*/ 164 w 434"/>
                  <a:gd name="T13" fmla="*/ 91 h 215"/>
                  <a:gd name="T14" fmla="*/ 316 w 434"/>
                  <a:gd name="T15" fmla="*/ 55 h 215"/>
                  <a:gd name="T16" fmla="*/ 398 w 434"/>
                  <a:gd name="T17" fmla="*/ 152 h 215"/>
                  <a:gd name="T18" fmla="*/ 401 w 434"/>
                  <a:gd name="T19" fmla="*/ 105 h 215"/>
                  <a:gd name="T20" fmla="*/ 434 w 434"/>
                  <a:gd name="T21" fmla="*/ 65 h 215"/>
                  <a:gd name="T22" fmla="*/ 434 w 434"/>
                  <a:gd name="T23" fmla="*/ 6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4" h="215">
                    <a:moveTo>
                      <a:pt x="434" y="65"/>
                    </a:moveTo>
                    <a:lnTo>
                      <a:pt x="306" y="0"/>
                    </a:lnTo>
                    <a:lnTo>
                      <a:pt x="147" y="46"/>
                    </a:lnTo>
                    <a:lnTo>
                      <a:pt x="69" y="156"/>
                    </a:lnTo>
                    <a:lnTo>
                      <a:pt x="0" y="198"/>
                    </a:lnTo>
                    <a:lnTo>
                      <a:pt x="86" y="215"/>
                    </a:lnTo>
                    <a:lnTo>
                      <a:pt x="164" y="91"/>
                    </a:lnTo>
                    <a:lnTo>
                      <a:pt x="316" y="55"/>
                    </a:lnTo>
                    <a:lnTo>
                      <a:pt x="398" y="152"/>
                    </a:lnTo>
                    <a:lnTo>
                      <a:pt x="401" y="105"/>
                    </a:lnTo>
                    <a:lnTo>
                      <a:pt x="434" y="65"/>
                    </a:lnTo>
                    <a:lnTo>
                      <a:pt x="434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6" name="Freeform 24">
                <a:extLst>
                  <a:ext uri="{FF2B5EF4-FFF2-40B4-BE49-F238E27FC236}">
                    <a16:creationId xmlns:a16="http://schemas.microsoft.com/office/drawing/2014/main" id="{17B94B13-DEBD-4C42-B0CE-5C64021A1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0" y="1776"/>
                <a:ext cx="41" cy="25"/>
              </a:xfrm>
              <a:custGeom>
                <a:avLst/>
                <a:gdLst>
                  <a:gd name="T0" fmla="*/ 0 w 82"/>
                  <a:gd name="T1" fmla="*/ 49 h 49"/>
                  <a:gd name="T2" fmla="*/ 82 w 82"/>
                  <a:gd name="T3" fmla="*/ 49 h 49"/>
                  <a:gd name="T4" fmla="*/ 23 w 82"/>
                  <a:gd name="T5" fmla="*/ 0 h 49"/>
                  <a:gd name="T6" fmla="*/ 0 w 82"/>
                  <a:gd name="T7" fmla="*/ 49 h 49"/>
                  <a:gd name="T8" fmla="*/ 0 w 82"/>
                  <a:gd name="T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49">
                    <a:moveTo>
                      <a:pt x="0" y="49"/>
                    </a:moveTo>
                    <a:lnTo>
                      <a:pt x="82" y="49"/>
                    </a:lnTo>
                    <a:lnTo>
                      <a:pt x="23" y="0"/>
                    </a:lnTo>
                    <a:lnTo>
                      <a:pt x="0" y="49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7" name="Freeform 25">
                <a:extLst>
                  <a:ext uri="{FF2B5EF4-FFF2-40B4-BE49-F238E27FC236}">
                    <a16:creationId xmlns:a16="http://schemas.microsoft.com/office/drawing/2014/main" id="{5D1EFAFB-AE33-4E86-B16B-8218DA92C9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2150"/>
                <a:ext cx="366" cy="54"/>
              </a:xfrm>
              <a:custGeom>
                <a:avLst/>
                <a:gdLst>
                  <a:gd name="T0" fmla="*/ 10 w 732"/>
                  <a:gd name="T1" fmla="*/ 42 h 110"/>
                  <a:gd name="T2" fmla="*/ 253 w 732"/>
                  <a:gd name="T3" fmla="*/ 15 h 110"/>
                  <a:gd name="T4" fmla="*/ 407 w 732"/>
                  <a:gd name="T5" fmla="*/ 42 h 110"/>
                  <a:gd name="T6" fmla="*/ 582 w 732"/>
                  <a:gd name="T7" fmla="*/ 0 h 110"/>
                  <a:gd name="T8" fmla="*/ 732 w 732"/>
                  <a:gd name="T9" fmla="*/ 28 h 110"/>
                  <a:gd name="T10" fmla="*/ 668 w 732"/>
                  <a:gd name="T11" fmla="*/ 51 h 110"/>
                  <a:gd name="T12" fmla="*/ 531 w 732"/>
                  <a:gd name="T13" fmla="*/ 70 h 110"/>
                  <a:gd name="T14" fmla="*/ 384 w 732"/>
                  <a:gd name="T15" fmla="*/ 97 h 110"/>
                  <a:gd name="T16" fmla="*/ 143 w 732"/>
                  <a:gd name="T17" fmla="*/ 61 h 110"/>
                  <a:gd name="T18" fmla="*/ 46 w 732"/>
                  <a:gd name="T19" fmla="*/ 61 h 110"/>
                  <a:gd name="T20" fmla="*/ 0 w 732"/>
                  <a:gd name="T21" fmla="*/ 110 h 110"/>
                  <a:gd name="T22" fmla="*/ 10 w 732"/>
                  <a:gd name="T23" fmla="*/ 42 h 110"/>
                  <a:gd name="T24" fmla="*/ 10 w 732"/>
                  <a:gd name="T25" fmla="*/ 4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32" h="110">
                    <a:moveTo>
                      <a:pt x="10" y="42"/>
                    </a:moveTo>
                    <a:lnTo>
                      <a:pt x="253" y="15"/>
                    </a:lnTo>
                    <a:lnTo>
                      <a:pt x="407" y="42"/>
                    </a:lnTo>
                    <a:lnTo>
                      <a:pt x="582" y="0"/>
                    </a:lnTo>
                    <a:lnTo>
                      <a:pt x="732" y="28"/>
                    </a:lnTo>
                    <a:lnTo>
                      <a:pt x="668" y="51"/>
                    </a:lnTo>
                    <a:lnTo>
                      <a:pt x="531" y="70"/>
                    </a:lnTo>
                    <a:lnTo>
                      <a:pt x="384" y="97"/>
                    </a:lnTo>
                    <a:lnTo>
                      <a:pt x="143" y="61"/>
                    </a:lnTo>
                    <a:lnTo>
                      <a:pt x="46" y="61"/>
                    </a:lnTo>
                    <a:lnTo>
                      <a:pt x="0" y="110"/>
                    </a:lnTo>
                    <a:lnTo>
                      <a:pt x="10" y="42"/>
                    </a:lnTo>
                    <a:lnTo>
                      <a:pt x="1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8" name="Freeform 26">
                <a:extLst>
                  <a:ext uri="{FF2B5EF4-FFF2-40B4-BE49-F238E27FC236}">
                    <a16:creationId xmlns:a16="http://schemas.microsoft.com/office/drawing/2014/main" id="{48A4A884-A97B-4A46-B5D3-7E64075452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3" y="2214"/>
                <a:ext cx="266" cy="47"/>
              </a:xfrm>
              <a:custGeom>
                <a:avLst/>
                <a:gdLst>
                  <a:gd name="T0" fmla="*/ 0 w 530"/>
                  <a:gd name="T1" fmla="*/ 0 h 91"/>
                  <a:gd name="T2" fmla="*/ 146 w 530"/>
                  <a:gd name="T3" fmla="*/ 82 h 91"/>
                  <a:gd name="T4" fmla="*/ 325 w 530"/>
                  <a:gd name="T5" fmla="*/ 91 h 91"/>
                  <a:gd name="T6" fmla="*/ 530 w 530"/>
                  <a:gd name="T7" fmla="*/ 19 h 91"/>
                  <a:gd name="T8" fmla="*/ 243 w 530"/>
                  <a:gd name="T9" fmla="*/ 36 h 91"/>
                  <a:gd name="T10" fmla="*/ 0 w 530"/>
                  <a:gd name="T11" fmla="*/ 0 h 91"/>
                  <a:gd name="T12" fmla="*/ 0 w 530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0" h="91">
                    <a:moveTo>
                      <a:pt x="0" y="0"/>
                    </a:moveTo>
                    <a:lnTo>
                      <a:pt x="146" y="82"/>
                    </a:lnTo>
                    <a:lnTo>
                      <a:pt x="325" y="91"/>
                    </a:lnTo>
                    <a:lnTo>
                      <a:pt x="530" y="19"/>
                    </a:lnTo>
                    <a:lnTo>
                      <a:pt x="243" y="3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59" name="Freeform 27">
                <a:extLst>
                  <a:ext uri="{FF2B5EF4-FFF2-40B4-BE49-F238E27FC236}">
                    <a16:creationId xmlns:a16="http://schemas.microsoft.com/office/drawing/2014/main" id="{A9B49C41-B775-429A-940F-94239B60F1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2083"/>
                <a:ext cx="52" cy="81"/>
              </a:xfrm>
              <a:custGeom>
                <a:avLst/>
                <a:gdLst>
                  <a:gd name="T0" fmla="*/ 46 w 107"/>
                  <a:gd name="T1" fmla="*/ 28 h 161"/>
                  <a:gd name="T2" fmla="*/ 0 w 107"/>
                  <a:gd name="T3" fmla="*/ 97 h 161"/>
                  <a:gd name="T4" fmla="*/ 75 w 107"/>
                  <a:gd name="T5" fmla="*/ 97 h 161"/>
                  <a:gd name="T6" fmla="*/ 75 w 107"/>
                  <a:gd name="T7" fmla="*/ 161 h 161"/>
                  <a:gd name="T8" fmla="*/ 107 w 107"/>
                  <a:gd name="T9" fmla="*/ 120 h 161"/>
                  <a:gd name="T10" fmla="*/ 107 w 107"/>
                  <a:gd name="T11" fmla="*/ 61 h 161"/>
                  <a:gd name="T12" fmla="*/ 78 w 107"/>
                  <a:gd name="T13" fmla="*/ 0 h 161"/>
                  <a:gd name="T14" fmla="*/ 46 w 107"/>
                  <a:gd name="T15" fmla="*/ 28 h 161"/>
                  <a:gd name="T16" fmla="*/ 46 w 107"/>
                  <a:gd name="T17" fmla="*/ 28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161">
                    <a:moveTo>
                      <a:pt x="46" y="28"/>
                    </a:moveTo>
                    <a:lnTo>
                      <a:pt x="0" y="97"/>
                    </a:lnTo>
                    <a:lnTo>
                      <a:pt x="75" y="97"/>
                    </a:lnTo>
                    <a:lnTo>
                      <a:pt x="75" y="161"/>
                    </a:lnTo>
                    <a:lnTo>
                      <a:pt x="107" y="120"/>
                    </a:lnTo>
                    <a:lnTo>
                      <a:pt x="107" y="61"/>
                    </a:lnTo>
                    <a:lnTo>
                      <a:pt x="78" y="0"/>
                    </a:lnTo>
                    <a:lnTo>
                      <a:pt x="46" y="28"/>
                    </a:lnTo>
                    <a:lnTo>
                      <a:pt x="46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0" name="Freeform 28">
                <a:extLst>
                  <a:ext uri="{FF2B5EF4-FFF2-40B4-BE49-F238E27FC236}">
                    <a16:creationId xmlns:a16="http://schemas.microsoft.com/office/drawing/2014/main" id="{CB00D498-AF8C-47F3-A2D8-9A7C5778B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1973"/>
                <a:ext cx="185" cy="263"/>
              </a:xfrm>
              <a:custGeom>
                <a:avLst/>
                <a:gdLst>
                  <a:gd name="T0" fmla="*/ 371 w 371"/>
                  <a:gd name="T1" fmla="*/ 0 h 523"/>
                  <a:gd name="T2" fmla="*/ 274 w 371"/>
                  <a:gd name="T3" fmla="*/ 111 h 523"/>
                  <a:gd name="T4" fmla="*/ 177 w 371"/>
                  <a:gd name="T5" fmla="*/ 266 h 523"/>
                  <a:gd name="T6" fmla="*/ 0 w 371"/>
                  <a:gd name="T7" fmla="*/ 377 h 523"/>
                  <a:gd name="T8" fmla="*/ 73 w 371"/>
                  <a:gd name="T9" fmla="*/ 403 h 523"/>
                  <a:gd name="T10" fmla="*/ 118 w 371"/>
                  <a:gd name="T11" fmla="*/ 523 h 523"/>
                  <a:gd name="T12" fmla="*/ 147 w 371"/>
                  <a:gd name="T13" fmla="*/ 361 h 523"/>
                  <a:gd name="T14" fmla="*/ 251 w 371"/>
                  <a:gd name="T15" fmla="*/ 266 h 523"/>
                  <a:gd name="T16" fmla="*/ 333 w 371"/>
                  <a:gd name="T17" fmla="*/ 152 h 523"/>
                  <a:gd name="T18" fmla="*/ 333 w 371"/>
                  <a:gd name="T19" fmla="*/ 88 h 523"/>
                  <a:gd name="T20" fmla="*/ 371 w 371"/>
                  <a:gd name="T21" fmla="*/ 0 h 523"/>
                  <a:gd name="T22" fmla="*/ 371 w 371"/>
                  <a:gd name="T23" fmla="*/ 0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1" h="523">
                    <a:moveTo>
                      <a:pt x="371" y="0"/>
                    </a:moveTo>
                    <a:lnTo>
                      <a:pt x="274" y="111"/>
                    </a:lnTo>
                    <a:lnTo>
                      <a:pt x="177" y="266"/>
                    </a:lnTo>
                    <a:lnTo>
                      <a:pt x="0" y="377"/>
                    </a:lnTo>
                    <a:lnTo>
                      <a:pt x="73" y="403"/>
                    </a:lnTo>
                    <a:lnTo>
                      <a:pt x="118" y="523"/>
                    </a:lnTo>
                    <a:lnTo>
                      <a:pt x="147" y="361"/>
                    </a:lnTo>
                    <a:lnTo>
                      <a:pt x="251" y="266"/>
                    </a:lnTo>
                    <a:lnTo>
                      <a:pt x="333" y="152"/>
                    </a:lnTo>
                    <a:lnTo>
                      <a:pt x="333" y="88"/>
                    </a:lnTo>
                    <a:lnTo>
                      <a:pt x="371" y="0"/>
                    </a:lnTo>
                    <a:lnTo>
                      <a:pt x="3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1" name="Freeform 29">
                <a:extLst>
                  <a:ext uri="{FF2B5EF4-FFF2-40B4-BE49-F238E27FC236}">
                    <a16:creationId xmlns:a16="http://schemas.microsoft.com/office/drawing/2014/main" id="{CBDCF6F9-DB1C-4DEE-9EEC-47C7CCA01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" y="2069"/>
                <a:ext cx="63" cy="126"/>
              </a:xfrm>
              <a:custGeom>
                <a:avLst/>
                <a:gdLst>
                  <a:gd name="T0" fmla="*/ 0 w 127"/>
                  <a:gd name="T1" fmla="*/ 0 h 251"/>
                  <a:gd name="T2" fmla="*/ 127 w 127"/>
                  <a:gd name="T3" fmla="*/ 128 h 251"/>
                  <a:gd name="T4" fmla="*/ 127 w 127"/>
                  <a:gd name="T5" fmla="*/ 251 h 251"/>
                  <a:gd name="T6" fmla="*/ 72 w 127"/>
                  <a:gd name="T7" fmla="*/ 183 h 251"/>
                  <a:gd name="T8" fmla="*/ 0 w 127"/>
                  <a:gd name="T9" fmla="*/ 0 h 251"/>
                  <a:gd name="T10" fmla="*/ 0 w 127"/>
                  <a:gd name="T11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7" h="251">
                    <a:moveTo>
                      <a:pt x="0" y="0"/>
                    </a:moveTo>
                    <a:lnTo>
                      <a:pt x="127" y="128"/>
                    </a:lnTo>
                    <a:lnTo>
                      <a:pt x="127" y="251"/>
                    </a:lnTo>
                    <a:lnTo>
                      <a:pt x="72" y="18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2" name="Freeform 30">
                <a:extLst>
                  <a:ext uri="{FF2B5EF4-FFF2-40B4-BE49-F238E27FC236}">
                    <a16:creationId xmlns:a16="http://schemas.microsoft.com/office/drawing/2014/main" id="{8FC32DEE-487C-475F-ADF9-FD5E44932A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0" y="1736"/>
                <a:ext cx="78" cy="59"/>
              </a:xfrm>
              <a:custGeom>
                <a:avLst/>
                <a:gdLst>
                  <a:gd name="T0" fmla="*/ 0 w 156"/>
                  <a:gd name="T1" fmla="*/ 42 h 120"/>
                  <a:gd name="T2" fmla="*/ 61 w 156"/>
                  <a:gd name="T3" fmla="*/ 120 h 120"/>
                  <a:gd name="T4" fmla="*/ 61 w 156"/>
                  <a:gd name="T5" fmla="*/ 84 h 120"/>
                  <a:gd name="T6" fmla="*/ 97 w 156"/>
                  <a:gd name="T7" fmla="*/ 69 h 120"/>
                  <a:gd name="T8" fmla="*/ 106 w 156"/>
                  <a:gd name="T9" fmla="*/ 116 h 120"/>
                  <a:gd name="T10" fmla="*/ 146 w 156"/>
                  <a:gd name="T11" fmla="*/ 110 h 120"/>
                  <a:gd name="T12" fmla="*/ 156 w 156"/>
                  <a:gd name="T13" fmla="*/ 0 h 120"/>
                  <a:gd name="T14" fmla="*/ 100 w 156"/>
                  <a:gd name="T15" fmla="*/ 0 h 120"/>
                  <a:gd name="T16" fmla="*/ 0 w 156"/>
                  <a:gd name="T17" fmla="*/ 42 h 120"/>
                  <a:gd name="T18" fmla="*/ 0 w 156"/>
                  <a:gd name="T19" fmla="*/ 42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" h="120">
                    <a:moveTo>
                      <a:pt x="0" y="42"/>
                    </a:moveTo>
                    <a:lnTo>
                      <a:pt x="61" y="120"/>
                    </a:lnTo>
                    <a:lnTo>
                      <a:pt x="61" y="84"/>
                    </a:lnTo>
                    <a:lnTo>
                      <a:pt x="97" y="69"/>
                    </a:lnTo>
                    <a:lnTo>
                      <a:pt x="106" y="116"/>
                    </a:lnTo>
                    <a:lnTo>
                      <a:pt x="146" y="110"/>
                    </a:lnTo>
                    <a:lnTo>
                      <a:pt x="156" y="0"/>
                    </a:lnTo>
                    <a:lnTo>
                      <a:pt x="10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3" name="Freeform 31">
                <a:extLst>
                  <a:ext uri="{FF2B5EF4-FFF2-40B4-BE49-F238E27FC236}">
                    <a16:creationId xmlns:a16="http://schemas.microsoft.com/office/drawing/2014/main" id="{266D168B-AC58-4290-A508-1490CC03CF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6" y="1704"/>
                <a:ext cx="74" cy="62"/>
              </a:xfrm>
              <a:custGeom>
                <a:avLst/>
                <a:gdLst>
                  <a:gd name="T0" fmla="*/ 0 w 146"/>
                  <a:gd name="T1" fmla="*/ 23 h 120"/>
                  <a:gd name="T2" fmla="*/ 0 w 146"/>
                  <a:gd name="T3" fmla="*/ 101 h 120"/>
                  <a:gd name="T4" fmla="*/ 55 w 146"/>
                  <a:gd name="T5" fmla="*/ 59 h 120"/>
                  <a:gd name="T6" fmla="*/ 85 w 146"/>
                  <a:gd name="T7" fmla="*/ 92 h 120"/>
                  <a:gd name="T8" fmla="*/ 82 w 146"/>
                  <a:gd name="T9" fmla="*/ 120 h 120"/>
                  <a:gd name="T10" fmla="*/ 110 w 146"/>
                  <a:gd name="T11" fmla="*/ 120 h 120"/>
                  <a:gd name="T12" fmla="*/ 146 w 146"/>
                  <a:gd name="T13" fmla="*/ 33 h 120"/>
                  <a:gd name="T14" fmla="*/ 101 w 146"/>
                  <a:gd name="T15" fmla="*/ 0 h 120"/>
                  <a:gd name="T16" fmla="*/ 26 w 146"/>
                  <a:gd name="T17" fmla="*/ 0 h 120"/>
                  <a:gd name="T18" fmla="*/ 0 w 146"/>
                  <a:gd name="T19" fmla="*/ 23 h 120"/>
                  <a:gd name="T20" fmla="*/ 0 w 146"/>
                  <a:gd name="T21" fmla="*/ 23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6" h="120">
                    <a:moveTo>
                      <a:pt x="0" y="23"/>
                    </a:moveTo>
                    <a:lnTo>
                      <a:pt x="0" y="101"/>
                    </a:lnTo>
                    <a:lnTo>
                      <a:pt x="55" y="59"/>
                    </a:lnTo>
                    <a:lnTo>
                      <a:pt x="85" y="92"/>
                    </a:lnTo>
                    <a:lnTo>
                      <a:pt x="82" y="120"/>
                    </a:lnTo>
                    <a:lnTo>
                      <a:pt x="110" y="120"/>
                    </a:lnTo>
                    <a:lnTo>
                      <a:pt x="146" y="33"/>
                    </a:lnTo>
                    <a:lnTo>
                      <a:pt x="101" y="0"/>
                    </a:lnTo>
                    <a:lnTo>
                      <a:pt x="26" y="0"/>
                    </a:lnTo>
                    <a:lnTo>
                      <a:pt x="0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4" name="Freeform 32">
                <a:extLst>
                  <a:ext uri="{FF2B5EF4-FFF2-40B4-BE49-F238E27FC236}">
                    <a16:creationId xmlns:a16="http://schemas.microsoft.com/office/drawing/2014/main" id="{4F97746A-A57C-4159-BB95-EB9449188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1" y="1539"/>
                <a:ext cx="33" cy="133"/>
              </a:xfrm>
              <a:custGeom>
                <a:avLst/>
                <a:gdLst>
                  <a:gd name="T0" fmla="*/ 19 w 69"/>
                  <a:gd name="T1" fmla="*/ 270 h 270"/>
                  <a:gd name="T2" fmla="*/ 65 w 69"/>
                  <a:gd name="T3" fmla="*/ 234 h 270"/>
                  <a:gd name="T4" fmla="*/ 69 w 69"/>
                  <a:gd name="T5" fmla="*/ 0 h 270"/>
                  <a:gd name="T6" fmla="*/ 0 w 69"/>
                  <a:gd name="T7" fmla="*/ 230 h 270"/>
                  <a:gd name="T8" fmla="*/ 19 w 69"/>
                  <a:gd name="T9" fmla="*/ 270 h 270"/>
                  <a:gd name="T10" fmla="*/ 19 w 69"/>
                  <a:gd name="T11" fmla="*/ 27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9" h="270">
                    <a:moveTo>
                      <a:pt x="19" y="270"/>
                    </a:moveTo>
                    <a:lnTo>
                      <a:pt x="65" y="234"/>
                    </a:lnTo>
                    <a:lnTo>
                      <a:pt x="69" y="0"/>
                    </a:lnTo>
                    <a:lnTo>
                      <a:pt x="0" y="230"/>
                    </a:lnTo>
                    <a:lnTo>
                      <a:pt x="19" y="270"/>
                    </a:lnTo>
                    <a:lnTo>
                      <a:pt x="19" y="2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5" name="Freeform 33">
                <a:extLst>
                  <a:ext uri="{FF2B5EF4-FFF2-40B4-BE49-F238E27FC236}">
                    <a16:creationId xmlns:a16="http://schemas.microsoft.com/office/drawing/2014/main" id="{3F165CAD-4A68-47AE-8360-3B39FB927C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8" y="1613"/>
                <a:ext cx="50" cy="54"/>
              </a:xfrm>
              <a:custGeom>
                <a:avLst/>
                <a:gdLst>
                  <a:gd name="T0" fmla="*/ 101 w 101"/>
                  <a:gd name="T1" fmla="*/ 72 h 108"/>
                  <a:gd name="T2" fmla="*/ 0 w 101"/>
                  <a:gd name="T3" fmla="*/ 0 h 108"/>
                  <a:gd name="T4" fmla="*/ 46 w 101"/>
                  <a:gd name="T5" fmla="*/ 108 h 108"/>
                  <a:gd name="T6" fmla="*/ 95 w 101"/>
                  <a:gd name="T7" fmla="*/ 104 h 108"/>
                  <a:gd name="T8" fmla="*/ 101 w 101"/>
                  <a:gd name="T9" fmla="*/ 72 h 108"/>
                  <a:gd name="T10" fmla="*/ 101 w 101"/>
                  <a:gd name="T11" fmla="*/ 7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108">
                    <a:moveTo>
                      <a:pt x="101" y="72"/>
                    </a:moveTo>
                    <a:lnTo>
                      <a:pt x="0" y="0"/>
                    </a:lnTo>
                    <a:lnTo>
                      <a:pt x="46" y="108"/>
                    </a:lnTo>
                    <a:lnTo>
                      <a:pt x="95" y="104"/>
                    </a:lnTo>
                    <a:lnTo>
                      <a:pt x="101" y="72"/>
                    </a:lnTo>
                    <a:lnTo>
                      <a:pt x="101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6" name="Freeform 34">
                <a:extLst>
                  <a:ext uri="{FF2B5EF4-FFF2-40B4-BE49-F238E27FC236}">
                    <a16:creationId xmlns:a16="http://schemas.microsoft.com/office/drawing/2014/main" id="{30BBFE47-B23C-4C13-9F3B-457AF3B1A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0" y="1170"/>
                <a:ext cx="901" cy="775"/>
              </a:xfrm>
              <a:custGeom>
                <a:avLst/>
                <a:gdLst>
                  <a:gd name="T0" fmla="*/ 310 w 1802"/>
                  <a:gd name="T1" fmla="*/ 428 h 1547"/>
                  <a:gd name="T2" fmla="*/ 479 w 1802"/>
                  <a:gd name="T3" fmla="*/ 325 h 1547"/>
                  <a:gd name="T4" fmla="*/ 669 w 1802"/>
                  <a:gd name="T5" fmla="*/ 295 h 1547"/>
                  <a:gd name="T6" fmla="*/ 869 w 1802"/>
                  <a:gd name="T7" fmla="*/ 251 h 1547"/>
                  <a:gd name="T8" fmla="*/ 751 w 1802"/>
                  <a:gd name="T9" fmla="*/ 338 h 1547"/>
                  <a:gd name="T10" fmla="*/ 897 w 1802"/>
                  <a:gd name="T11" fmla="*/ 333 h 1547"/>
                  <a:gd name="T12" fmla="*/ 1141 w 1802"/>
                  <a:gd name="T13" fmla="*/ 251 h 1547"/>
                  <a:gd name="T14" fmla="*/ 1082 w 1802"/>
                  <a:gd name="T15" fmla="*/ 346 h 1547"/>
                  <a:gd name="T16" fmla="*/ 1222 w 1802"/>
                  <a:gd name="T17" fmla="*/ 318 h 1547"/>
                  <a:gd name="T18" fmla="*/ 1338 w 1802"/>
                  <a:gd name="T19" fmla="*/ 259 h 1547"/>
                  <a:gd name="T20" fmla="*/ 1428 w 1802"/>
                  <a:gd name="T21" fmla="*/ 464 h 1547"/>
                  <a:gd name="T22" fmla="*/ 1553 w 1802"/>
                  <a:gd name="T23" fmla="*/ 567 h 1547"/>
                  <a:gd name="T24" fmla="*/ 1597 w 1802"/>
                  <a:gd name="T25" fmla="*/ 797 h 1547"/>
                  <a:gd name="T26" fmla="*/ 1604 w 1802"/>
                  <a:gd name="T27" fmla="*/ 1222 h 1547"/>
                  <a:gd name="T28" fmla="*/ 1671 w 1802"/>
                  <a:gd name="T29" fmla="*/ 1371 h 1547"/>
                  <a:gd name="T30" fmla="*/ 1692 w 1802"/>
                  <a:gd name="T31" fmla="*/ 1253 h 1547"/>
                  <a:gd name="T32" fmla="*/ 1802 w 1802"/>
                  <a:gd name="T33" fmla="*/ 1084 h 1547"/>
                  <a:gd name="T34" fmla="*/ 1751 w 1802"/>
                  <a:gd name="T35" fmla="*/ 707 h 1547"/>
                  <a:gd name="T36" fmla="*/ 1684 w 1802"/>
                  <a:gd name="T37" fmla="*/ 472 h 1547"/>
                  <a:gd name="T38" fmla="*/ 1546 w 1802"/>
                  <a:gd name="T39" fmla="*/ 259 h 1547"/>
                  <a:gd name="T40" fmla="*/ 1272 w 1802"/>
                  <a:gd name="T41" fmla="*/ 51 h 1547"/>
                  <a:gd name="T42" fmla="*/ 1067 w 1802"/>
                  <a:gd name="T43" fmla="*/ 0 h 1547"/>
                  <a:gd name="T44" fmla="*/ 1279 w 1802"/>
                  <a:gd name="T45" fmla="*/ 148 h 1547"/>
                  <a:gd name="T46" fmla="*/ 1215 w 1802"/>
                  <a:gd name="T47" fmla="*/ 266 h 1547"/>
                  <a:gd name="T48" fmla="*/ 1163 w 1802"/>
                  <a:gd name="T49" fmla="*/ 154 h 1547"/>
                  <a:gd name="T50" fmla="*/ 964 w 1802"/>
                  <a:gd name="T51" fmla="*/ 243 h 1547"/>
                  <a:gd name="T52" fmla="*/ 861 w 1802"/>
                  <a:gd name="T53" fmla="*/ 162 h 1547"/>
                  <a:gd name="T54" fmla="*/ 705 w 1802"/>
                  <a:gd name="T55" fmla="*/ 251 h 1547"/>
                  <a:gd name="T56" fmla="*/ 485 w 1802"/>
                  <a:gd name="T57" fmla="*/ 266 h 1547"/>
                  <a:gd name="T58" fmla="*/ 310 w 1802"/>
                  <a:gd name="T59" fmla="*/ 354 h 1547"/>
                  <a:gd name="T60" fmla="*/ 515 w 1802"/>
                  <a:gd name="T61" fmla="*/ 126 h 1547"/>
                  <a:gd name="T62" fmla="*/ 705 w 1802"/>
                  <a:gd name="T63" fmla="*/ 15 h 1547"/>
                  <a:gd name="T64" fmla="*/ 479 w 1802"/>
                  <a:gd name="T65" fmla="*/ 103 h 1547"/>
                  <a:gd name="T66" fmla="*/ 287 w 1802"/>
                  <a:gd name="T67" fmla="*/ 221 h 1547"/>
                  <a:gd name="T68" fmla="*/ 126 w 1802"/>
                  <a:gd name="T69" fmla="*/ 413 h 1547"/>
                  <a:gd name="T70" fmla="*/ 15 w 1802"/>
                  <a:gd name="T71" fmla="*/ 802 h 1547"/>
                  <a:gd name="T72" fmla="*/ 0 w 1802"/>
                  <a:gd name="T73" fmla="*/ 1253 h 1547"/>
                  <a:gd name="T74" fmla="*/ 133 w 1802"/>
                  <a:gd name="T75" fmla="*/ 1325 h 1547"/>
                  <a:gd name="T76" fmla="*/ 243 w 1802"/>
                  <a:gd name="T77" fmla="*/ 1547 h 1547"/>
                  <a:gd name="T78" fmla="*/ 184 w 1802"/>
                  <a:gd name="T79" fmla="*/ 1289 h 1547"/>
                  <a:gd name="T80" fmla="*/ 169 w 1802"/>
                  <a:gd name="T81" fmla="*/ 977 h 1547"/>
                  <a:gd name="T82" fmla="*/ 169 w 1802"/>
                  <a:gd name="T83" fmla="*/ 677 h 1547"/>
                  <a:gd name="T84" fmla="*/ 44 w 1802"/>
                  <a:gd name="T85" fmla="*/ 1009 h 1547"/>
                  <a:gd name="T86" fmla="*/ 44 w 1802"/>
                  <a:gd name="T87" fmla="*/ 802 h 1547"/>
                  <a:gd name="T88" fmla="*/ 141 w 1802"/>
                  <a:gd name="T89" fmla="*/ 494 h 1547"/>
                  <a:gd name="T90" fmla="*/ 200 w 1802"/>
                  <a:gd name="T91" fmla="*/ 612 h 1547"/>
                  <a:gd name="T92" fmla="*/ 310 w 1802"/>
                  <a:gd name="T93" fmla="*/ 428 h 1547"/>
                  <a:gd name="T94" fmla="*/ 310 w 1802"/>
                  <a:gd name="T95" fmla="*/ 428 h 1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02" h="1547">
                    <a:moveTo>
                      <a:pt x="310" y="428"/>
                    </a:moveTo>
                    <a:lnTo>
                      <a:pt x="479" y="325"/>
                    </a:lnTo>
                    <a:lnTo>
                      <a:pt x="669" y="295"/>
                    </a:lnTo>
                    <a:lnTo>
                      <a:pt x="869" y="251"/>
                    </a:lnTo>
                    <a:lnTo>
                      <a:pt x="751" y="338"/>
                    </a:lnTo>
                    <a:lnTo>
                      <a:pt x="897" y="333"/>
                    </a:lnTo>
                    <a:lnTo>
                      <a:pt x="1141" y="251"/>
                    </a:lnTo>
                    <a:lnTo>
                      <a:pt x="1082" y="346"/>
                    </a:lnTo>
                    <a:lnTo>
                      <a:pt x="1222" y="318"/>
                    </a:lnTo>
                    <a:lnTo>
                      <a:pt x="1338" y="259"/>
                    </a:lnTo>
                    <a:lnTo>
                      <a:pt x="1428" y="464"/>
                    </a:lnTo>
                    <a:lnTo>
                      <a:pt x="1553" y="567"/>
                    </a:lnTo>
                    <a:lnTo>
                      <a:pt x="1597" y="797"/>
                    </a:lnTo>
                    <a:lnTo>
                      <a:pt x="1604" y="1222"/>
                    </a:lnTo>
                    <a:lnTo>
                      <a:pt x="1671" y="1371"/>
                    </a:lnTo>
                    <a:lnTo>
                      <a:pt x="1692" y="1253"/>
                    </a:lnTo>
                    <a:lnTo>
                      <a:pt x="1802" y="1084"/>
                    </a:lnTo>
                    <a:lnTo>
                      <a:pt x="1751" y="707"/>
                    </a:lnTo>
                    <a:lnTo>
                      <a:pt x="1684" y="472"/>
                    </a:lnTo>
                    <a:lnTo>
                      <a:pt x="1546" y="259"/>
                    </a:lnTo>
                    <a:lnTo>
                      <a:pt x="1272" y="51"/>
                    </a:lnTo>
                    <a:lnTo>
                      <a:pt x="1067" y="0"/>
                    </a:lnTo>
                    <a:lnTo>
                      <a:pt x="1279" y="148"/>
                    </a:lnTo>
                    <a:lnTo>
                      <a:pt x="1215" y="266"/>
                    </a:lnTo>
                    <a:lnTo>
                      <a:pt x="1163" y="154"/>
                    </a:lnTo>
                    <a:lnTo>
                      <a:pt x="964" y="243"/>
                    </a:lnTo>
                    <a:lnTo>
                      <a:pt x="861" y="162"/>
                    </a:lnTo>
                    <a:lnTo>
                      <a:pt x="705" y="251"/>
                    </a:lnTo>
                    <a:lnTo>
                      <a:pt x="485" y="266"/>
                    </a:lnTo>
                    <a:lnTo>
                      <a:pt x="310" y="354"/>
                    </a:lnTo>
                    <a:lnTo>
                      <a:pt x="515" y="126"/>
                    </a:lnTo>
                    <a:lnTo>
                      <a:pt x="705" y="15"/>
                    </a:lnTo>
                    <a:lnTo>
                      <a:pt x="479" y="103"/>
                    </a:lnTo>
                    <a:lnTo>
                      <a:pt x="287" y="221"/>
                    </a:lnTo>
                    <a:lnTo>
                      <a:pt x="126" y="413"/>
                    </a:lnTo>
                    <a:lnTo>
                      <a:pt x="15" y="802"/>
                    </a:lnTo>
                    <a:lnTo>
                      <a:pt x="0" y="1253"/>
                    </a:lnTo>
                    <a:lnTo>
                      <a:pt x="133" y="1325"/>
                    </a:lnTo>
                    <a:lnTo>
                      <a:pt x="243" y="1547"/>
                    </a:lnTo>
                    <a:lnTo>
                      <a:pt x="184" y="1289"/>
                    </a:lnTo>
                    <a:lnTo>
                      <a:pt x="169" y="977"/>
                    </a:lnTo>
                    <a:lnTo>
                      <a:pt x="169" y="677"/>
                    </a:lnTo>
                    <a:lnTo>
                      <a:pt x="44" y="1009"/>
                    </a:lnTo>
                    <a:lnTo>
                      <a:pt x="44" y="802"/>
                    </a:lnTo>
                    <a:lnTo>
                      <a:pt x="141" y="494"/>
                    </a:lnTo>
                    <a:lnTo>
                      <a:pt x="200" y="612"/>
                    </a:lnTo>
                    <a:lnTo>
                      <a:pt x="310" y="428"/>
                    </a:lnTo>
                    <a:lnTo>
                      <a:pt x="310" y="4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7" name="Freeform 35">
                <a:extLst>
                  <a:ext uri="{FF2B5EF4-FFF2-40B4-BE49-F238E27FC236}">
                    <a16:creationId xmlns:a16="http://schemas.microsoft.com/office/drawing/2014/main" id="{0151CD4C-4F62-4807-AAE1-1C285A6FD4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0" y="1803"/>
                <a:ext cx="549" cy="790"/>
              </a:xfrm>
              <a:custGeom>
                <a:avLst/>
                <a:gdLst>
                  <a:gd name="T0" fmla="*/ 0 w 1097"/>
                  <a:gd name="T1" fmla="*/ 0 h 1578"/>
                  <a:gd name="T2" fmla="*/ 0 w 1097"/>
                  <a:gd name="T3" fmla="*/ 105 h 1578"/>
                  <a:gd name="T4" fmla="*/ 118 w 1097"/>
                  <a:gd name="T5" fmla="*/ 348 h 1578"/>
                  <a:gd name="T6" fmla="*/ 141 w 1097"/>
                  <a:gd name="T7" fmla="*/ 538 h 1578"/>
                  <a:gd name="T8" fmla="*/ 251 w 1097"/>
                  <a:gd name="T9" fmla="*/ 576 h 1578"/>
                  <a:gd name="T10" fmla="*/ 433 w 1097"/>
                  <a:gd name="T11" fmla="*/ 1127 h 1578"/>
                  <a:gd name="T12" fmla="*/ 728 w 1097"/>
                  <a:gd name="T13" fmla="*/ 1473 h 1578"/>
                  <a:gd name="T14" fmla="*/ 913 w 1097"/>
                  <a:gd name="T15" fmla="*/ 1578 h 1578"/>
                  <a:gd name="T16" fmla="*/ 802 w 1097"/>
                  <a:gd name="T17" fmla="*/ 1429 h 1578"/>
                  <a:gd name="T18" fmla="*/ 1097 w 1097"/>
                  <a:gd name="T19" fmla="*/ 1283 h 1578"/>
                  <a:gd name="T20" fmla="*/ 779 w 1097"/>
                  <a:gd name="T21" fmla="*/ 1291 h 1578"/>
                  <a:gd name="T22" fmla="*/ 610 w 1097"/>
                  <a:gd name="T23" fmla="*/ 1091 h 1578"/>
                  <a:gd name="T24" fmla="*/ 595 w 1097"/>
                  <a:gd name="T25" fmla="*/ 1201 h 1578"/>
                  <a:gd name="T26" fmla="*/ 420 w 1097"/>
                  <a:gd name="T27" fmla="*/ 930 h 1578"/>
                  <a:gd name="T28" fmla="*/ 257 w 1097"/>
                  <a:gd name="T29" fmla="*/ 407 h 1578"/>
                  <a:gd name="T30" fmla="*/ 251 w 1097"/>
                  <a:gd name="T31" fmla="*/ 494 h 1578"/>
                  <a:gd name="T32" fmla="*/ 184 w 1097"/>
                  <a:gd name="T33" fmla="*/ 479 h 1578"/>
                  <a:gd name="T34" fmla="*/ 154 w 1097"/>
                  <a:gd name="T35" fmla="*/ 340 h 1578"/>
                  <a:gd name="T36" fmla="*/ 30 w 1097"/>
                  <a:gd name="T37" fmla="*/ 105 h 1578"/>
                  <a:gd name="T38" fmla="*/ 154 w 1097"/>
                  <a:gd name="T39" fmla="*/ 97 h 1578"/>
                  <a:gd name="T40" fmla="*/ 154 w 1097"/>
                  <a:gd name="T41" fmla="*/ 46 h 1578"/>
                  <a:gd name="T42" fmla="*/ 67 w 1097"/>
                  <a:gd name="T43" fmla="*/ 67 h 1578"/>
                  <a:gd name="T44" fmla="*/ 0 w 1097"/>
                  <a:gd name="T45" fmla="*/ 0 h 1578"/>
                  <a:gd name="T46" fmla="*/ 0 w 1097"/>
                  <a:gd name="T47" fmla="*/ 0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97" h="1578">
                    <a:moveTo>
                      <a:pt x="0" y="0"/>
                    </a:moveTo>
                    <a:lnTo>
                      <a:pt x="0" y="105"/>
                    </a:lnTo>
                    <a:lnTo>
                      <a:pt x="118" y="348"/>
                    </a:lnTo>
                    <a:lnTo>
                      <a:pt x="141" y="538"/>
                    </a:lnTo>
                    <a:lnTo>
                      <a:pt x="251" y="576"/>
                    </a:lnTo>
                    <a:lnTo>
                      <a:pt x="433" y="1127"/>
                    </a:lnTo>
                    <a:lnTo>
                      <a:pt x="728" y="1473"/>
                    </a:lnTo>
                    <a:lnTo>
                      <a:pt x="913" y="1578"/>
                    </a:lnTo>
                    <a:lnTo>
                      <a:pt x="802" y="1429"/>
                    </a:lnTo>
                    <a:lnTo>
                      <a:pt x="1097" y="1283"/>
                    </a:lnTo>
                    <a:lnTo>
                      <a:pt x="779" y="1291"/>
                    </a:lnTo>
                    <a:lnTo>
                      <a:pt x="610" y="1091"/>
                    </a:lnTo>
                    <a:lnTo>
                      <a:pt x="595" y="1201"/>
                    </a:lnTo>
                    <a:lnTo>
                      <a:pt x="420" y="930"/>
                    </a:lnTo>
                    <a:lnTo>
                      <a:pt x="257" y="407"/>
                    </a:lnTo>
                    <a:lnTo>
                      <a:pt x="251" y="494"/>
                    </a:lnTo>
                    <a:lnTo>
                      <a:pt x="184" y="479"/>
                    </a:lnTo>
                    <a:lnTo>
                      <a:pt x="154" y="340"/>
                    </a:lnTo>
                    <a:lnTo>
                      <a:pt x="30" y="105"/>
                    </a:lnTo>
                    <a:lnTo>
                      <a:pt x="154" y="97"/>
                    </a:lnTo>
                    <a:lnTo>
                      <a:pt x="154" y="46"/>
                    </a:lnTo>
                    <a:lnTo>
                      <a:pt x="67" y="6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8" name="Freeform 36">
                <a:extLst>
                  <a:ext uri="{FF2B5EF4-FFF2-40B4-BE49-F238E27FC236}">
                    <a16:creationId xmlns:a16="http://schemas.microsoft.com/office/drawing/2014/main" id="{21E36FEE-CD2D-4003-9507-79A847E18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3" y="1721"/>
                <a:ext cx="398" cy="864"/>
              </a:xfrm>
              <a:custGeom>
                <a:avLst/>
                <a:gdLst>
                  <a:gd name="T0" fmla="*/ 0 w 800"/>
                  <a:gd name="T1" fmla="*/ 1725 h 1725"/>
                  <a:gd name="T2" fmla="*/ 323 w 800"/>
                  <a:gd name="T3" fmla="*/ 1548 h 1725"/>
                  <a:gd name="T4" fmla="*/ 477 w 800"/>
                  <a:gd name="T5" fmla="*/ 1238 h 1725"/>
                  <a:gd name="T6" fmla="*/ 587 w 800"/>
                  <a:gd name="T7" fmla="*/ 1017 h 1725"/>
                  <a:gd name="T8" fmla="*/ 631 w 800"/>
                  <a:gd name="T9" fmla="*/ 628 h 1725"/>
                  <a:gd name="T10" fmla="*/ 720 w 800"/>
                  <a:gd name="T11" fmla="*/ 523 h 1725"/>
                  <a:gd name="T12" fmla="*/ 720 w 800"/>
                  <a:gd name="T13" fmla="*/ 362 h 1725"/>
                  <a:gd name="T14" fmla="*/ 800 w 800"/>
                  <a:gd name="T15" fmla="*/ 82 h 1725"/>
                  <a:gd name="T16" fmla="*/ 728 w 800"/>
                  <a:gd name="T17" fmla="*/ 0 h 1725"/>
                  <a:gd name="T18" fmla="*/ 682 w 800"/>
                  <a:gd name="T19" fmla="*/ 31 h 1725"/>
                  <a:gd name="T20" fmla="*/ 764 w 800"/>
                  <a:gd name="T21" fmla="*/ 90 h 1725"/>
                  <a:gd name="T22" fmla="*/ 697 w 800"/>
                  <a:gd name="T23" fmla="*/ 259 h 1725"/>
                  <a:gd name="T24" fmla="*/ 697 w 800"/>
                  <a:gd name="T25" fmla="*/ 443 h 1725"/>
                  <a:gd name="T26" fmla="*/ 638 w 800"/>
                  <a:gd name="T27" fmla="*/ 502 h 1725"/>
                  <a:gd name="T28" fmla="*/ 595 w 800"/>
                  <a:gd name="T29" fmla="*/ 421 h 1725"/>
                  <a:gd name="T30" fmla="*/ 515 w 800"/>
                  <a:gd name="T31" fmla="*/ 974 h 1725"/>
                  <a:gd name="T32" fmla="*/ 351 w 800"/>
                  <a:gd name="T33" fmla="*/ 1320 h 1725"/>
                  <a:gd name="T34" fmla="*/ 205 w 800"/>
                  <a:gd name="T35" fmla="*/ 1438 h 1725"/>
                  <a:gd name="T36" fmla="*/ 308 w 800"/>
                  <a:gd name="T37" fmla="*/ 1438 h 1725"/>
                  <a:gd name="T38" fmla="*/ 241 w 800"/>
                  <a:gd name="T39" fmla="*/ 1540 h 1725"/>
                  <a:gd name="T40" fmla="*/ 0 w 800"/>
                  <a:gd name="T41" fmla="*/ 1725 h 1725"/>
                  <a:gd name="T42" fmla="*/ 0 w 800"/>
                  <a:gd name="T43" fmla="*/ 1725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00" h="1725">
                    <a:moveTo>
                      <a:pt x="0" y="1725"/>
                    </a:moveTo>
                    <a:lnTo>
                      <a:pt x="323" y="1548"/>
                    </a:lnTo>
                    <a:lnTo>
                      <a:pt x="477" y="1238"/>
                    </a:lnTo>
                    <a:lnTo>
                      <a:pt x="587" y="1017"/>
                    </a:lnTo>
                    <a:lnTo>
                      <a:pt x="631" y="628"/>
                    </a:lnTo>
                    <a:lnTo>
                      <a:pt x="720" y="523"/>
                    </a:lnTo>
                    <a:lnTo>
                      <a:pt x="720" y="362"/>
                    </a:lnTo>
                    <a:lnTo>
                      <a:pt x="800" y="82"/>
                    </a:lnTo>
                    <a:lnTo>
                      <a:pt x="728" y="0"/>
                    </a:lnTo>
                    <a:lnTo>
                      <a:pt x="682" y="31"/>
                    </a:lnTo>
                    <a:lnTo>
                      <a:pt x="764" y="90"/>
                    </a:lnTo>
                    <a:lnTo>
                      <a:pt x="697" y="259"/>
                    </a:lnTo>
                    <a:lnTo>
                      <a:pt x="697" y="443"/>
                    </a:lnTo>
                    <a:lnTo>
                      <a:pt x="638" y="502"/>
                    </a:lnTo>
                    <a:lnTo>
                      <a:pt x="595" y="421"/>
                    </a:lnTo>
                    <a:lnTo>
                      <a:pt x="515" y="974"/>
                    </a:lnTo>
                    <a:lnTo>
                      <a:pt x="351" y="1320"/>
                    </a:lnTo>
                    <a:lnTo>
                      <a:pt x="205" y="1438"/>
                    </a:lnTo>
                    <a:lnTo>
                      <a:pt x="308" y="1438"/>
                    </a:lnTo>
                    <a:lnTo>
                      <a:pt x="241" y="1540"/>
                    </a:lnTo>
                    <a:lnTo>
                      <a:pt x="0" y="1725"/>
                    </a:lnTo>
                    <a:lnTo>
                      <a:pt x="0" y="17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69" name="Freeform 37">
                <a:extLst>
                  <a:ext uri="{FF2B5EF4-FFF2-40B4-BE49-F238E27FC236}">
                    <a16:creationId xmlns:a16="http://schemas.microsoft.com/office/drawing/2014/main" id="{9D86490B-4BD8-497A-98C7-16FF55F0E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1" y="1840"/>
                <a:ext cx="91" cy="27"/>
              </a:xfrm>
              <a:custGeom>
                <a:avLst/>
                <a:gdLst>
                  <a:gd name="T0" fmla="*/ 0 w 184"/>
                  <a:gd name="T1" fmla="*/ 8 h 52"/>
                  <a:gd name="T2" fmla="*/ 118 w 184"/>
                  <a:gd name="T3" fmla="*/ 52 h 52"/>
                  <a:gd name="T4" fmla="*/ 184 w 184"/>
                  <a:gd name="T5" fmla="*/ 0 h 52"/>
                  <a:gd name="T6" fmla="*/ 74 w 184"/>
                  <a:gd name="T7" fmla="*/ 0 h 52"/>
                  <a:gd name="T8" fmla="*/ 0 w 184"/>
                  <a:gd name="T9" fmla="*/ 8 h 52"/>
                  <a:gd name="T10" fmla="*/ 0 w 184"/>
                  <a:gd name="T11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4" h="52">
                    <a:moveTo>
                      <a:pt x="0" y="8"/>
                    </a:moveTo>
                    <a:lnTo>
                      <a:pt x="118" y="52"/>
                    </a:lnTo>
                    <a:lnTo>
                      <a:pt x="184" y="0"/>
                    </a:lnTo>
                    <a:lnTo>
                      <a:pt x="74" y="0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0" name="Freeform 38">
                <a:extLst>
                  <a:ext uri="{FF2B5EF4-FFF2-40B4-BE49-F238E27FC236}">
                    <a16:creationId xmlns:a16="http://schemas.microsoft.com/office/drawing/2014/main" id="{DBAE7418-B03F-455E-8C4D-3082C289D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" y="2234"/>
                <a:ext cx="851" cy="1086"/>
              </a:xfrm>
              <a:custGeom>
                <a:avLst/>
                <a:gdLst>
                  <a:gd name="T0" fmla="*/ 1701 w 1701"/>
                  <a:gd name="T1" fmla="*/ 0 h 2169"/>
                  <a:gd name="T2" fmla="*/ 1200 w 1701"/>
                  <a:gd name="T3" fmla="*/ 293 h 2169"/>
                  <a:gd name="T4" fmla="*/ 397 w 1701"/>
                  <a:gd name="T5" fmla="*/ 627 h 2169"/>
                  <a:gd name="T6" fmla="*/ 0 w 1701"/>
                  <a:gd name="T7" fmla="*/ 2169 h 2169"/>
                  <a:gd name="T8" fmla="*/ 262 w 1701"/>
                  <a:gd name="T9" fmla="*/ 1918 h 2169"/>
                  <a:gd name="T10" fmla="*/ 395 w 1701"/>
                  <a:gd name="T11" fmla="*/ 821 h 2169"/>
                  <a:gd name="T12" fmla="*/ 620 w 1701"/>
                  <a:gd name="T13" fmla="*/ 1745 h 2169"/>
                  <a:gd name="T14" fmla="*/ 422 w 1701"/>
                  <a:gd name="T15" fmla="*/ 1614 h 2169"/>
                  <a:gd name="T16" fmla="*/ 633 w 1701"/>
                  <a:gd name="T17" fmla="*/ 2169 h 2169"/>
                  <a:gd name="T18" fmla="*/ 857 w 1701"/>
                  <a:gd name="T19" fmla="*/ 2169 h 2169"/>
                  <a:gd name="T20" fmla="*/ 513 w 1701"/>
                  <a:gd name="T21" fmla="*/ 688 h 2169"/>
                  <a:gd name="T22" fmla="*/ 1239 w 1701"/>
                  <a:gd name="T23" fmla="*/ 397 h 2169"/>
                  <a:gd name="T24" fmla="*/ 1490 w 1701"/>
                  <a:gd name="T25" fmla="*/ 278 h 2169"/>
                  <a:gd name="T26" fmla="*/ 1306 w 1701"/>
                  <a:gd name="T27" fmla="*/ 939 h 2169"/>
                  <a:gd name="T28" fmla="*/ 1701 w 1701"/>
                  <a:gd name="T29" fmla="*/ 0 h 2169"/>
                  <a:gd name="T30" fmla="*/ 1701 w 1701"/>
                  <a:gd name="T31" fmla="*/ 0 h 2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01" h="2169">
                    <a:moveTo>
                      <a:pt x="1701" y="0"/>
                    </a:moveTo>
                    <a:lnTo>
                      <a:pt x="1200" y="293"/>
                    </a:lnTo>
                    <a:lnTo>
                      <a:pt x="397" y="627"/>
                    </a:lnTo>
                    <a:lnTo>
                      <a:pt x="0" y="2169"/>
                    </a:lnTo>
                    <a:lnTo>
                      <a:pt x="262" y="1918"/>
                    </a:lnTo>
                    <a:lnTo>
                      <a:pt x="395" y="821"/>
                    </a:lnTo>
                    <a:lnTo>
                      <a:pt x="620" y="1745"/>
                    </a:lnTo>
                    <a:lnTo>
                      <a:pt x="422" y="1614"/>
                    </a:lnTo>
                    <a:lnTo>
                      <a:pt x="633" y="2169"/>
                    </a:lnTo>
                    <a:lnTo>
                      <a:pt x="857" y="2169"/>
                    </a:lnTo>
                    <a:lnTo>
                      <a:pt x="513" y="688"/>
                    </a:lnTo>
                    <a:lnTo>
                      <a:pt x="1239" y="397"/>
                    </a:lnTo>
                    <a:lnTo>
                      <a:pt x="1490" y="278"/>
                    </a:lnTo>
                    <a:lnTo>
                      <a:pt x="1306" y="939"/>
                    </a:lnTo>
                    <a:lnTo>
                      <a:pt x="1701" y="0"/>
                    </a:lnTo>
                    <a:lnTo>
                      <a:pt x="170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1" name="Freeform 39">
                <a:extLst>
                  <a:ext uri="{FF2B5EF4-FFF2-40B4-BE49-F238E27FC236}">
                    <a16:creationId xmlns:a16="http://schemas.microsoft.com/office/drawing/2014/main" id="{953374E9-8466-4BC7-99F8-90E87AB3F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2221"/>
                <a:ext cx="205" cy="1098"/>
              </a:xfrm>
              <a:custGeom>
                <a:avLst/>
                <a:gdLst>
                  <a:gd name="T0" fmla="*/ 0 w 408"/>
                  <a:gd name="T1" fmla="*/ 0 h 2195"/>
                  <a:gd name="T2" fmla="*/ 251 w 408"/>
                  <a:gd name="T3" fmla="*/ 2195 h 2195"/>
                  <a:gd name="T4" fmla="*/ 408 w 408"/>
                  <a:gd name="T5" fmla="*/ 2195 h 2195"/>
                  <a:gd name="T6" fmla="*/ 93 w 408"/>
                  <a:gd name="T7" fmla="*/ 264 h 2195"/>
                  <a:gd name="T8" fmla="*/ 0 w 408"/>
                  <a:gd name="T9" fmla="*/ 0 h 2195"/>
                  <a:gd name="T10" fmla="*/ 0 w 408"/>
                  <a:gd name="T11" fmla="*/ 0 h 2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8" h="2195">
                    <a:moveTo>
                      <a:pt x="0" y="0"/>
                    </a:moveTo>
                    <a:lnTo>
                      <a:pt x="251" y="2195"/>
                    </a:lnTo>
                    <a:lnTo>
                      <a:pt x="408" y="2195"/>
                    </a:lnTo>
                    <a:lnTo>
                      <a:pt x="93" y="26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2" name="Freeform 40">
                <a:extLst>
                  <a:ext uri="{FF2B5EF4-FFF2-40B4-BE49-F238E27FC236}">
                    <a16:creationId xmlns:a16="http://schemas.microsoft.com/office/drawing/2014/main" id="{13F0B79B-06A7-4817-8EAC-90F93EF4A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2" y="2810"/>
                <a:ext cx="205" cy="47"/>
              </a:xfrm>
              <a:custGeom>
                <a:avLst/>
                <a:gdLst>
                  <a:gd name="T0" fmla="*/ 411 w 411"/>
                  <a:gd name="T1" fmla="*/ 0 h 93"/>
                  <a:gd name="T2" fmla="*/ 0 w 411"/>
                  <a:gd name="T3" fmla="*/ 0 h 93"/>
                  <a:gd name="T4" fmla="*/ 107 w 411"/>
                  <a:gd name="T5" fmla="*/ 93 h 93"/>
                  <a:gd name="T6" fmla="*/ 411 w 411"/>
                  <a:gd name="T7" fmla="*/ 0 h 93"/>
                  <a:gd name="T8" fmla="*/ 411 w 411"/>
                  <a:gd name="T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1" h="93">
                    <a:moveTo>
                      <a:pt x="411" y="0"/>
                    </a:moveTo>
                    <a:lnTo>
                      <a:pt x="0" y="0"/>
                    </a:lnTo>
                    <a:lnTo>
                      <a:pt x="107" y="93"/>
                    </a:lnTo>
                    <a:lnTo>
                      <a:pt x="411" y="0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3" name="Freeform 41">
                <a:extLst>
                  <a:ext uri="{FF2B5EF4-FFF2-40B4-BE49-F238E27FC236}">
                    <a16:creationId xmlns:a16="http://schemas.microsoft.com/office/drawing/2014/main" id="{5F37A4F3-57C1-45A1-B087-5F0460480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0" y="2202"/>
                <a:ext cx="237" cy="1118"/>
              </a:xfrm>
              <a:custGeom>
                <a:avLst/>
                <a:gdLst>
                  <a:gd name="T0" fmla="*/ 408 w 475"/>
                  <a:gd name="T1" fmla="*/ 131 h 2233"/>
                  <a:gd name="T2" fmla="*/ 157 w 475"/>
                  <a:gd name="T3" fmla="*/ 1294 h 2233"/>
                  <a:gd name="T4" fmla="*/ 0 w 475"/>
                  <a:gd name="T5" fmla="*/ 2233 h 2233"/>
                  <a:gd name="T6" fmla="*/ 144 w 475"/>
                  <a:gd name="T7" fmla="*/ 2233 h 2233"/>
                  <a:gd name="T8" fmla="*/ 315 w 475"/>
                  <a:gd name="T9" fmla="*/ 859 h 2233"/>
                  <a:gd name="T10" fmla="*/ 475 w 475"/>
                  <a:gd name="T11" fmla="*/ 0 h 2233"/>
                  <a:gd name="T12" fmla="*/ 408 w 475"/>
                  <a:gd name="T13" fmla="*/ 131 h 2233"/>
                  <a:gd name="T14" fmla="*/ 408 w 475"/>
                  <a:gd name="T15" fmla="*/ 131 h 2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5" h="2233">
                    <a:moveTo>
                      <a:pt x="408" y="131"/>
                    </a:moveTo>
                    <a:lnTo>
                      <a:pt x="157" y="1294"/>
                    </a:lnTo>
                    <a:lnTo>
                      <a:pt x="0" y="2233"/>
                    </a:lnTo>
                    <a:lnTo>
                      <a:pt x="144" y="2233"/>
                    </a:lnTo>
                    <a:lnTo>
                      <a:pt x="315" y="859"/>
                    </a:lnTo>
                    <a:lnTo>
                      <a:pt x="475" y="0"/>
                    </a:lnTo>
                    <a:lnTo>
                      <a:pt x="408" y="131"/>
                    </a:lnTo>
                    <a:lnTo>
                      <a:pt x="408" y="1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4" name="Freeform 42">
                <a:extLst>
                  <a:ext uri="{FF2B5EF4-FFF2-40B4-BE49-F238E27FC236}">
                    <a16:creationId xmlns:a16="http://schemas.microsoft.com/office/drawing/2014/main" id="{6218EF80-AAE3-46AA-ABF4-BE3DFBA86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2" y="2197"/>
                <a:ext cx="810" cy="1123"/>
              </a:xfrm>
              <a:custGeom>
                <a:avLst/>
                <a:gdLst>
                  <a:gd name="T0" fmla="*/ 0 w 1620"/>
                  <a:gd name="T1" fmla="*/ 0 h 2247"/>
                  <a:gd name="T2" fmla="*/ 358 w 1620"/>
                  <a:gd name="T3" fmla="*/ 264 h 2247"/>
                  <a:gd name="T4" fmla="*/ 1230 w 1620"/>
                  <a:gd name="T5" fmla="*/ 618 h 2247"/>
                  <a:gd name="T6" fmla="*/ 1460 w 1620"/>
                  <a:gd name="T7" fmla="*/ 1422 h 2247"/>
                  <a:gd name="T8" fmla="*/ 1620 w 1620"/>
                  <a:gd name="T9" fmla="*/ 2247 h 2247"/>
                  <a:gd name="T10" fmla="*/ 1500 w 1620"/>
                  <a:gd name="T11" fmla="*/ 2247 h 2247"/>
                  <a:gd name="T12" fmla="*/ 1398 w 1620"/>
                  <a:gd name="T13" fmla="*/ 1597 h 2247"/>
                  <a:gd name="T14" fmla="*/ 1162 w 1620"/>
                  <a:gd name="T15" fmla="*/ 873 h 2247"/>
                  <a:gd name="T16" fmla="*/ 938 w 1620"/>
                  <a:gd name="T17" fmla="*/ 1745 h 2247"/>
                  <a:gd name="T18" fmla="*/ 1044 w 1620"/>
                  <a:gd name="T19" fmla="*/ 635 h 2247"/>
                  <a:gd name="T20" fmla="*/ 344 w 1620"/>
                  <a:gd name="T21" fmla="*/ 356 h 2247"/>
                  <a:gd name="T22" fmla="*/ 213 w 1620"/>
                  <a:gd name="T23" fmla="*/ 278 h 2247"/>
                  <a:gd name="T24" fmla="*/ 304 w 1620"/>
                  <a:gd name="T25" fmla="*/ 766 h 2247"/>
                  <a:gd name="T26" fmla="*/ 0 w 1620"/>
                  <a:gd name="T27" fmla="*/ 0 h 2247"/>
                  <a:gd name="T28" fmla="*/ 0 w 1620"/>
                  <a:gd name="T29" fmla="*/ 0 h 2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0" h="2247">
                    <a:moveTo>
                      <a:pt x="0" y="0"/>
                    </a:moveTo>
                    <a:lnTo>
                      <a:pt x="358" y="264"/>
                    </a:lnTo>
                    <a:lnTo>
                      <a:pt x="1230" y="618"/>
                    </a:lnTo>
                    <a:lnTo>
                      <a:pt x="1460" y="1422"/>
                    </a:lnTo>
                    <a:lnTo>
                      <a:pt x="1620" y="2247"/>
                    </a:lnTo>
                    <a:lnTo>
                      <a:pt x="1500" y="2247"/>
                    </a:lnTo>
                    <a:lnTo>
                      <a:pt x="1398" y="1597"/>
                    </a:lnTo>
                    <a:lnTo>
                      <a:pt x="1162" y="873"/>
                    </a:lnTo>
                    <a:lnTo>
                      <a:pt x="938" y="1745"/>
                    </a:lnTo>
                    <a:lnTo>
                      <a:pt x="1044" y="635"/>
                    </a:lnTo>
                    <a:lnTo>
                      <a:pt x="344" y="356"/>
                    </a:lnTo>
                    <a:lnTo>
                      <a:pt x="213" y="278"/>
                    </a:lnTo>
                    <a:lnTo>
                      <a:pt x="304" y="76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5" name="Freeform 43">
                <a:extLst>
                  <a:ext uri="{FF2B5EF4-FFF2-40B4-BE49-F238E27FC236}">
                    <a16:creationId xmlns:a16="http://schemas.microsoft.com/office/drawing/2014/main" id="{DBA7ABD7-74CF-449E-BF8D-4AB65A4FC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" y="2743"/>
                <a:ext cx="198" cy="59"/>
              </a:xfrm>
              <a:custGeom>
                <a:avLst/>
                <a:gdLst>
                  <a:gd name="T0" fmla="*/ 0 w 397"/>
                  <a:gd name="T1" fmla="*/ 53 h 118"/>
                  <a:gd name="T2" fmla="*/ 384 w 397"/>
                  <a:gd name="T3" fmla="*/ 118 h 118"/>
                  <a:gd name="T4" fmla="*/ 397 w 397"/>
                  <a:gd name="T5" fmla="*/ 0 h 118"/>
                  <a:gd name="T6" fmla="*/ 0 w 397"/>
                  <a:gd name="T7" fmla="*/ 53 h 118"/>
                  <a:gd name="T8" fmla="*/ 0 w 397"/>
                  <a:gd name="T9" fmla="*/ 53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7" h="118">
                    <a:moveTo>
                      <a:pt x="0" y="53"/>
                    </a:moveTo>
                    <a:lnTo>
                      <a:pt x="384" y="118"/>
                    </a:lnTo>
                    <a:lnTo>
                      <a:pt x="397" y="0"/>
                    </a:lnTo>
                    <a:lnTo>
                      <a:pt x="0" y="5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6" name="Freeform 44">
                <a:extLst>
                  <a:ext uri="{FF2B5EF4-FFF2-40B4-BE49-F238E27FC236}">
                    <a16:creationId xmlns:a16="http://schemas.microsoft.com/office/drawing/2014/main" id="{CB714E04-6A4D-4271-B68E-12B6BCA71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" y="2915"/>
                <a:ext cx="126" cy="404"/>
              </a:xfrm>
              <a:custGeom>
                <a:avLst/>
                <a:gdLst>
                  <a:gd name="T0" fmla="*/ 251 w 251"/>
                  <a:gd name="T1" fmla="*/ 0 h 806"/>
                  <a:gd name="T2" fmla="*/ 0 w 251"/>
                  <a:gd name="T3" fmla="*/ 806 h 806"/>
                  <a:gd name="T4" fmla="*/ 131 w 251"/>
                  <a:gd name="T5" fmla="*/ 806 h 806"/>
                  <a:gd name="T6" fmla="*/ 251 w 251"/>
                  <a:gd name="T7" fmla="*/ 0 h 806"/>
                  <a:gd name="T8" fmla="*/ 251 w 251"/>
                  <a:gd name="T9" fmla="*/ 0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806">
                    <a:moveTo>
                      <a:pt x="251" y="0"/>
                    </a:moveTo>
                    <a:lnTo>
                      <a:pt x="0" y="806"/>
                    </a:lnTo>
                    <a:lnTo>
                      <a:pt x="131" y="806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7" name="Freeform 45">
                <a:extLst>
                  <a:ext uri="{FF2B5EF4-FFF2-40B4-BE49-F238E27FC236}">
                    <a16:creationId xmlns:a16="http://schemas.microsoft.com/office/drawing/2014/main" id="{57C55310-C48B-4A42-A7B2-5E4050E62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" y="3048"/>
                <a:ext cx="98" cy="271"/>
              </a:xfrm>
              <a:custGeom>
                <a:avLst/>
                <a:gdLst>
                  <a:gd name="T0" fmla="*/ 0 w 197"/>
                  <a:gd name="T1" fmla="*/ 0 h 542"/>
                  <a:gd name="T2" fmla="*/ 197 w 197"/>
                  <a:gd name="T3" fmla="*/ 542 h 542"/>
                  <a:gd name="T4" fmla="*/ 79 w 197"/>
                  <a:gd name="T5" fmla="*/ 542 h 542"/>
                  <a:gd name="T6" fmla="*/ 0 w 197"/>
                  <a:gd name="T7" fmla="*/ 0 h 542"/>
                  <a:gd name="T8" fmla="*/ 0 w 197"/>
                  <a:gd name="T9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542">
                    <a:moveTo>
                      <a:pt x="0" y="0"/>
                    </a:moveTo>
                    <a:lnTo>
                      <a:pt x="197" y="542"/>
                    </a:lnTo>
                    <a:lnTo>
                      <a:pt x="79" y="54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8" name="Freeform 46">
                <a:extLst>
                  <a:ext uri="{FF2B5EF4-FFF2-40B4-BE49-F238E27FC236}">
                    <a16:creationId xmlns:a16="http://schemas.microsoft.com/office/drawing/2014/main" id="{60D56B0F-70F7-4A0F-810D-FF2DBF27A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3" y="3115"/>
                <a:ext cx="111" cy="204"/>
              </a:xfrm>
              <a:custGeom>
                <a:avLst/>
                <a:gdLst>
                  <a:gd name="T0" fmla="*/ 79 w 224"/>
                  <a:gd name="T1" fmla="*/ 0 h 411"/>
                  <a:gd name="T2" fmla="*/ 0 w 224"/>
                  <a:gd name="T3" fmla="*/ 411 h 411"/>
                  <a:gd name="T4" fmla="*/ 224 w 224"/>
                  <a:gd name="T5" fmla="*/ 411 h 411"/>
                  <a:gd name="T6" fmla="*/ 79 w 224"/>
                  <a:gd name="T7" fmla="*/ 0 h 411"/>
                  <a:gd name="T8" fmla="*/ 79 w 224"/>
                  <a:gd name="T9" fmla="*/ 0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411">
                    <a:moveTo>
                      <a:pt x="79" y="0"/>
                    </a:moveTo>
                    <a:lnTo>
                      <a:pt x="0" y="411"/>
                    </a:lnTo>
                    <a:lnTo>
                      <a:pt x="224" y="411"/>
                    </a:lnTo>
                    <a:lnTo>
                      <a:pt x="79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79" name="Freeform 47">
                <a:extLst>
                  <a:ext uri="{FF2B5EF4-FFF2-40B4-BE49-F238E27FC236}">
                    <a16:creationId xmlns:a16="http://schemas.microsoft.com/office/drawing/2014/main" id="{4E3CCB58-5A57-423A-9CE7-F2EFB9615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2581"/>
                <a:ext cx="300" cy="620"/>
              </a:xfrm>
              <a:custGeom>
                <a:avLst/>
                <a:gdLst>
                  <a:gd name="T0" fmla="*/ 0 w 599"/>
                  <a:gd name="T1" fmla="*/ 323 h 1235"/>
                  <a:gd name="T2" fmla="*/ 61 w 599"/>
                  <a:gd name="T3" fmla="*/ 209 h 1235"/>
                  <a:gd name="T4" fmla="*/ 258 w 599"/>
                  <a:gd name="T5" fmla="*/ 17 h 1235"/>
                  <a:gd name="T6" fmla="*/ 407 w 599"/>
                  <a:gd name="T7" fmla="*/ 0 h 1235"/>
                  <a:gd name="T8" fmla="*/ 599 w 599"/>
                  <a:gd name="T9" fmla="*/ 264 h 1235"/>
                  <a:gd name="T10" fmla="*/ 367 w 599"/>
                  <a:gd name="T11" fmla="*/ 78 h 1235"/>
                  <a:gd name="T12" fmla="*/ 253 w 599"/>
                  <a:gd name="T13" fmla="*/ 95 h 1235"/>
                  <a:gd name="T14" fmla="*/ 264 w 599"/>
                  <a:gd name="T15" fmla="*/ 228 h 1235"/>
                  <a:gd name="T16" fmla="*/ 222 w 599"/>
                  <a:gd name="T17" fmla="*/ 378 h 1235"/>
                  <a:gd name="T18" fmla="*/ 234 w 599"/>
                  <a:gd name="T19" fmla="*/ 437 h 1235"/>
                  <a:gd name="T20" fmla="*/ 138 w 599"/>
                  <a:gd name="T21" fmla="*/ 581 h 1235"/>
                  <a:gd name="T22" fmla="*/ 36 w 599"/>
                  <a:gd name="T23" fmla="*/ 1235 h 1235"/>
                  <a:gd name="T24" fmla="*/ 0 w 599"/>
                  <a:gd name="T25" fmla="*/ 1032 h 1235"/>
                  <a:gd name="T26" fmla="*/ 83 w 599"/>
                  <a:gd name="T27" fmla="*/ 545 h 1235"/>
                  <a:gd name="T28" fmla="*/ 180 w 599"/>
                  <a:gd name="T29" fmla="*/ 378 h 1235"/>
                  <a:gd name="T30" fmla="*/ 186 w 599"/>
                  <a:gd name="T31" fmla="*/ 239 h 1235"/>
                  <a:gd name="T32" fmla="*/ 0 w 599"/>
                  <a:gd name="T33" fmla="*/ 323 h 1235"/>
                  <a:gd name="T34" fmla="*/ 0 w 599"/>
                  <a:gd name="T35" fmla="*/ 323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99" h="1235">
                    <a:moveTo>
                      <a:pt x="0" y="323"/>
                    </a:moveTo>
                    <a:lnTo>
                      <a:pt x="61" y="209"/>
                    </a:lnTo>
                    <a:lnTo>
                      <a:pt x="258" y="17"/>
                    </a:lnTo>
                    <a:lnTo>
                      <a:pt x="407" y="0"/>
                    </a:lnTo>
                    <a:lnTo>
                      <a:pt x="599" y="264"/>
                    </a:lnTo>
                    <a:lnTo>
                      <a:pt x="367" y="78"/>
                    </a:lnTo>
                    <a:lnTo>
                      <a:pt x="253" y="95"/>
                    </a:lnTo>
                    <a:lnTo>
                      <a:pt x="264" y="228"/>
                    </a:lnTo>
                    <a:lnTo>
                      <a:pt x="222" y="378"/>
                    </a:lnTo>
                    <a:lnTo>
                      <a:pt x="234" y="437"/>
                    </a:lnTo>
                    <a:lnTo>
                      <a:pt x="138" y="581"/>
                    </a:lnTo>
                    <a:lnTo>
                      <a:pt x="36" y="1235"/>
                    </a:lnTo>
                    <a:lnTo>
                      <a:pt x="0" y="1032"/>
                    </a:lnTo>
                    <a:lnTo>
                      <a:pt x="83" y="545"/>
                    </a:lnTo>
                    <a:lnTo>
                      <a:pt x="180" y="378"/>
                    </a:lnTo>
                    <a:lnTo>
                      <a:pt x="186" y="239"/>
                    </a:lnTo>
                    <a:lnTo>
                      <a:pt x="0" y="323"/>
                    </a:lnTo>
                    <a:lnTo>
                      <a:pt x="0" y="3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80" name="Freeform 48">
                <a:extLst>
                  <a:ext uri="{FF2B5EF4-FFF2-40B4-BE49-F238E27FC236}">
                    <a16:creationId xmlns:a16="http://schemas.microsoft.com/office/drawing/2014/main" id="{7587BFF6-C5DB-470D-A7CE-D6095DCB7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2625"/>
                <a:ext cx="150" cy="596"/>
              </a:xfrm>
              <a:custGeom>
                <a:avLst/>
                <a:gdLst>
                  <a:gd name="T0" fmla="*/ 78 w 300"/>
                  <a:gd name="T1" fmla="*/ 0 h 1194"/>
                  <a:gd name="T2" fmla="*/ 78 w 300"/>
                  <a:gd name="T3" fmla="*/ 187 h 1194"/>
                  <a:gd name="T4" fmla="*/ 0 w 300"/>
                  <a:gd name="T5" fmla="*/ 337 h 1194"/>
                  <a:gd name="T6" fmla="*/ 91 w 300"/>
                  <a:gd name="T7" fmla="*/ 384 h 1194"/>
                  <a:gd name="T8" fmla="*/ 120 w 300"/>
                  <a:gd name="T9" fmla="*/ 685 h 1194"/>
                  <a:gd name="T10" fmla="*/ 241 w 300"/>
                  <a:gd name="T11" fmla="*/ 1194 h 1194"/>
                  <a:gd name="T12" fmla="*/ 300 w 300"/>
                  <a:gd name="T13" fmla="*/ 1044 h 1194"/>
                  <a:gd name="T14" fmla="*/ 180 w 300"/>
                  <a:gd name="T15" fmla="*/ 624 h 1194"/>
                  <a:gd name="T16" fmla="*/ 133 w 300"/>
                  <a:gd name="T17" fmla="*/ 337 h 1194"/>
                  <a:gd name="T18" fmla="*/ 175 w 300"/>
                  <a:gd name="T19" fmla="*/ 187 h 1194"/>
                  <a:gd name="T20" fmla="*/ 180 w 300"/>
                  <a:gd name="T21" fmla="*/ 84 h 1194"/>
                  <a:gd name="T22" fmla="*/ 78 w 300"/>
                  <a:gd name="T23" fmla="*/ 0 h 1194"/>
                  <a:gd name="T24" fmla="*/ 78 w 300"/>
                  <a:gd name="T25" fmla="*/ 0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0" h="1194">
                    <a:moveTo>
                      <a:pt x="78" y="0"/>
                    </a:moveTo>
                    <a:lnTo>
                      <a:pt x="78" y="187"/>
                    </a:lnTo>
                    <a:lnTo>
                      <a:pt x="0" y="337"/>
                    </a:lnTo>
                    <a:lnTo>
                      <a:pt x="91" y="384"/>
                    </a:lnTo>
                    <a:lnTo>
                      <a:pt x="120" y="685"/>
                    </a:lnTo>
                    <a:lnTo>
                      <a:pt x="241" y="1194"/>
                    </a:lnTo>
                    <a:lnTo>
                      <a:pt x="300" y="1044"/>
                    </a:lnTo>
                    <a:lnTo>
                      <a:pt x="180" y="624"/>
                    </a:lnTo>
                    <a:lnTo>
                      <a:pt x="133" y="337"/>
                    </a:lnTo>
                    <a:lnTo>
                      <a:pt x="175" y="187"/>
                    </a:lnTo>
                    <a:lnTo>
                      <a:pt x="180" y="84"/>
                    </a:lnTo>
                    <a:lnTo>
                      <a:pt x="78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44081" name="Freeform 49">
                <a:extLst>
                  <a:ext uri="{FF2B5EF4-FFF2-40B4-BE49-F238E27FC236}">
                    <a16:creationId xmlns:a16="http://schemas.microsoft.com/office/drawing/2014/main" id="{2D9869CD-BEEC-4851-860C-29ED07654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6" y="2805"/>
                <a:ext cx="30" cy="98"/>
              </a:xfrm>
              <a:custGeom>
                <a:avLst/>
                <a:gdLst>
                  <a:gd name="T0" fmla="*/ 64 w 64"/>
                  <a:gd name="T1" fmla="*/ 0 h 199"/>
                  <a:gd name="T2" fmla="*/ 0 w 64"/>
                  <a:gd name="T3" fmla="*/ 133 h 199"/>
                  <a:gd name="T4" fmla="*/ 53 w 64"/>
                  <a:gd name="T5" fmla="*/ 199 h 199"/>
                  <a:gd name="T6" fmla="*/ 64 w 64"/>
                  <a:gd name="T7" fmla="*/ 0 h 199"/>
                  <a:gd name="T8" fmla="*/ 64 w 64"/>
                  <a:gd name="T9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199">
                    <a:moveTo>
                      <a:pt x="64" y="0"/>
                    </a:moveTo>
                    <a:lnTo>
                      <a:pt x="0" y="133"/>
                    </a:lnTo>
                    <a:lnTo>
                      <a:pt x="53" y="199"/>
                    </a:lnTo>
                    <a:lnTo>
                      <a:pt x="64" y="0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</p:grpSp>
      <p:sp>
        <p:nvSpPr>
          <p:cNvPr id="44083" name="Text Box 51">
            <a:extLst>
              <a:ext uri="{FF2B5EF4-FFF2-40B4-BE49-F238E27FC236}">
                <a16:creationId xmlns:a16="http://schemas.microsoft.com/office/drawing/2014/main" id="{58F9B6C7-2526-4CF6-93ED-0AB255FAF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813050"/>
            <a:ext cx="6048375" cy="831850"/>
          </a:xfrm>
          <a:prstGeom prst="rect">
            <a:avLst/>
          </a:prstGeom>
          <a:solidFill>
            <a:srgbClr val="015C8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2"/>
            </a:outerShdw>
          </a:effec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a.  Chris Clark menyetor $25,000 ke bank atas nama NetSolutions.</a:t>
            </a:r>
          </a:p>
        </p:txBody>
      </p:sp>
      <p:grpSp>
        <p:nvGrpSpPr>
          <p:cNvPr id="44100" name="Group 68">
            <a:extLst>
              <a:ext uri="{FF2B5EF4-FFF2-40B4-BE49-F238E27FC236}">
                <a16:creationId xmlns:a16="http://schemas.microsoft.com/office/drawing/2014/main" id="{6FB9BC42-FD61-4F58-BEA7-2B062ED7DE8E}"/>
              </a:ext>
            </a:extLst>
          </p:cNvPr>
          <p:cNvGrpSpPr>
            <a:grpSpLocks/>
          </p:cNvGrpSpPr>
          <p:nvPr/>
        </p:nvGrpSpPr>
        <p:grpSpPr bwMode="auto">
          <a:xfrm>
            <a:off x="2405063" y="3927475"/>
            <a:ext cx="7219950" cy="1917700"/>
            <a:chOff x="555" y="2474"/>
            <a:chExt cx="4548" cy="1208"/>
          </a:xfrm>
        </p:grpSpPr>
        <p:grpSp>
          <p:nvGrpSpPr>
            <p:cNvPr id="17417" name="Group 53">
              <a:extLst>
                <a:ext uri="{FF2B5EF4-FFF2-40B4-BE49-F238E27FC236}">
                  <a16:creationId xmlns:a16="http://schemas.microsoft.com/office/drawing/2014/main" id="{C559820D-17DD-4255-B234-9BD0FA7E4C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5" y="2474"/>
              <a:ext cx="4341" cy="1208"/>
              <a:chOff x="672" y="1632"/>
              <a:chExt cx="4704" cy="1344"/>
            </a:xfrm>
          </p:grpSpPr>
          <p:sp>
            <p:nvSpPr>
              <p:cNvPr id="17420" name="Text Box 54">
                <a:extLst>
                  <a:ext uri="{FF2B5EF4-FFF2-40B4-BE49-F238E27FC236}">
                    <a16:creationId xmlns:a16="http://schemas.microsoft.com/office/drawing/2014/main" id="{381885BB-753E-4125-BEC6-5D3A16B2AF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6" y="2084"/>
                <a:ext cx="2160" cy="8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marL="1257300" indent="-1257300" eaLnBrk="0" hangingPunct="0">
                  <a:tabLst>
                    <a:tab pos="2057400" algn="l"/>
                  </a:tabLst>
                  <a:defRPr sz="2800" b="1" i="1">
                    <a:solidFill>
                      <a:srgbClr val="FF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2057400" algn="l"/>
                  </a:tabLst>
                  <a:defRPr sz="2800" b="1" i="1">
                    <a:solidFill>
                      <a:srgbClr val="FF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2057400" algn="l"/>
                  </a:tabLst>
                  <a:defRPr sz="2800" b="1" i="1">
                    <a:solidFill>
                      <a:srgbClr val="FF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2057400" algn="l"/>
                  </a:tabLst>
                  <a:defRPr sz="2800" b="1" i="1">
                    <a:solidFill>
                      <a:srgbClr val="FF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2057400" algn="l"/>
                  </a:tabLst>
                  <a:defRPr sz="2800" b="1" i="1">
                    <a:solidFill>
                      <a:srgbClr val="FF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57400" algn="l"/>
                  </a:tabLst>
                  <a:defRPr sz="2800" b="1" i="1">
                    <a:solidFill>
                      <a:srgbClr val="FF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57400" algn="l"/>
                  </a:tabLst>
                  <a:defRPr sz="2800" b="1" i="1">
                    <a:solidFill>
                      <a:srgbClr val="FF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57400" algn="l"/>
                  </a:tabLst>
                  <a:defRPr sz="2800" b="1" i="1">
                    <a:solidFill>
                      <a:srgbClr val="FF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57400" algn="l"/>
                  </a:tabLst>
                  <a:defRPr sz="2800" b="1" i="1">
                    <a:solidFill>
                      <a:srgbClr val="FF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id-ID" altLang="en-US" sz="2400" b="0" i="0">
                    <a:solidFill>
                      <a:srgbClr val="000094"/>
                    </a:solidFill>
                    <a:latin typeface="Times New Roman" panose="02020603050405020304" pitchFamily="18" charset="0"/>
                  </a:rPr>
                  <a:t>Modal Chris Clark</a:t>
                </a:r>
              </a:p>
              <a:p>
                <a:r>
                  <a:rPr lang="id-ID" altLang="en-US" sz="2400" b="0" i="0">
                    <a:latin typeface="Times New Roman" panose="02020603050405020304" pitchFamily="18" charset="0"/>
                  </a:rPr>
                  <a:t>25,000</a:t>
                </a:r>
                <a:r>
                  <a:rPr lang="id-ID" altLang="en-US" sz="2400" b="0" i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id-ID" altLang="en-US" sz="2400" b="0" i="0">
                    <a:latin typeface="Times New Roman" panose="02020603050405020304" pitchFamily="18" charset="0"/>
                  </a:rPr>
                  <a:t>Investasi oleh Chris Clark</a:t>
                </a:r>
              </a:p>
            </p:txBody>
          </p:sp>
          <p:grpSp>
            <p:nvGrpSpPr>
              <p:cNvPr id="17421" name="Group 55">
                <a:extLst>
                  <a:ext uri="{FF2B5EF4-FFF2-40B4-BE49-F238E27FC236}">
                    <a16:creationId xmlns:a16="http://schemas.microsoft.com/office/drawing/2014/main" id="{72B1C4DF-88E8-4989-A463-1C79A6A3A7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2" y="1984"/>
                <a:ext cx="1344" cy="605"/>
                <a:chOff x="768" y="1984"/>
                <a:chExt cx="1344" cy="605"/>
              </a:xfrm>
            </p:grpSpPr>
            <p:sp>
              <p:nvSpPr>
                <p:cNvPr id="17430" name="Text Box 56">
                  <a:extLst>
                    <a:ext uri="{FF2B5EF4-FFF2-40B4-BE49-F238E27FC236}">
                      <a16:creationId xmlns:a16="http://schemas.microsoft.com/office/drawing/2014/main" id="{A784AA3E-2BEB-4993-AA6A-E7375ED2BD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6" y="1984"/>
                  <a:ext cx="816" cy="5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r>
                    <a:rPr lang="id-ID" altLang="en-US" sz="2400" b="0" i="0">
                      <a:solidFill>
                        <a:srgbClr val="000094"/>
                      </a:solidFill>
                      <a:latin typeface="Times New Roman" panose="02020603050405020304" pitchFamily="18" charset="0"/>
                    </a:rPr>
                    <a:t>Kas</a:t>
                  </a:r>
                </a:p>
                <a:p>
                  <a:pPr algn="ctr"/>
                  <a:r>
                    <a:rPr lang="id-ID" altLang="en-US" sz="2400" b="0" i="0">
                      <a:latin typeface="Times New Roman" panose="02020603050405020304" pitchFamily="18" charset="0"/>
                    </a:rPr>
                    <a:t>25,000 </a:t>
                  </a:r>
                  <a:r>
                    <a:rPr lang="id-ID" altLang="en-US" sz="2400" b="0" i="0">
                      <a:solidFill>
                        <a:schemeClr val="tx1"/>
                      </a:solidFill>
                      <a:latin typeface="Times New Roman" panose="02020603050405020304" pitchFamily="18" charset="0"/>
                    </a:rPr>
                    <a:t> </a:t>
                  </a:r>
                </a:p>
              </p:txBody>
            </p:sp>
            <p:sp>
              <p:nvSpPr>
                <p:cNvPr id="17431" name="Text Box 57">
                  <a:extLst>
                    <a:ext uri="{FF2B5EF4-FFF2-40B4-BE49-F238E27FC236}">
                      <a16:creationId xmlns:a16="http://schemas.microsoft.com/office/drawing/2014/main" id="{3F639800-D987-487D-ABB8-E845825AB79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8" y="2268"/>
                  <a:ext cx="336" cy="3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id-ID" altLang="en-US" sz="2400" b="0" i="0">
                      <a:latin typeface="Times New Roman" panose="02020603050405020304" pitchFamily="18" charset="0"/>
                    </a:rPr>
                    <a:t>a.</a:t>
                  </a:r>
                </a:p>
              </p:txBody>
            </p:sp>
          </p:grpSp>
          <p:grpSp>
            <p:nvGrpSpPr>
              <p:cNvPr id="17422" name="Group 58">
                <a:extLst>
                  <a:ext uri="{FF2B5EF4-FFF2-40B4-BE49-F238E27FC236}">
                    <a16:creationId xmlns:a16="http://schemas.microsoft.com/office/drawing/2014/main" id="{CC5A1A9F-3C7F-4286-B9A7-64508BAB8B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20" y="1635"/>
                <a:ext cx="4464" cy="349"/>
                <a:chOff x="816" y="1635"/>
                <a:chExt cx="4464" cy="349"/>
              </a:xfrm>
            </p:grpSpPr>
            <p:sp>
              <p:nvSpPr>
                <p:cNvPr id="17427" name="Text Box 59">
                  <a:extLst>
                    <a:ext uri="{FF2B5EF4-FFF2-40B4-BE49-F238E27FC236}">
                      <a16:creationId xmlns:a16="http://schemas.microsoft.com/office/drawing/2014/main" id="{2980E70E-4CE7-4F48-837D-03B99299E6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6" y="1635"/>
                  <a:ext cx="1728" cy="3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id-ID" altLang="en-US" sz="2400" i="0">
                      <a:solidFill>
                        <a:srgbClr val="FF3300"/>
                      </a:solidFill>
                      <a:latin typeface="Times New Roman" panose="02020603050405020304" pitchFamily="18" charset="0"/>
                    </a:rPr>
                    <a:t>Harta</a:t>
                  </a:r>
                </a:p>
              </p:txBody>
            </p:sp>
            <p:sp>
              <p:nvSpPr>
                <p:cNvPr id="17428" name="Text Box 60">
                  <a:extLst>
                    <a:ext uri="{FF2B5EF4-FFF2-40B4-BE49-F238E27FC236}">
                      <a16:creationId xmlns:a16="http://schemas.microsoft.com/office/drawing/2014/main" id="{45743A41-B043-40A5-8575-28A6E43DB6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1644"/>
                  <a:ext cx="1728" cy="3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id-ID" altLang="en-US" sz="2400" i="0">
                      <a:solidFill>
                        <a:srgbClr val="FF3300"/>
                      </a:solidFill>
                      <a:latin typeface="Times New Roman" panose="02020603050405020304" pitchFamily="18" charset="0"/>
                    </a:rPr>
                    <a:t>Ekuitas Pemilik</a:t>
                  </a:r>
                </a:p>
              </p:txBody>
            </p:sp>
            <p:sp>
              <p:nvSpPr>
                <p:cNvPr id="17429" name="Text Box 61">
                  <a:extLst>
                    <a:ext uri="{FF2B5EF4-FFF2-40B4-BE49-F238E27FC236}">
                      <a16:creationId xmlns:a16="http://schemas.microsoft.com/office/drawing/2014/main" id="{D1161109-A2A7-42E4-98A4-4805559B6E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88" y="1663"/>
                  <a:ext cx="384" cy="3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id-ID" altLang="en-US" sz="2400" b="0" i="0">
                      <a:solidFill>
                        <a:srgbClr val="FF3300"/>
                      </a:solidFill>
                      <a:latin typeface="Times New Roman" panose="02020603050405020304" pitchFamily="18" charset="0"/>
                    </a:rPr>
                    <a:t>=</a:t>
                  </a:r>
                </a:p>
              </p:txBody>
            </p:sp>
          </p:grpSp>
          <p:grpSp>
            <p:nvGrpSpPr>
              <p:cNvPr id="17423" name="Group 62">
                <a:extLst>
                  <a:ext uri="{FF2B5EF4-FFF2-40B4-BE49-F238E27FC236}">
                    <a16:creationId xmlns:a16="http://schemas.microsoft.com/office/drawing/2014/main" id="{93D343CB-FAB3-440C-854A-5893BBAB53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68" y="1632"/>
                <a:ext cx="1256" cy="1344"/>
                <a:chOff x="2168" y="1632"/>
                <a:chExt cx="1256" cy="1344"/>
              </a:xfrm>
            </p:grpSpPr>
            <p:pic>
              <p:nvPicPr>
                <p:cNvPr id="17424" name="Picture 63" descr="TEXT0266">
                  <a:extLst>
                    <a:ext uri="{FF2B5EF4-FFF2-40B4-BE49-F238E27FC236}">
                      <a16:creationId xmlns:a16="http://schemas.microsoft.com/office/drawing/2014/main" id="{DC1FD3BF-88C8-4DE6-AF81-612DEB566DF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6" y="1632"/>
                  <a:ext cx="448" cy="13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4096" name="Freeform 64">
                  <a:extLst>
                    <a:ext uri="{FF2B5EF4-FFF2-40B4-BE49-F238E27FC236}">
                      <a16:creationId xmlns:a16="http://schemas.microsoft.com/office/drawing/2014/main" id="{CCCF1C75-C681-467B-9658-26E009625F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2168" y="1653"/>
                  <a:ext cx="426" cy="1323"/>
                </a:xfrm>
                <a:custGeom>
                  <a:avLst/>
                  <a:gdLst>
                    <a:gd name="T0" fmla="*/ 294 w 851"/>
                    <a:gd name="T1" fmla="*/ 2198 h 2646"/>
                    <a:gd name="T2" fmla="*/ 317 w 851"/>
                    <a:gd name="T3" fmla="*/ 2296 h 2646"/>
                    <a:gd name="T4" fmla="*/ 362 w 851"/>
                    <a:gd name="T5" fmla="*/ 2389 h 2646"/>
                    <a:gd name="T6" fmla="*/ 427 w 851"/>
                    <a:gd name="T7" fmla="*/ 2471 h 2646"/>
                    <a:gd name="T8" fmla="*/ 510 w 851"/>
                    <a:gd name="T9" fmla="*/ 2539 h 2646"/>
                    <a:gd name="T10" fmla="*/ 606 w 851"/>
                    <a:gd name="T11" fmla="*/ 2592 h 2646"/>
                    <a:gd name="T12" fmla="*/ 711 w 851"/>
                    <a:gd name="T13" fmla="*/ 2627 h 2646"/>
                    <a:gd name="T14" fmla="*/ 822 w 851"/>
                    <a:gd name="T15" fmla="*/ 2644 h 2646"/>
                    <a:gd name="T16" fmla="*/ 805 w 851"/>
                    <a:gd name="T17" fmla="*/ 2643 h 2646"/>
                    <a:gd name="T18" fmla="*/ 711 w 851"/>
                    <a:gd name="T19" fmla="*/ 2621 h 2646"/>
                    <a:gd name="T20" fmla="*/ 628 w 851"/>
                    <a:gd name="T21" fmla="*/ 2583 h 2646"/>
                    <a:gd name="T22" fmla="*/ 557 w 851"/>
                    <a:gd name="T23" fmla="*/ 2527 h 2646"/>
                    <a:gd name="T24" fmla="*/ 505 w 851"/>
                    <a:gd name="T25" fmla="*/ 2457 h 2646"/>
                    <a:gd name="T26" fmla="*/ 470 w 851"/>
                    <a:gd name="T27" fmla="*/ 2380 h 2646"/>
                    <a:gd name="T28" fmla="*/ 457 w 851"/>
                    <a:gd name="T29" fmla="*/ 2298 h 2646"/>
                    <a:gd name="T30" fmla="*/ 453 w 851"/>
                    <a:gd name="T31" fmla="*/ 1583 h 2646"/>
                    <a:gd name="T32" fmla="*/ 428 w 851"/>
                    <a:gd name="T33" fmla="*/ 1510 h 2646"/>
                    <a:gd name="T34" fmla="*/ 385 w 851"/>
                    <a:gd name="T35" fmla="*/ 1444 h 2646"/>
                    <a:gd name="T36" fmla="*/ 321 w 851"/>
                    <a:gd name="T37" fmla="*/ 1388 h 2646"/>
                    <a:gd name="T38" fmla="*/ 247 w 851"/>
                    <a:gd name="T39" fmla="*/ 1349 h 2646"/>
                    <a:gd name="T40" fmla="*/ 161 w 851"/>
                    <a:gd name="T41" fmla="*/ 1328 h 2646"/>
                    <a:gd name="T42" fmla="*/ 113 w 851"/>
                    <a:gd name="T43" fmla="*/ 1322 h 2646"/>
                    <a:gd name="T44" fmla="*/ 161 w 851"/>
                    <a:gd name="T45" fmla="*/ 1318 h 2646"/>
                    <a:gd name="T46" fmla="*/ 247 w 851"/>
                    <a:gd name="T47" fmla="*/ 1297 h 2646"/>
                    <a:gd name="T48" fmla="*/ 321 w 851"/>
                    <a:gd name="T49" fmla="*/ 1257 h 2646"/>
                    <a:gd name="T50" fmla="*/ 385 w 851"/>
                    <a:gd name="T51" fmla="*/ 1203 h 2646"/>
                    <a:gd name="T52" fmla="*/ 428 w 851"/>
                    <a:gd name="T53" fmla="*/ 1137 h 2646"/>
                    <a:gd name="T54" fmla="*/ 453 w 851"/>
                    <a:gd name="T55" fmla="*/ 1063 h 2646"/>
                    <a:gd name="T56" fmla="*/ 457 w 851"/>
                    <a:gd name="T57" fmla="*/ 347 h 2646"/>
                    <a:gd name="T58" fmla="*/ 470 w 851"/>
                    <a:gd name="T59" fmla="*/ 266 h 2646"/>
                    <a:gd name="T60" fmla="*/ 505 w 851"/>
                    <a:gd name="T61" fmla="*/ 187 h 2646"/>
                    <a:gd name="T62" fmla="*/ 557 w 851"/>
                    <a:gd name="T63" fmla="*/ 120 h 2646"/>
                    <a:gd name="T64" fmla="*/ 628 w 851"/>
                    <a:gd name="T65" fmla="*/ 63 h 2646"/>
                    <a:gd name="T66" fmla="*/ 711 w 851"/>
                    <a:gd name="T67" fmla="*/ 25 h 2646"/>
                    <a:gd name="T68" fmla="*/ 805 w 851"/>
                    <a:gd name="T69" fmla="*/ 3 h 2646"/>
                    <a:gd name="T70" fmla="*/ 822 w 851"/>
                    <a:gd name="T71" fmla="*/ 2 h 2646"/>
                    <a:gd name="T72" fmla="*/ 711 w 851"/>
                    <a:gd name="T73" fmla="*/ 17 h 2646"/>
                    <a:gd name="T74" fmla="*/ 606 w 851"/>
                    <a:gd name="T75" fmla="*/ 54 h 2646"/>
                    <a:gd name="T76" fmla="*/ 510 w 851"/>
                    <a:gd name="T77" fmla="*/ 108 h 2646"/>
                    <a:gd name="T78" fmla="*/ 427 w 851"/>
                    <a:gd name="T79" fmla="*/ 176 h 2646"/>
                    <a:gd name="T80" fmla="*/ 362 w 851"/>
                    <a:gd name="T81" fmla="*/ 257 h 2646"/>
                    <a:gd name="T82" fmla="*/ 317 w 851"/>
                    <a:gd name="T83" fmla="*/ 350 h 2646"/>
                    <a:gd name="T84" fmla="*/ 294 w 851"/>
                    <a:gd name="T85" fmla="*/ 447 h 2646"/>
                    <a:gd name="T86" fmla="*/ 288 w 851"/>
                    <a:gd name="T87" fmla="*/ 1074 h 2646"/>
                    <a:gd name="T88" fmla="*/ 277 w 851"/>
                    <a:gd name="T89" fmla="*/ 1144 h 2646"/>
                    <a:gd name="T90" fmla="*/ 244 w 851"/>
                    <a:gd name="T91" fmla="*/ 1207 h 2646"/>
                    <a:gd name="T92" fmla="*/ 191 w 851"/>
                    <a:gd name="T93" fmla="*/ 1259 h 2646"/>
                    <a:gd name="T94" fmla="*/ 123 w 851"/>
                    <a:gd name="T95" fmla="*/ 1297 h 2646"/>
                    <a:gd name="T96" fmla="*/ 44 w 851"/>
                    <a:gd name="T97" fmla="*/ 1318 h 2646"/>
                    <a:gd name="T98" fmla="*/ 0 w 851"/>
                    <a:gd name="T99" fmla="*/ 1322 h 2646"/>
                    <a:gd name="T100" fmla="*/ 80 w 851"/>
                    <a:gd name="T101" fmla="*/ 1333 h 2646"/>
                    <a:gd name="T102" fmla="*/ 155 w 851"/>
                    <a:gd name="T103" fmla="*/ 1361 h 2646"/>
                    <a:gd name="T104" fmla="*/ 216 w 851"/>
                    <a:gd name="T105" fmla="*/ 1407 h 2646"/>
                    <a:gd name="T106" fmla="*/ 262 w 851"/>
                    <a:gd name="T107" fmla="*/ 1466 h 2646"/>
                    <a:gd name="T108" fmla="*/ 285 w 851"/>
                    <a:gd name="T109" fmla="*/ 1532 h 2646"/>
                    <a:gd name="T110" fmla="*/ 288 w 851"/>
                    <a:gd name="T111" fmla="*/ 1570 h 26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851" h="2646">
                      <a:moveTo>
                        <a:pt x="288" y="2149"/>
                      </a:moveTo>
                      <a:lnTo>
                        <a:pt x="294" y="2198"/>
                      </a:lnTo>
                      <a:lnTo>
                        <a:pt x="303" y="2247"/>
                      </a:lnTo>
                      <a:lnTo>
                        <a:pt x="317" y="2296"/>
                      </a:lnTo>
                      <a:lnTo>
                        <a:pt x="338" y="2342"/>
                      </a:lnTo>
                      <a:lnTo>
                        <a:pt x="362" y="2389"/>
                      </a:lnTo>
                      <a:lnTo>
                        <a:pt x="394" y="2432"/>
                      </a:lnTo>
                      <a:lnTo>
                        <a:pt x="427" y="2471"/>
                      </a:lnTo>
                      <a:lnTo>
                        <a:pt x="467" y="2506"/>
                      </a:lnTo>
                      <a:lnTo>
                        <a:pt x="510" y="2539"/>
                      </a:lnTo>
                      <a:lnTo>
                        <a:pt x="557" y="2567"/>
                      </a:lnTo>
                      <a:lnTo>
                        <a:pt x="606" y="2592"/>
                      </a:lnTo>
                      <a:lnTo>
                        <a:pt x="656" y="2613"/>
                      </a:lnTo>
                      <a:lnTo>
                        <a:pt x="711" y="2627"/>
                      </a:lnTo>
                      <a:lnTo>
                        <a:pt x="767" y="2639"/>
                      </a:lnTo>
                      <a:lnTo>
                        <a:pt x="822" y="2644"/>
                      </a:lnTo>
                      <a:lnTo>
                        <a:pt x="851" y="2646"/>
                      </a:lnTo>
                      <a:lnTo>
                        <a:pt x="805" y="2643"/>
                      </a:lnTo>
                      <a:lnTo>
                        <a:pt x="758" y="2635"/>
                      </a:lnTo>
                      <a:lnTo>
                        <a:pt x="711" y="2621"/>
                      </a:lnTo>
                      <a:lnTo>
                        <a:pt x="670" y="2604"/>
                      </a:lnTo>
                      <a:lnTo>
                        <a:pt x="628" y="2583"/>
                      </a:lnTo>
                      <a:lnTo>
                        <a:pt x="591" y="2556"/>
                      </a:lnTo>
                      <a:lnTo>
                        <a:pt x="557" y="2527"/>
                      </a:lnTo>
                      <a:lnTo>
                        <a:pt x="528" y="2494"/>
                      </a:lnTo>
                      <a:lnTo>
                        <a:pt x="505" y="2457"/>
                      </a:lnTo>
                      <a:lnTo>
                        <a:pt x="484" y="2419"/>
                      </a:lnTo>
                      <a:lnTo>
                        <a:pt x="470" y="2380"/>
                      </a:lnTo>
                      <a:lnTo>
                        <a:pt x="460" y="2340"/>
                      </a:lnTo>
                      <a:lnTo>
                        <a:pt x="457" y="2298"/>
                      </a:lnTo>
                      <a:lnTo>
                        <a:pt x="457" y="1622"/>
                      </a:lnTo>
                      <a:lnTo>
                        <a:pt x="453" y="1583"/>
                      </a:lnTo>
                      <a:lnTo>
                        <a:pt x="445" y="1545"/>
                      </a:lnTo>
                      <a:lnTo>
                        <a:pt x="428" y="1510"/>
                      </a:lnTo>
                      <a:lnTo>
                        <a:pt x="410" y="1475"/>
                      </a:lnTo>
                      <a:lnTo>
                        <a:pt x="385" y="1444"/>
                      </a:lnTo>
                      <a:lnTo>
                        <a:pt x="355" y="1415"/>
                      </a:lnTo>
                      <a:lnTo>
                        <a:pt x="321" y="1388"/>
                      </a:lnTo>
                      <a:lnTo>
                        <a:pt x="287" y="1366"/>
                      </a:lnTo>
                      <a:lnTo>
                        <a:pt x="247" y="1349"/>
                      </a:lnTo>
                      <a:lnTo>
                        <a:pt x="205" y="1336"/>
                      </a:lnTo>
                      <a:lnTo>
                        <a:pt x="161" y="1328"/>
                      </a:lnTo>
                      <a:lnTo>
                        <a:pt x="118" y="1324"/>
                      </a:lnTo>
                      <a:lnTo>
                        <a:pt x="113" y="1322"/>
                      </a:lnTo>
                      <a:lnTo>
                        <a:pt x="118" y="1322"/>
                      </a:lnTo>
                      <a:lnTo>
                        <a:pt x="161" y="1318"/>
                      </a:lnTo>
                      <a:lnTo>
                        <a:pt x="205" y="1311"/>
                      </a:lnTo>
                      <a:lnTo>
                        <a:pt x="247" y="1297"/>
                      </a:lnTo>
                      <a:lnTo>
                        <a:pt x="287" y="1279"/>
                      </a:lnTo>
                      <a:lnTo>
                        <a:pt x="321" y="1257"/>
                      </a:lnTo>
                      <a:lnTo>
                        <a:pt x="355" y="1232"/>
                      </a:lnTo>
                      <a:lnTo>
                        <a:pt x="385" y="1203"/>
                      </a:lnTo>
                      <a:lnTo>
                        <a:pt x="410" y="1171"/>
                      </a:lnTo>
                      <a:lnTo>
                        <a:pt x="428" y="1137"/>
                      </a:lnTo>
                      <a:lnTo>
                        <a:pt x="445" y="1100"/>
                      </a:lnTo>
                      <a:lnTo>
                        <a:pt x="453" y="1063"/>
                      </a:lnTo>
                      <a:lnTo>
                        <a:pt x="457" y="1023"/>
                      </a:lnTo>
                      <a:lnTo>
                        <a:pt x="457" y="347"/>
                      </a:lnTo>
                      <a:lnTo>
                        <a:pt x="460" y="307"/>
                      </a:lnTo>
                      <a:lnTo>
                        <a:pt x="470" y="266"/>
                      </a:lnTo>
                      <a:lnTo>
                        <a:pt x="484" y="225"/>
                      </a:lnTo>
                      <a:lnTo>
                        <a:pt x="505" y="187"/>
                      </a:lnTo>
                      <a:lnTo>
                        <a:pt x="528" y="153"/>
                      </a:lnTo>
                      <a:lnTo>
                        <a:pt x="557" y="120"/>
                      </a:lnTo>
                      <a:lnTo>
                        <a:pt x="591" y="90"/>
                      </a:lnTo>
                      <a:lnTo>
                        <a:pt x="628" y="63"/>
                      </a:lnTo>
                      <a:lnTo>
                        <a:pt x="670" y="42"/>
                      </a:lnTo>
                      <a:lnTo>
                        <a:pt x="711" y="25"/>
                      </a:lnTo>
                      <a:lnTo>
                        <a:pt x="758" y="11"/>
                      </a:lnTo>
                      <a:lnTo>
                        <a:pt x="805" y="3"/>
                      </a:lnTo>
                      <a:lnTo>
                        <a:pt x="851" y="0"/>
                      </a:lnTo>
                      <a:lnTo>
                        <a:pt x="822" y="2"/>
                      </a:lnTo>
                      <a:lnTo>
                        <a:pt x="767" y="8"/>
                      </a:lnTo>
                      <a:lnTo>
                        <a:pt x="711" y="17"/>
                      </a:lnTo>
                      <a:lnTo>
                        <a:pt x="656" y="33"/>
                      </a:lnTo>
                      <a:lnTo>
                        <a:pt x="606" y="54"/>
                      </a:lnTo>
                      <a:lnTo>
                        <a:pt x="557" y="79"/>
                      </a:lnTo>
                      <a:lnTo>
                        <a:pt x="510" y="108"/>
                      </a:lnTo>
                      <a:lnTo>
                        <a:pt x="467" y="140"/>
                      </a:lnTo>
                      <a:lnTo>
                        <a:pt x="427" y="176"/>
                      </a:lnTo>
                      <a:lnTo>
                        <a:pt x="394" y="215"/>
                      </a:lnTo>
                      <a:lnTo>
                        <a:pt x="362" y="257"/>
                      </a:lnTo>
                      <a:lnTo>
                        <a:pt x="338" y="302"/>
                      </a:lnTo>
                      <a:lnTo>
                        <a:pt x="317" y="350"/>
                      </a:lnTo>
                      <a:lnTo>
                        <a:pt x="303" y="399"/>
                      </a:lnTo>
                      <a:lnTo>
                        <a:pt x="294" y="447"/>
                      </a:lnTo>
                      <a:lnTo>
                        <a:pt x="288" y="497"/>
                      </a:lnTo>
                      <a:lnTo>
                        <a:pt x="288" y="1074"/>
                      </a:lnTo>
                      <a:lnTo>
                        <a:pt x="285" y="1109"/>
                      </a:lnTo>
                      <a:lnTo>
                        <a:pt x="277" y="1144"/>
                      </a:lnTo>
                      <a:lnTo>
                        <a:pt x="263" y="1175"/>
                      </a:lnTo>
                      <a:lnTo>
                        <a:pt x="244" y="1207"/>
                      </a:lnTo>
                      <a:lnTo>
                        <a:pt x="220" y="1232"/>
                      </a:lnTo>
                      <a:lnTo>
                        <a:pt x="191" y="1259"/>
                      </a:lnTo>
                      <a:lnTo>
                        <a:pt x="158" y="1279"/>
                      </a:lnTo>
                      <a:lnTo>
                        <a:pt x="123" y="1297"/>
                      </a:lnTo>
                      <a:lnTo>
                        <a:pt x="86" y="1311"/>
                      </a:lnTo>
                      <a:lnTo>
                        <a:pt x="44" y="1318"/>
                      </a:lnTo>
                      <a:lnTo>
                        <a:pt x="4" y="1322"/>
                      </a:lnTo>
                      <a:lnTo>
                        <a:pt x="0" y="1322"/>
                      </a:lnTo>
                      <a:lnTo>
                        <a:pt x="41" y="1325"/>
                      </a:lnTo>
                      <a:lnTo>
                        <a:pt x="80" y="1333"/>
                      </a:lnTo>
                      <a:lnTo>
                        <a:pt x="118" y="1345"/>
                      </a:lnTo>
                      <a:lnTo>
                        <a:pt x="155" y="1361"/>
                      </a:lnTo>
                      <a:lnTo>
                        <a:pt x="187" y="1383"/>
                      </a:lnTo>
                      <a:lnTo>
                        <a:pt x="216" y="1407"/>
                      </a:lnTo>
                      <a:lnTo>
                        <a:pt x="241" y="1434"/>
                      </a:lnTo>
                      <a:lnTo>
                        <a:pt x="262" y="1466"/>
                      </a:lnTo>
                      <a:lnTo>
                        <a:pt x="276" y="1498"/>
                      </a:lnTo>
                      <a:lnTo>
                        <a:pt x="285" y="1532"/>
                      </a:lnTo>
                      <a:lnTo>
                        <a:pt x="288" y="1566"/>
                      </a:lnTo>
                      <a:lnTo>
                        <a:pt x="288" y="1570"/>
                      </a:lnTo>
                      <a:lnTo>
                        <a:pt x="288" y="21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id-ID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17426" name="Text Box 65">
                  <a:extLst>
                    <a:ext uri="{FF2B5EF4-FFF2-40B4-BE49-F238E27FC236}">
                      <a16:creationId xmlns:a16="http://schemas.microsoft.com/office/drawing/2014/main" id="{06DF6976-6FE3-4F48-A4AC-EC2CBE8387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92" y="2122"/>
                  <a:ext cx="384" cy="3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 i="1">
                      <a:solidFill>
                        <a:srgbClr val="FF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id-ID" altLang="en-US" sz="2400" b="0" i="0">
                      <a:solidFill>
                        <a:schemeClr val="tx1"/>
                      </a:solidFill>
                      <a:latin typeface="Times New Roman" panose="02020603050405020304" pitchFamily="18" charset="0"/>
                    </a:rPr>
                    <a:t>=</a:t>
                  </a:r>
                </a:p>
              </p:txBody>
            </p:sp>
          </p:grpSp>
        </p:grpSp>
        <p:sp>
          <p:nvSpPr>
            <p:cNvPr id="44098" name="Line 66">
              <a:extLst>
                <a:ext uri="{FF2B5EF4-FFF2-40B4-BE49-F238E27FC236}">
                  <a16:creationId xmlns:a16="http://schemas.microsoft.com/office/drawing/2014/main" id="{1290D23D-2AD9-4CC2-989D-CFEA4EC47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" y="2762"/>
              <a:ext cx="842" cy="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4099" name="Line 67">
              <a:extLst>
                <a:ext uri="{FF2B5EF4-FFF2-40B4-BE49-F238E27FC236}">
                  <a16:creationId xmlns:a16="http://schemas.microsoft.com/office/drawing/2014/main" id="{0D8A6440-E945-4FF3-B90A-5414C0CEE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2762"/>
              <a:ext cx="1860" cy="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8" grpId="0"/>
      <p:bldP spid="440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A74BE-86FC-4C86-96DF-329E844A8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E9FFA9-9E12-4A9C-AE48-B9FC16B4CA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90261" y="2292626"/>
          <a:ext cx="8772939" cy="3487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5100">
                  <a:extLst>
                    <a:ext uri="{9D8B030D-6E8A-4147-A177-3AD203B41FA5}">
                      <a16:colId xmlns:a16="http://schemas.microsoft.com/office/drawing/2014/main" val="1120399240"/>
                    </a:ext>
                  </a:extLst>
                </a:gridCol>
                <a:gridCol w="5097839">
                  <a:extLst>
                    <a:ext uri="{9D8B030D-6E8A-4147-A177-3AD203B41FA5}">
                      <a16:colId xmlns:a16="http://schemas.microsoft.com/office/drawing/2014/main" val="4243126454"/>
                    </a:ext>
                  </a:extLst>
                </a:gridCol>
              </a:tblGrid>
              <a:tr h="968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 err="1">
                          <a:effectLst/>
                        </a:rPr>
                        <a:t>Komponen</a:t>
                      </a:r>
                      <a:endParaRPr lang="en-US" sz="3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 err="1">
                          <a:effectLst/>
                        </a:rPr>
                        <a:t>Penilaian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 err="1">
                          <a:effectLst/>
                        </a:rPr>
                        <a:t>Bobot</a:t>
                      </a:r>
                      <a:r>
                        <a:rPr lang="en-ID" sz="3600" dirty="0">
                          <a:effectLst/>
                        </a:rPr>
                        <a:t>/</a:t>
                      </a:r>
                      <a:endParaRPr lang="en-US" sz="3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 err="1">
                          <a:effectLst/>
                        </a:rPr>
                        <a:t>Persentase</a:t>
                      </a:r>
                      <a:r>
                        <a:rPr lang="en-ID" sz="3600" dirty="0">
                          <a:effectLst/>
                        </a:rPr>
                        <a:t> </a:t>
                      </a:r>
                      <a:r>
                        <a:rPr lang="en-ID" sz="3600" dirty="0" err="1">
                          <a:effectLst/>
                        </a:rPr>
                        <a:t>Penilaian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21216377"/>
                  </a:ext>
                </a:extLst>
              </a:tr>
              <a:tr h="404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 err="1">
                          <a:effectLst/>
                        </a:rPr>
                        <a:t>Absen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>
                          <a:effectLst/>
                        </a:rPr>
                        <a:t>15%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40236704"/>
                  </a:ext>
                </a:extLst>
              </a:tr>
              <a:tr h="404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 err="1">
                          <a:effectLst/>
                        </a:rPr>
                        <a:t>Tugas</a:t>
                      </a:r>
                      <a:r>
                        <a:rPr lang="en-ID" sz="3600" dirty="0">
                          <a:effectLst/>
                        </a:rPr>
                        <a:t>/</a:t>
                      </a:r>
                      <a:r>
                        <a:rPr lang="en-ID" sz="3600" dirty="0" err="1">
                          <a:effectLst/>
                        </a:rPr>
                        <a:t>Quis</a:t>
                      </a:r>
                      <a:r>
                        <a:rPr lang="en-ID" sz="36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>
                          <a:effectLst/>
                        </a:rPr>
                        <a:t>15%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07930351"/>
                  </a:ext>
                </a:extLst>
              </a:tr>
              <a:tr h="404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>
                          <a:effectLst/>
                        </a:rPr>
                        <a:t>Nilai UTS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>
                          <a:effectLst/>
                        </a:rPr>
                        <a:t>30%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15707667"/>
                  </a:ext>
                </a:extLst>
              </a:tr>
              <a:tr h="404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>
                          <a:effectLst/>
                        </a:rPr>
                        <a:t>Nilai UAS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D" sz="3600" dirty="0">
                          <a:effectLst/>
                        </a:rPr>
                        <a:t>40%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7649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367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BBBAA021-3F46-4261-9861-72350E51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DB485E-6D6E-4632-928A-F2ABDD37C62D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3A43480-3913-478A-B7C6-F84C2F8E5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Ilustrasi transaksi bisnis</a:t>
            </a:r>
          </a:p>
        </p:txBody>
      </p:sp>
      <p:pic>
        <p:nvPicPr>
          <p:cNvPr id="18436" name="Picture 5">
            <a:extLst>
              <a:ext uri="{FF2B5EF4-FFF2-40B4-BE49-F238E27FC236}">
                <a16:creationId xmlns:a16="http://schemas.microsoft.com/office/drawing/2014/main" id="{588A9D1A-AC4D-41C1-9B19-370F805DF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6" name="Text Box 6">
            <a:extLst>
              <a:ext uri="{FF2B5EF4-FFF2-40B4-BE49-F238E27FC236}">
                <a16:creationId xmlns:a16="http://schemas.microsoft.com/office/drawing/2014/main" id="{AB967943-E331-43E1-88C3-D56C46966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484313"/>
            <a:ext cx="2376488" cy="1657350"/>
          </a:xfrm>
          <a:prstGeom prst="rect">
            <a:avLst/>
          </a:prstGeom>
          <a:solidFill>
            <a:srgbClr val="015C8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2"/>
            </a:outerShdw>
          </a:effectLst>
        </p:spPr>
        <p:txBody>
          <a:bodyPr anchor="ctr"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AutoNum type="alphaLcPeriod" startAt="2"/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NetSolutions menukarkan $20,000 untuk tanah.</a:t>
            </a:r>
          </a:p>
        </p:txBody>
      </p:sp>
      <p:sp>
        <p:nvSpPr>
          <p:cNvPr id="46107" name="Text Box 27">
            <a:extLst>
              <a:ext uri="{FF2B5EF4-FFF2-40B4-BE49-F238E27FC236}">
                <a16:creationId xmlns:a16="http://schemas.microsoft.com/office/drawing/2014/main" id="{78332D76-CE3D-4619-AD4A-8E32FBF67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395663"/>
            <a:ext cx="2376488" cy="2292350"/>
          </a:xfrm>
          <a:prstGeom prst="rect">
            <a:avLst/>
          </a:prstGeom>
          <a:solidFill>
            <a:srgbClr val="015C8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2"/>
            </a:outerShdw>
          </a:effec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AutoNum type="alphaLcPeriod" startAt="3"/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NetSolutions membeli perlengkapan $1,350 dan akan dibayar kemudian.</a:t>
            </a:r>
          </a:p>
        </p:txBody>
      </p:sp>
      <p:pic>
        <p:nvPicPr>
          <p:cNvPr id="18439" name="Picture 101">
            <a:extLst>
              <a:ext uri="{FF2B5EF4-FFF2-40B4-BE49-F238E27FC236}">
                <a16:creationId xmlns:a16="http://schemas.microsoft.com/office/drawing/2014/main" id="{2CA7BB4F-D547-4BD7-8D03-CA7F242FD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1484313"/>
            <a:ext cx="6300787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0" name="Picture 103">
            <a:extLst>
              <a:ext uri="{FF2B5EF4-FFF2-40B4-BE49-F238E27FC236}">
                <a16:creationId xmlns:a16="http://schemas.microsoft.com/office/drawing/2014/main" id="{F242C69A-645B-47CA-BDA6-C31E74694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4" y="3284538"/>
            <a:ext cx="6307137" cy="24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041EC1AF-51AD-47F7-B3C0-613B624E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0A5EF7-0EB5-40BB-BA17-69FAA69DED31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3D7B3550-1D64-4391-86CE-741E8085C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843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Ilustrasi transaksi bisnis</a:t>
            </a:r>
          </a:p>
        </p:txBody>
      </p:sp>
      <p:pic>
        <p:nvPicPr>
          <p:cNvPr id="19460" name="Picture 5">
            <a:extLst>
              <a:ext uri="{FF2B5EF4-FFF2-40B4-BE49-F238E27FC236}">
                <a16:creationId xmlns:a16="http://schemas.microsoft.com/office/drawing/2014/main" id="{EB8F7BB5-D25F-4B2E-A672-05C2D182A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4" name="Text Box 6">
            <a:extLst>
              <a:ext uri="{FF2B5EF4-FFF2-40B4-BE49-F238E27FC236}">
                <a16:creationId xmlns:a16="http://schemas.microsoft.com/office/drawing/2014/main" id="{BF13D615-6994-458F-9EC8-E29D5E42C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1743075"/>
            <a:ext cx="7969250" cy="863600"/>
          </a:xfrm>
          <a:prstGeom prst="rect">
            <a:avLst/>
          </a:prstGeom>
          <a:solidFill>
            <a:srgbClr val="015C8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2"/>
            </a:outerShdw>
          </a:effec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id-ID" sz="25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d.  NetSolutions menyelenggarakan jasa pada pelanggannya dengan imbalan $7,500 dan diterima tunai.</a:t>
            </a:r>
          </a:p>
        </p:txBody>
      </p:sp>
      <p:pic>
        <p:nvPicPr>
          <p:cNvPr id="19462" name="Picture 29">
            <a:extLst>
              <a:ext uri="{FF2B5EF4-FFF2-40B4-BE49-F238E27FC236}">
                <a16:creationId xmlns:a16="http://schemas.microsoft.com/office/drawing/2014/main" id="{1B396A27-99B9-4506-A8D5-0CEB793E7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8" y="2781301"/>
            <a:ext cx="8748712" cy="302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A2C1FFCC-1308-44FD-8EFA-0B40D18F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1C190C-8ED9-4FFE-84FB-AA5804E1E1AB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FD20D417-0596-4324-A7DE-665F19D2F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7705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Ilustrasi transaksi bisnis</a:t>
            </a:r>
          </a:p>
        </p:txBody>
      </p:sp>
      <p:pic>
        <p:nvPicPr>
          <p:cNvPr id="20484" name="Picture 5">
            <a:extLst>
              <a:ext uri="{FF2B5EF4-FFF2-40B4-BE49-F238E27FC236}">
                <a16:creationId xmlns:a16="http://schemas.microsoft.com/office/drawing/2014/main" id="{1F566CC8-F64D-47AC-9ED6-B829591F0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7" name="Text Box 11">
            <a:extLst>
              <a:ext uri="{FF2B5EF4-FFF2-40B4-BE49-F238E27FC236}">
                <a16:creationId xmlns:a16="http://schemas.microsoft.com/office/drawing/2014/main" id="{909A625B-5A91-455A-BAB6-9CAD2A79F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1412875"/>
            <a:ext cx="7391400" cy="831850"/>
          </a:xfrm>
          <a:prstGeom prst="rect">
            <a:avLst/>
          </a:prstGeom>
          <a:solidFill>
            <a:srgbClr val="015C8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2"/>
            </a:outerShdw>
          </a:effec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e.  NetSolutions membayar beban-beban berikut:  gaji, $2,125; sewa, $800; utilities, $450; and lain-lain, $275.</a:t>
            </a:r>
          </a:p>
        </p:txBody>
      </p:sp>
      <p:pic>
        <p:nvPicPr>
          <p:cNvPr id="20486" name="Picture 55">
            <a:extLst>
              <a:ext uri="{FF2B5EF4-FFF2-40B4-BE49-F238E27FC236}">
                <a16:creationId xmlns:a16="http://schemas.microsoft.com/office/drawing/2014/main" id="{ADD289EC-6477-4233-B18E-14B0D8E97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2060576"/>
            <a:ext cx="915670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B70A27EB-ED53-422B-8CED-DB483107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C0D9AC-537A-4382-AD72-34EF65995B29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23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11DB7B37-D807-4355-8691-90A5AF559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Ilustrasi transaksi bisnis</a:t>
            </a:r>
            <a:endParaRPr lang="en-US" sz="28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1508" name="Picture 5">
            <a:extLst>
              <a:ext uri="{FF2B5EF4-FFF2-40B4-BE49-F238E27FC236}">
                <a16:creationId xmlns:a16="http://schemas.microsoft.com/office/drawing/2014/main" id="{737A882C-F581-4422-8C25-FF92C938A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2" name="Text Box 8">
            <a:extLst>
              <a:ext uri="{FF2B5EF4-FFF2-40B4-BE49-F238E27FC236}">
                <a16:creationId xmlns:a16="http://schemas.microsoft.com/office/drawing/2014/main" id="{397C5347-DD07-43CB-A797-986378F0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484314"/>
            <a:ext cx="2184400" cy="2016125"/>
          </a:xfrm>
          <a:prstGeom prst="rect">
            <a:avLst/>
          </a:prstGeom>
          <a:solidFill>
            <a:srgbClr val="015C8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2"/>
            </a:outerShdw>
          </a:effectLst>
        </p:spPr>
        <p:txBody>
          <a:bodyPr anchor="ctr"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AutoNum type="alphaLcPeriod" startAt="6"/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NetSolutions membayar $950 kepada kreditors.</a:t>
            </a:r>
          </a:p>
        </p:txBody>
      </p:sp>
      <p:sp>
        <p:nvSpPr>
          <p:cNvPr id="52253" name="Text Box 29">
            <a:extLst>
              <a:ext uri="{FF2B5EF4-FFF2-40B4-BE49-F238E27FC236}">
                <a16:creationId xmlns:a16="http://schemas.microsoft.com/office/drawing/2014/main" id="{B3E5A8B3-9116-4FD6-89D0-B6C70BFCB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5" y="3770314"/>
            <a:ext cx="2616200" cy="2111375"/>
          </a:xfrm>
          <a:prstGeom prst="rect">
            <a:avLst/>
          </a:prstGeom>
          <a:solidFill>
            <a:srgbClr val="015C8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2"/>
            </a:outerShdw>
          </a:effec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AutoNum type="alphaLcPeriod" startAt="7"/>
              <a:defRPr/>
            </a:pPr>
            <a:r>
              <a:rPr lang="id-ID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Pada akhir bulan, perlengkapan yang tersisa $550, berarti $800 telah habis dipakai.</a:t>
            </a:r>
          </a:p>
        </p:txBody>
      </p:sp>
      <p:pic>
        <p:nvPicPr>
          <p:cNvPr id="21511" name="Picture 49">
            <a:extLst>
              <a:ext uri="{FF2B5EF4-FFF2-40B4-BE49-F238E27FC236}">
                <a16:creationId xmlns:a16="http://schemas.microsoft.com/office/drawing/2014/main" id="{6FFF78E8-48C3-4ED4-B36B-FF4EB7F21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6" y="1465263"/>
            <a:ext cx="6378575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2" name="Picture 69">
            <a:extLst>
              <a:ext uri="{FF2B5EF4-FFF2-40B4-BE49-F238E27FC236}">
                <a16:creationId xmlns:a16="http://schemas.microsoft.com/office/drawing/2014/main" id="{7CF56BAE-C6F5-49A4-991A-7890AFF08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6" y="3789363"/>
            <a:ext cx="6359525" cy="218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F9825245-BBFC-4687-AF91-FA4B77E76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EB0D98-6B2D-46C8-8CB5-C787F7EEC39C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1DB7E8CE-9E96-4C85-B80A-5DB183EA5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8435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Ilustrasi transaksi bisnis</a:t>
            </a:r>
          </a:p>
        </p:txBody>
      </p:sp>
      <p:pic>
        <p:nvPicPr>
          <p:cNvPr id="22532" name="Picture 5">
            <a:extLst>
              <a:ext uri="{FF2B5EF4-FFF2-40B4-BE49-F238E27FC236}">
                <a16:creationId xmlns:a16="http://schemas.microsoft.com/office/drawing/2014/main" id="{9E832C0E-3FA2-4F0F-8EF6-C4F23D52B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99" name="Text Box 27">
            <a:extLst>
              <a:ext uri="{FF2B5EF4-FFF2-40B4-BE49-F238E27FC236}">
                <a16:creationId xmlns:a16="http://schemas.microsoft.com/office/drawing/2014/main" id="{7F439DD7-4BE9-4110-BECB-8A6CE676C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700213"/>
            <a:ext cx="6172200" cy="831850"/>
          </a:xfrm>
          <a:prstGeom prst="rect">
            <a:avLst/>
          </a:prstGeom>
          <a:solidFill>
            <a:srgbClr val="015C8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2"/>
            </a:outerShdw>
          </a:effec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h.  Pada akhir bulan, Chris menarik $2,000 kas untuk keperluan pribadi.</a:t>
            </a:r>
          </a:p>
        </p:txBody>
      </p:sp>
      <p:pic>
        <p:nvPicPr>
          <p:cNvPr id="22534" name="Picture 28">
            <a:extLst>
              <a:ext uri="{FF2B5EF4-FFF2-40B4-BE49-F238E27FC236}">
                <a16:creationId xmlns:a16="http://schemas.microsoft.com/office/drawing/2014/main" id="{ACA4D2A5-2CBC-4043-9DCF-426A98891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687638"/>
            <a:ext cx="8909050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E9D3FD17-7F0A-4910-81F8-F0483C67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98E22B-CDED-4805-ADB2-82ADD70C8187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EC383A06-C545-4948-B57F-4A6E39DDB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Pengaruh transaksi terhadap ekuitas pemilik</a:t>
            </a:r>
          </a:p>
        </p:txBody>
      </p:sp>
      <p:pic>
        <p:nvPicPr>
          <p:cNvPr id="23556" name="Picture 5">
            <a:extLst>
              <a:ext uri="{FF2B5EF4-FFF2-40B4-BE49-F238E27FC236}">
                <a16:creationId xmlns:a16="http://schemas.microsoft.com/office/drawing/2014/main" id="{DF1C7FBD-969E-4608-93A7-B508B10EE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326" name="Group 6">
            <a:extLst>
              <a:ext uri="{FF2B5EF4-FFF2-40B4-BE49-F238E27FC236}">
                <a16:creationId xmlns:a16="http://schemas.microsoft.com/office/drawing/2014/main" id="{A15240CF-E527-4C35-86E4-7146DDD3C111}"/>
              </a:ext>
            </a:extLst>
          </p:cNvPr>
          <p:cNvGrpSpPr>
            <a:grpSpLocks/>
          </p:cNvGrpSpPr>
          <p:nvPr/>
        </p:nvGrpSpPr>
        <p:grpSpPr bwMode="auto">
          <a:xfrm>
            <a:off x="2901950" y="1957388"/>
            <a:ext cx="3035300" cy="3657600"/>
            <a:chOff x="868" y="1104"/>
            <a:chExt cx="1912" cy="2304"/>
          </a:xfrm>
        </p:grpSpPr>
        <p:sp>
          <p:nvSpPr>
            <p:cNvPr id="56327" name="Rectangle 7">
              <a:extLst>
                <a:ext uri="{FF2B5EF4-FFF2-40B4-BE49-F238E27FC236}">
                  <a16:creationId xmlns:a16="http://schemas.microsoft.com/office/drawing/2014/main" id="{0DE1A827-4889-46D5-A09F-593A0C74D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" y="1955"/>
              <a:ext cx="1912" cy="1453"/>
            </a:xfrm>
            <a:prstGeom prst="rect">
              <a:avLst/>
            </a:prstGeom>
            <a:solidFill>
              <a:srgbClr val="004E4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6328" name="Rectangle 8">
              <a:extLst>
                <a:ext uri="{FF2B5EF4-FFF2-40B4-BE49-F238E27FC236}">
                  <a16:creationId xmlns:a16="http://schemas.microsoft.com/office/drawing/2014/main" id="{F211A085-0507-4E87-AA0A-F045B267B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784"/>
              <a:ext cx="1664" cy="432"/>
            </a:xfrm>
            <a:prstGeom prst="rect">
              <a:avLst/>
            </a:prstGeom>
            <a:solidFill>
              <a:srgbClr val="C0FEF9"/>
            </a:solidFill>
            <a:ln w="25400">
              <a:solidFill>
                <a:srgbClr val="00968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6329" name="Rectangle 9">
              <a:extLst>
                <a:ext uri="{FF2B5EF4-FFF2-40B4-BE49-F238E27FC236}">
                  <a16:creationId xmlns:a16="http://schemas.microsoft.com/office/drawing/2014/main" id="{1D38A6F8-AB0C-4A26-B12D-7D3CC1B08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2150"/>
              <a:ext cx="1664" cy="634"/>
            </a:xfrm>
            <a:prstGeom prst="rect">
              <a:avLst/>
            </a:prstGeom>
            <a:solidFill>
              <a:srgbClr val="C0FEF9"/>
            </a:solidFill>
            <a:ln w="25400">
              <a:solidFill>
                <a:srgbClr val="00968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3572" name="Rectangle 10">
              <a:extLst>
                <a:ext uri="{FF2B5EF4-FFF2-40B4-BE49-F238E27FC236}">
                  <a16:creationId xmlns:a16="http://schemas.microsoft.com/office/drawing/2014/main" id="{517154B1-BEF2-4E4A-93CB-A23B98A04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2236"/>
              <a:ext cx="1654" cy="9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35000"/>
                </a:spcBef>
              </a:pPr>
              <a:r>
                <a:rPr lang="id-ID" altLang="en-US" sz="2400" i="0">
                  <a:solidFill>
                    <a:srgbClr val="003530"/>
                  </a:solidFill>
                  <a:latin typeface="Times New Roman" panose="02020603050405020304" pitchFamily="18" charset="0"/>
                </a:rPr>
                <a:t>Penarikan</a:t>
              </a:r>
            </a:p>
            <a:p>
              <a:pPr algn="ctr">
                <a:spcBef>
                  <a:spcPct val="35000"/>
                </a:spcBef>
              </a:pPr>
              <a:r>
                <a:rPr lang="id-ID" altLang="en-US" sz="2400" i="0">
                  <a:solidFill>
                    <a:srgbClr val="003530"/>
                  </a:solidFill>
                  <a:latin typeface="Times New Roman" panose="02020603050405020304" pitchFamily="18" charset="0"/>
                </a:rPr>
                <a:t>Pemilik</a:t>
              </a:r>
            </a:p>
            <a:p>
              <a:pPr algn="ctr">
                <a:spcBef>
                  <a:spcPct val="35000"/>
                </a:spcBef>
              </a:pPr>
              <a:r>
                <a:rPr lang="id-ID" altLang="en-US" sz="2400" i="0">
                  <a:solidFill>
                    <a:srgbClr val="003530"/>
                  </a:solidFill>
                  <a:latin typeface="Times New Roman" panose="02020603050405020304" pitchFamily="18" charset="0"/>
                </a:rPr>
                <a:t>Beban</a:t>
              </a:r>
            </a:p>
          </p:txBody>
        </p:sp>
        <p:sp>
          <p:nvSpPr>
            <p:cNvPr id="56331" name="AutoShape 11">
              <a:extLst>
                <a:ext uri="{FF2B5EF4-FFF2-40B4-BE49-F238E27FC236}">
                  <a16:creationId xmlns:a16="http://schemas.microsoft.com/office/drawing/2014/main" id="{F8B6A4B1-8D2C-4A23-96C7-A10925E806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320" y="1372"/>
              <a:ext cx="1056" cy="520"/>
            </a:xfrm>
            <a:prstGeom prst="rightArrow">
              <a:avLst>
                <a:gd name="adj1" fmla="val 50000"/>
                <a:gd name="adj2" fmla="val 49368"/>
              </a:avLst>
            </a:prstGeom>
            <a:solidFill>
              <a:srgbClr val="E5405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6332" name="Rectangle 12">
              <a:extLst>
                <a:ext uri="{FF2B5EF4-FFF2-40B4-BE49-F238E27FC236}">
                  <a16:creationId xmlns:a16="http://schemas.microsoft.com/office/drawing/2014/main" id="{45B0F63B-1434-4616-B151-34498FBFC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" y="1367"/>
              <a:ext cx="1626" cy="250"/>
            </a:xfrm>
            <a:prstGeom prst="rect">
              <a:avLst/>
            </a:prstGeom>
            <a:solidFill>
              <a:srgbClr val="006B61"/>
            </a:solidFill>
            <a:ln w="57150" cmpd="thinThick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tabLst>
                  <a:tab pos="2857500" algn="dec"/>
                </a:tabLst>
                <a:defRPr/>
              </a:pPr>
              <a:r>
                <a:rPr lang="id-ID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Berkurang dengan</a:t>
              </a:r>
            </a:p>
          </p:txBody>
        </p:sp>
      </p:grpSp>
      <p:sp>
        <p:nvSpPr>
          <p:cNvPr id="56333" name="Rectangle 13">
            <a:extLst>
              <a:ext uri="{FF2B5EF4-FFF2-40B4-BE49-F238E27FC236}">
                <a16:creationId xmlns:a16="http://schemas.microsoft.com/office/drawing/2014/main" id="{E4969D4B-B3B7-48ED-A06F-6670A6D12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1512888"/>
            <a:ext cx="4546600" cy="584200"/>
          </a:xfrm>
          <a:prstGeom prst="rect">
            <a:avLst/>
          </a:prstGeom>
          <a:solidFill>
            <a:srgbClr val="FCFEB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Ekuitas Pemilik</a:t>
            </a:r>
          </a:p>
        </p:txBody>
      </p:sp>
      <p:grpSp>
        <p:nvGrpSpPr>
          <p:cNvPr id="56334" name="Group 14">
            <a:extLst>
              <a:ext uri="{FF2B5EF4-FFF2-40B4-BE49-F238E27FC236}">
                <a16:creationId xmlns:a16="http://schemas.microsoft.com/office/drawing/2014/main" id="{6588EE77-D623-41B2-8A95-8DCF8834B0DA}"/>
              </a:ext>
            </a:extLst>
          </p:cNvPr>
          <p:cNvGrpSpPr>
            <a:grpSpLocks/>
          </p:cNvGrpSpPr>
          <p:nvPr/>
        </p:nvGrpSpPr>
        <p:grpSpPr bwMode="auto">
          <a:xfrm>
            <a:off x="6130925" y="1906588"/>
            <a:ext cx="3035300" cy="3708400"/>
            <a:chOff x="2902" y="1072"/>
            <a:chExt cx="1912" cy="2336"/>
          </a:xfrm>
        </p:grpSpPr>
        <p:sp>
          <p:nvSpPr>
            <p:cNvPr id="56335" name="AutoShape 15">
              <a:extLst>
                <a:ext uri="{FF2B5EF4-FFF2-40B4-BE49-F238E27FC236}">
                  <a16:creationId xmlns:a16="http://schemas.microsoft.com/office/drawing/2014/main" id="{B6053049-4C2B-43F6-AE47-D0D50B815E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344" y="1284"/>
              <a:ext cx="944" cy="520"/>
            </a:xfrm>
            <a:prstGeom prst="rightArrow">
              <a:avLst>
                <a:gd name="adj1" fmla="val 50000"/>
                <a:gd name="adj2" fmla="val 42872"/>
              </a:avLst>
            </a:prstGeom>
            <a:solidFill>
              <a:srgbClr val="00B7A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6336" name="Rectangle 16">
              <a:extLst>
                <a:ext uri="{FF2B5EF4-FFF2-40B4-BE49-F238E27FC236}">
                  <a16:creationId xmlns:a16="http://schemas.microsoft.com/office/drawing/2014/main" id="{9E5C245D-E135-4822-8812-70586D50F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7" y="1367"/>
              <a:ext cx="1626" cy="250"/>
            </a:xfrm>
            <a:prstGeom prst="rect">
              <a:avLst/>
            </a:prstGeom>
            <a:solidFill>
              <a:srgbClr val="006B61"/>
            </a:solidFill>
            <a:ln w="57150" cmpd="thinThick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tabLst>
                  <a:tab pos="2857500" algn="dec"/>
                </a:tabLst>
                <a:defRPr/>
              </a:pPr>
              <a:r>
                <a:rPr lang="id-ID" sz="20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Bertambah dengan</a:t>
              </a:r>
              <a:endParaRPr lang="id-ID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6337" name="Rectangle 17">
              <a:extLst>
                <a:ext uri="{FF2B5EF4-FFF2-40B4-BE49-F238E27FC236}">
                  <a16:creationId xmlns:a16="http://schemas.microsoft.com/office/drawing/2014/main" id="{A990DA70-69D8-46D1-AEB6-A8AEBD867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" y="1968"/>
              <a:ext cx="1912" cy="1440"/>
            </a:xfrm>
            <a:prstGeom prst="rect">
              <a:avLst/>
            </a:prstGeom>
            <a:solidFill>
              <a:srgbClr val="004E4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6338" name="Rectangle 18">
              <a:extLst>
                <a:ext uri="{FF2B5EF4-FFF2-40B4-BE49-F238E27FC236}">
                  <a16:creationId xmlns:a16="http://schemas.microsoft.com/office/drawing/2014/main" id="{10D946C7-AB7D-4B26-91A2-8FA8C5A11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" y="2784"/>
              <a:ext cx="1664" cy="432"/>
            </a:xfrm>
            <a:prstGeom prst="rect">
              <a:avLst/>
            </a:prstGeom>
            <a:solidFill>
              <a:srgbClr val="C0FEF9"/>
            </a:solidFill>
            <a:ln w="25400">
              <a:solidFill>
                <a:srgbClr val="00968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6339" name="Rectangle 19">
              <a:extLst>
                <a:ext uri="{FF2B5EF4-FFF2-40B4-BE49-F238E27FC236}">
                  <a16:creationId xmlns:a16="http://schemas.microsoft.com/office/drawing/2014/main" id="{E6F9065F-7EAD-4BBE-BA46-33215095A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0" y="2150"/>
              <a:ext cx="1664" cy="634"/>
            </a:xfrm>
            <a:prstGeom prst="rect">
              <a:avLst/>
            </a:prstGeom>
            <a:solidFill>
              <a:srgbClr val="C0FEF9"/>
            </a:solidFill>
            <a:ln w="25400">
              <a:solidFill>
                <a:srgbClr val="00968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3568" name="Rectangle 20">
              <a:extLst>
                <a:ext uri="{FF2B5EF4-FFF2-40B4-BE49-F238E27FC236}">
                  <a16:creationId xmlns:a16="http://schemas.microsoft.com/office/drawing/2014/main" id="{1460A804-2A5A-4683-8B52-2AB5A0F29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8" y="2236"/>
              <a:ext cx="1654" cy="9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00600" algn="dec"/>
                  <a:tab pos="5715000" algn="dec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35000"/>
                </a:spcBef>
              </a:pPr>
              <a:r>
                <a:rPr lang="id-ID" altLang="en-US" sz="2400" i="0">
                  <a:solidFill>
                    <a:srgbClr val="003530"/>
                  </a:solidFill>
                  <a:latin typeface="Times New Roman" panose="02020603050405020304" pitchFamily="18" charset="0"/>
                </a:rPr>
                <a:t>Investasi</a:t>
              </a:r>
            </a:p>
            <a:p>
              <a:pPr algn="ctr">
                <a:spcBef>
                  <a:spcPct val="35000"/>
                </a:spcBef>
              </a:pPr>
              <a:r>
                <a:rPr lang="id-ID" altLang="en-US" sz="2400" i="0">
                  <a:solidFill>
                    <a:srgbClr val="003530"/>
                  </a:solidFill>
                  <a:latin typeface="Times New Roman" panose="02020603050405020304" pitchFamily="18" charset="0"/>
                </a:rPr>
                <a:t>Pemilik</a:t>
              </a:r>
            </a:p>
            <a:p>
              <a:pPr algn="ctr">
                <a:spcBef>
                  <a:spcPct val="35000"/>
                </a:spcBef>
              </a:pPr>
              <a:r>
                <a:rPr lang="id-ID" altLang="en-US" sz="2400" i="0">
                  <a:solidFill>
                    <a:srgbClr val="003530"/>
                  </a:solidFill>
                  <a:latin typeface="Times New Roman" panose="02020603050405020304" pitchFamily="18" charset="0"/>
                </a:rPr>
                <a:t>Pendapatan</a:t>
              </a:r>
            </a:p>
          </p:txBody>
        </p:sp>
      </p:grpSp>
      <p:grpSp>
        <p:nvGrpSpPr>
          <p:cNvPr id="56341" name="Group 21">
            <a:extLst>
              <a:ext uri="{FF2B5EF4-FFF2-40B4-BE49-F238E27FC236}">
                <a16:creationId xmlns:a16="http://schemas.microsoft.com/office/drawing/2014/main" id="{A0802DDE-4997-4F98-B494-4111441E7731}"/>
              </a:ext>
            </a:extLst>
          </p:cNvPr>
          <p:cNvGrpSpPr>
            <a:grpSpLocks/>
          </p:cNvGrpSpPr>
          <p:nvPr/>
        </p:nvGrpSpPr>
        <p:grpSpPr bwMode="auto">
          <a:xfrm>
            <a:off x="5314950" y="4776788"/>
            <a:ext cx="1447800" cy="1676400"/>
            <a:chOff x="2388" y="2880"/>
            <a:chExt cx="912" cy="1056"/>
          </a:xfrm>
        </p:grpSpPr>
        <p:sp>
          <p:nvSpPr>
            <p:cNvPr id="23561" name="AutoShape 22">
              <a:extLst>
                <a:ext uri="{FF2B5EF4-FFF2-40B4-BE49-F238E27FC236}">
                  <a16:creationId xmlns:a16="http://schemas.microsoft.com/office/drawing/2014/main" id="{4198662A-C568-4338-B764-A2C7DA1FB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024"/>
              <a:ext cx="864" cy="912"/>
            </a:xfrm>
            <a:prstGeom prst="upArrowCallout">
              <a:avLst>
                <a:gd name="adj1" fmla="val 25000"/>
                <a:gd name="adj2" fmla="val 25000"/>
                <a:gd name="adj3" fmla="val 17593"/>
                <a:gd name="adj4" fmla="val 6666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2400" i="0">
                  <a:solidFill>
                    <a:schemeClr val="tx1"/>
                  </a:solidFill>
                  <a:latin typeface="Times New Roman" panose="02020603050405020304" pitchFamily="18" charset="0"/>
                </a:rPr>
                <a:t>Laba Bersih</a:t>
              </a:r>
            </a:p>
          </p:txBody>
        </p:sp>
        <p:sp>
          <p:nvSpPr>
            <p:cNvPr id="56343" name="AutoShape 23">
              <a:extLst>
                <a:ext uri="{FF2B5EF4-FFF2-40B4-BE49-F238E27FC236}">
                  <a16:creationId xmlns:a16="http://schemas.microsoft.com/office/drawing/2014/main" id="{26232D79-2837-452D-9246-DAF6FE6EF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8" y="2880"/>
              <a:ext cx="912" cy="96"/>
            </a:xfrm>
            <a:prstGeom prst="leftRightArrow">
              <a:avLst>
                <a:gd name="adj1" fmla="val 50000"/>
                <a:gd name="adj2" fmla="val 190000"/>
              </a:avLst>
            </a:prstGeom>
            <a:solidFill>
              <a:srgbClr val="00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33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45278008-8A73-4AB0-9AE4-AC60F866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5DF15F-C43F-4047-ABC9-9ABAB756B677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B73B58DB-D88B-40D0-83AA-3027448E3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Laporan Keuangan</a:t>
            </a:r>
          </a:p>
        </p:txBody>
      </p:sp>
      <p:pic>
        <p:nvPicPr>
          <p:cNvPr id="24580" name="Picture 5">
            <a:extLst>
              <a:ext uri="{FF2B5EF4-FFF2-40B4-BE49-F238E27FC236}">
                <a16:creationId xmlns:a16="http://schemas.microsoft.com/office/drawing/2014/main" id="{791D6CFF-7323-43F9-8309-5D021F1C0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4" name="Rectangle 6">
            <a:extLst>
              <a:ext uri="{FF2B5EF4-FFF2-40B4-BE49-F238E27FC236}">
                <a16:creationId xmlns:a16="http://schemas.microsoft.com/office/drawing/2014/main" id="{18842730-C433-4444-87FC-AFB86C229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412876"/>
            <a:ext cx="77724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rgbClr val="006699"/>
              </a:buClr>
              <a:buFontTx/>
              <a:buChar char="•"/>
            </a:pPr>
            <a:r>
              <a:rPr lang="id-ID" altLang="en-US" sz="2400" i="0">
                <a:solidFill>
                  <a:srgbClr val="006699"/>
                </a:solidFill>
              </a:rPr>
              <a:t>Laporan laba rugi (</a:t>
            </a:r>
            <a:r>
              <a:rPr lang="id-ID" altLang="en-US" sz="2400">
                <a:solidFill>
                  <a:srgbClr val="006699"/>
                </a:solidFill>
              </a:rPr>
              <a:t>Income statement</a:t>
            </a:r>
            <a:r>
              <a:rPr lang="id-ID" altLang="en-US" sz="2400" i="0">
                <a:solidFill>
                  <a:srgbClr val="006699"/>
                </a:solidFill>
              </a:rPr>
              <a:t>)</a:t>
            </a:r>
            <a:r>
              <a:rPr lang="id-ID" altLang="en-US" sz="2400" b="0" i="0">
                <a:solidFill>
                  <a:schemeClr val="tx1"/>
                </a:solidFill>
                <a:cs typeface="Times New Roman" panose="02020603050405020304" pitchFamily="18" charset="0"/>
              </a:rPr>
              <a:t>—Ringkasan pendapatan dan beban untuk periode waktu tertentu</a:t>
            </a:r>
            <a:r>
              <a:rPr lang="id-ID" altLang="en-US" sz="2400" b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rgbClr val="006699"/>
              </a:buClr>
              <a:buFontTx/>
              <a:buChar char="•"/>
            </a:pPr>
            <a:r>
              <a:rPr lang="id-ID" altLang="en-US" sz="2400" i="0">
                <a:solidFill>
                  <a:srgbClr val="006699"/>
                </a:solidFill>
              </a:rPr>
              <a:t>Laporan perubahan modal (</a:t>
            </a:r>
            <a:r>
              <a:rPr lang="id-ID" altLang="en-US" sz="2400">
                <a:solidFill>
                  <a:srgbClr val="006699"/>
                </a:solidFill>
              </a:rPr>
              <a:t>Statement of owner’s equity</a:t>
            </a:r>
            <a:r>
              <a:rPr lang="id-ID" altLang="en-US" sz="2400" i="0">
                <a:solidFill>
                  <a:srgbClr val="006699"/>
                </a:solidFill>
              </a:rPr>
              <a:t>)</a:t>
            </a:r>
            <a:r>
              <a:rPr lang="id-ID" altLang="en-US" sz="2400" i="0">
                <a:solidFill>
                  <a:schemeClr val="tx1"/>
                </a:solidFill>
                <a:cs typeface="Times New Roman" panose="02020603050405020304" pitchFamily="18" charset="0"/>
              </a:rPr>
              <a:t>—</a:t>
            </a:r>
            <a:r>
              <a:rPr lang="id-ID" altLang="en-US" sz="2400" b="0" i="0">
                <a:solidFill>
                  <a:schemeClr val="tx1"/>
                </a:solidFill>
                <a:cs typeface="Times New Roman" panose="02020603050405020304" pitchFamily="18" charset="0"/>
              </a:rPr>
              <a:t>Ringkasan</a:t>
            </a:r>
            <a:r>
              <a:rPr lang="id-ID" altLang="en-US" sz="2400" i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id-ID" altLang="en-US" sz="2400" b="0" i="0">
                <a:solidFill>
                  <a:schemeClr val="tx1"/>
                </a:solidFill>
                <a:cs typeface="Times New Roman" panose="02020603050405020304" pitchFamily="18" charset="0"/>
              </a:rPr>
              <a:t>perubahan ekuitas pemilik yang terjadi selama periode waktu tertentu.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rgbClr val="006699"/>
              </a:buClr>
              <a:buFontTx/>
              <a:buChar char="•"/>
            </a:pPr>
            <a:r>
              <a:rPr lang="id-ID" altLang="en-US" sz="2400" i="0">
                <a:solidFill>
                  <a:srgbClr val="006699"/>
                </a:solidFill>
              </a:rPr>
              <a:t>Laporan Neraca (</a:t>
            </a:r>
            <a:r>
              <a:rPr lang="id-ID" altLang="en-US" sz="2400">
                <a:solidFill>
                  <a:srgbClr val="006699"/>
                </a:solidFill>
              </a:rPr>
              <a:t>Balance sheet</a:t>
            </a:r>
            <a:r>
              <a:rPr lang="id-ID" altLang="en-US" sz="2400" i="0">
                <a:solidFill>
                  <a:srgbClr val="006699"/>
                </a:solidFill>
              </a:rPr>
              <a:t>)</a:t>
            </a:r>
            <a:r>
              <a:rPr lang="id-ID" altLang="en-US" sz="2400" i="0">
                <a:solidFill>
                  <a:schemeClr val="tx1"/>
                </a:solidFill>
                <a:cs typeface="Times New Roman" panose="02020603050405020304" pitchFamily="18" charset="0"/>
              </a:rPr>
              <a:t>—</a:t>
            </a:r>
            <a:r>
              <a:rPr lang="id-ID" altLang="en-US" sz="2400" b="0" i="0">
                <a:solidFill>
                  <a:schemeClr val="tx1"/>
                </a:solidFill>
                <a:cs typeface="Times New Roman" panose="02020603050405020304" pitchFamily="18" charset="0"/>
              </a:rPr>
              <a:t>Daftar harta, kewajiban, dan ekuitas pada suatu tanggal tertentu.</a:t>
            </a:r>
            <a:endParaRPr lang="id-ID" altLang="en-US" sz="2400" b="0">
              <a:solidFill>
                <a:schemeClr val="tx1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rgbClr val="006699"/>
              </a:buClr>
              <a:buFontTx/>
              <a:buChar char="•"/>
            </a:pPr>
            <a:r>
              <a:rPr lang="id-ID" altLang="en-US" sz="2400" i="0">
                <a:solidFill>
                  <a:srgbClr val="006699"/>
                </a:solidFill>
              </a:rPr>
              <a:t>Laporan arus kas (</a:t>
            </a:r>
            <a:r>
              <a:rPr lang="id-ID" altLang="en-US" sz="2400">
                <a:solidFill>
                  <a:srgbClr val="006699"/>
                </a:solidFill>
              </a:rPr>
              <a:t>Statement of cash flows</a:t>
            </a:r>
            <a:r>
              <a:rPr lang="id-ID" altLang="en-US" sz="2400" i="0">
                <a:solidFill>
                  <a:srgbClr val="006699"/>
                </a:solidFill>
              </a:rPr>
              <a:t>)</a:t>
            </a:r>
            <a:r>
              <a:rPr lang="id-ID" altLang="en-US" sz="2400" b="0" i="0">
                <a:solidFill>
                  <a:schemeClr val="tx1"/>
                </a:solidFill>
                <a:cs typeface="Times New Roman" panose="02020603050405020304" pitchFamily="18" charset="0"/>
              </a:rPr>
              <a:t>—Ringkasan penerimaan dan pengeluaran kas untuk periode waktu tertentu.</a:t>
            </a:r>
            <a:endParaRPr lang="id-ID" altLang="en-US" sz="2400" b="0" i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6022D9FD-B3D0-46AE-99EB-0F2228DE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BBF6A7-3E43-4BF4-AE82-A6C447E644A9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27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pic>
        <p:nvPicPr>
          <p:cNvPr id="25603" name="Picture 75">
            <a:extLst>
              <a:ext uri="{FF2B5EF4-FFF2-40B4-BE49-F238E27FC236}">
                <a16:creationId xmlns:a16="http://schemas.microsoft.com/office/drawing/2014/main" id="{FF797727-C325-4D25-9A24-60A96D2A2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92" name="Rectangle 76">
            <a:extLst>
              <a:ext uri="{FF2B5EF4-FFF2-40B4-BE49-F238E27FC236}">
                <a16:creationId xmlns:a16="http://schemas.microsoft.com/office/drawing/2014/main" id="{A7B9F469-1520-4964-96AD-9D61F22E25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Laporan Laba Rugi</a:t>
            </a:r>
          </a:p>
        </p:txBody>
      </p:sp>
      <p:sp>
        <p:nvSpPr>
          <p:cNvPr id="60494" name="AutoShape 78">
            <a:extLst>
              <a:ext uri="{FF2B5EF4-FFF2-40B4-BE49-F238E27FC236}">
                <a16:creationId xmlns:a16="http://schemas.microsoft.com/office/drawing/2014/main" id="{A79660A6-1DD5-4D25-821C-F1DAC5F88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5229225"/>
            <a:ext cx="2735263" cy="1219200"/>
          </a:xfrm>
          <a:prstGeom prst="rightArrowCallout">
            <a:avLst>
              <a:gd name="adj1" fmla="val 26787"/>
              <a:gd name="adj2" fmla="val 25000"/>
              <a:gd name="adj3" fmla="val 36218"/>
              <a:gd name="adj4" fmla="val 77083"/>
            </a:avLst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Ke Laporan Perubahan Modal</a:t>
            </a:r>
          </a:p>
        </p:txBody>
      </p:sp>
      <p:grpSp>
        <p:nvGrpSpPr>
          <p:cNvPr id="25606" name="Group 81">
            <a:extLst>
              <a:ext uri="{FF2B5EF4-FFF2-40B4-BE49-F238E27FC236}">
                <a16:creationId xmlns:a16="http://schemas.microsoft.com/office/drawing/2014/main" id="{3CF1A91D-6950-48DC-8EC8-D9B92FB498C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24000" y="1168400"/>
            <a:ext cx="8934450" cy="5665788"/>
            <a:chOff x="0" y="736"/>
            <a:chExt cx="5628" cy="3569"/>
          </a:xfrm>
        </p:grpSpPr>
        <p:sp>
          <p:nvSpPr>
            <p:cNvPr id="3" name="AutoShape 80">
              <a:extLst>
                <a:ext uri="{FF2B5EF4-FFF2-40B4-BE49-F238E27FC236}">
                  <a16:creationId xmlns:a16="http://schemas.microsoft.com/office/drawing/2014/main" id="{3FD15172-FA8A-4E02-9436-ED84D090A5A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736"/>
              <a:ext cx="5628" cy="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grpSp>
          <p:nvGrpSpPr>
            <p:cNvPr id="25608" name="Group 84">
              <a:extLst>
                <a:ext uri="{FF2B5EF4-FFF2-40B4-BE49-F238E27FC236}">
                  <a16:creationId xmlns:a16="http://schemas.microsoft.com/office/drawing/2014/main" id="{9708A8F9-15E4-442D-A744-E32FD9AC69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" y="782"/>
              <a:ext cx="5512" cy="3510"/>
              <a:chOff x="8" y="782"/>
              <a:chExt cx="5512" cy="3510"/>
            </a:xfrm>
          </p:grpSpPr>
          <p:sp>
            <p:nvSpPr>
              <p:cNvPr id="60523" name="Rectangle 82">
                <a:extLst>
                  <a:ext uri="{FF2B5EF4-FFF2-40B4-BE49-F238E27FC236}">
                    <a16:creationId xmlns:a16="http://schemas.microsoft.com/office/drawing/2014/main" id="{D2356A54-3DB8-4762-9540-CE688C6B1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" y="782"/>
                <a:ext cx="5512" cy="3510"/>
              </a:xfrm>
              <a:prstGeom prst="rect">
                <a:avLst/>
              </a:prstGeom>
              <a:solidFill>
                <a:srgbClr val="FFEE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60524" name="Rectangle 83">
                <a:extLst>
                  <a:ext uri="{FF2B5EF4-FFF2-40B4-BE49-F238E27FC236}">
                    <a16:creationId xmlns:a16="http://schemas.microsoft.com/office/drawing/2014/main" id="{9B7CEC9E-7CDE-4232-BA74-659AA133D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" y="782"/>
                <a:ext cx="5512" cy="3510"/>
              </a:xfrm>
              <a:prstGeom prst="rect">
                <a:avLst/>
              </a:prstGeom>
              <a:noFill/>
              <a:ln w="8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5" name="Line 85">
              <a:extLst>
                <a:ext uri="{FF2B5EF4-FFF2-40B4-BE49-F238E27FC236}">
                  <a16:creationId xmlns:a16="http://schemas.microsoft.com/office/drawing/2014/main" id="{5ED67180-44E3-48F9-9030-0E51593382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4" y="1429"/>
              <a:ext cx="0" cy="2773"/>
            </a:xfrm>
            <a:prstGeom prst="line">
              <a:avLst/>
            </a:prstGeom>
            <a:noFill/>
            <a:ln w="16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7" name="Line 86">
              <a:extLst>
                <a:ext uri="{FF2B5EF4-FFF2-40B4-BE49-F238E27FC236}">
                  <a16:creationId xmlns:a16="http://schemas.microsoft.com/office/drawing/2014/main" id="{C640DA67-2F4B-4D6F-BA0B-FA9D20D8E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778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8" name="Line 87">
              <a:extLst>
                <a:ext uri="{FF2B5EF4-FFF2-40B4-BE49-F238E27FC236}">
                  <a16:creationId xmlns:a16="http://schemas.microsoft.com/office/drawing/2014/main" id="{27A24067-4E0E-45E1-A075-45C4380656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4" y="782"/>
              <a:ext cx="0" cy="636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9" name="Line 88">
              <a:extLst>
                <a:ext uri="{FF2B5EF4-FFF2-40B4-BE49-F238E27FC236}">
                  <a16:creationId xmlns:a16="http://schemas.microsoft.com/office/drawing/2014/main" id="{740AB336-8C25-4B80-928F-A125749916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" y="782"/>
              <a:ext cx="0" cy="3424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0" name="Freeform 89">
              <a:extLst>
                <a:ext uri="{FF2B5EF4-FFF2-40B4-BE49-F238E27FC236}">
                  <a16:creationId xmlns:a16="http://schemas.microsoft.com/office/drawing/2014/main" id="{6345E611-DCA2-4BBD-9C8D-A79AFF39D2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6" y="1432"/>
              <a:ext cx="24" cy="2852"/>
            </a:xfrm>
            <a:custGeom>
              <a:avLst/>
              <a:gdLst>
                <a:gd name="T0" fmla="*/ 24 w 24"/>
                <a:gd name="T1" fmla="*/ 0 h 2852"/>
                <a:gd name="T2" fmla="*/ 24 w 24"/>
                <a:gd name="T3" fmla="*/ 2852 h 2852"/>
                <a:gd name="T4" fmla="*/ 16 w 24"/>
                <a:gd name="T5" fmla="*/ 2852 h 2852"/>
                <a:gd name="T6" fmla="*/ 16 w 24"/>
                <a:gd name="T7" fmla="*/ 0 h 2852"/>
                <a:gd name="T8" fmla="*/ 24 w 24"/>
                <a:gd name="T9" fmla="*/ 0 h 2852"/>
                <a:gd name="T10" fmla="*/ 8 w 24"/>
                <a:gd name="T11" fmla="*/ 0 h 2852"/>
                <a:gd name="T12" fmla="*/ 8 w 24"/>
                <a:gd name="T13" fmla="*/ 2852 h 2852"/>
                <a:gd name="T14" fmla="*/ 0 w 24"/>
                <a:gd name="T15" fmla="*/ 2852 h 2852"/>
                <a:gd name="T16" fmla="*/ 0 w 24"/>
                <a:gd name="T17" fmla="*/ 0 h 2852"/>
                <a:gd name="T18" fmla="*/ 8 w 24"/>
                <a:gd name="T19" fmla="*/ 0 h 2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852">
                  <a:moveTo>
                    <a:pt x="24" y="0"/>
                  </a:moveTo>
                  <a:lnTo>
                    <a:pt x="24" y="2852"/>
                  </a:lnTo>
                  <a:lnTo>
                    <a:pt x="16" y="2852"/>
                  </a:lnTo>
                  <a:lnTo>
                    <a:pt x="16" y="0"/>
                  </a:lnTo>
                  <a:lnTo>
                    <a:pt x="24" y="0"/>
                  </a:lnTo>
                  <a:close/>
                  <a:moveTo>
                    <a:pt x="8" y="0"/>
                  </a:moveTo>
                  <a:lnTo>
                    <a:pt x="8" y="2852"/>
                  </a:lnTo>
                  <a:lnTo>
                    <a:pt x="0" y="285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279F"/>
            </a:solidFill>
            <a:ln w="1" cap="flat">
              <a:solidFill>
                <a:srgbClr val="00279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1" name="Freeform 90">
              <a:extLst>
                <a:ext uri="{FF2B5EF4-FFF2-40B4-BE49-F238E27FC236}">
                  <a16:creationId xmlns:a16="http://schemas.microsoft.com/office/drawing/2014/main" id="{BF9F49AE-AD05-4E1E-A9CD-925C63694C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00" y="1432"/>
              <a:ext cx="24" cy="2852"/>
            </a:xfrm>
            <a:custGeom>
              <a:avLst/>
              <a:gdLst>
                <a:gd name="T0" fmla="*/ 24 w 24"/>
                <a:gd name="T1" fmla="*/ 0 h 2852"/>
                <a:gd name="T2" fmla="*/ 24 w 24"/>
                <a:gd name="T3" fmla="*/ 2852 h 2852"/>
                <a:gd name="T4" fmla="*/ 16 w 24"/>
                <a:gd name="T5" fmla="*/ 2852 h 2852"/>
                <a:gd name="T6" fmla="*/ 16 w 24"/>
                <a:gd name="T7" fmla="*/ 0 h 2852"/>
                <a:gd name="T8" fmla="*/ 24 w 24"/>
                <a:gd name="T9" fmla="*/ 0 h 2852"/>
                <a:gd name="T10" fmla="*/ 8 w 24"/>
                <a:gd name="T11" fmla="*/ 0 h 2852"/>
                <a:gd name="T12" fmla="*/ 8 w 24"/>
                <a:gd name="T13" fmla="*/ 2852 h 2852"/>
                <a:gd name="T14" fmla="*/ 0 w 24"/>
                <a:gd name="T15" fmla="*/ 2852 h 2852"/>
                <a:gd name="T16" fmla="*/ 0 w 24"/>
                <a:gd name="T17" fmla="*/ 0 h 2852"/>
                <a:gd name="T18" fmla="*/ 8 w 24"/>
                <a:gd name="T19" fmla="*/ 0 h 2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852">
                  <a:moveTo>
                    <a:pt x="24" y="0"/>
                  </a:moveTo>
                  <a:lnTo>
                    <a:pt x="24" y="2852"/>
                  </a:lnTo>
                  <a:lnTo>
                    <a:pt x="16" y="2852"/>
                  </a:lnTo>
                  <a:lnTo>
                    <a:pt x="16" y="0"/>
                  </a:lnTo>
                  <a:lnTo>
                    <a:pt x="24" y="0"/>
                  </a:lnTo>
                  <a:close/>
                  <a:moveTo>
                    <a:pt x="8" y="0"/>
                  </a:moveTo>
                  <a:lnTo>
                    <a:pt x="8" y="2852"/>
                  </a:lnTo>
                  <a:lnTo>
                    <a:pt x="0" y="285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279F"/>
            </a:solidFill>
            <a:ln w="1" cap="flat">
              <a:solidFill>
                <a:srgbClr val="00279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Line 91">
              <a:extLst>
                <a:ext uri="{FF2B5EF4-FFF2-40B4-BE49-F238E27FC236}">
                  <a16:creationId xmlns:a16="http://schemas.microsoft.com/office/drawing/2014/main" id="{15555509-BDF7-4A64-9069-CD0879F6EE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1679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Line 92">
              <a:extLst>
                <a:ext uri="{FF2B5EF4-FFF2-40B4-BE49-F238E27FC236}">
                  <a16:creationId xmlns:a16="http://schemas.microsoft.com/office/drawing/2014/main" id="{1A5B93D7-CF2F-46B2-975E-DADF03B3E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0" y="1425"/>
              <a:ext cx="0" cy="2867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4" name="Line 93">
              <a:extLst>
                <a:ext uri="{FF2B5EF4-FFF2-40B4-BE49-F238E27FC236}">
                  <a16:creationId xmlns:a16="http://schemas.microsoft.com/office/drawing/2014/main" id="{DDB32680-E3D6-426F-A288-30D8DAA6A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6" y="1425"/>
              <a:ext cx="0" cy="2867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Line 94">
              <a:extLst>
                <a:ext uri="{FF2B5EF4-FFF2-40B4-BE49-F238E27FC236}">
                  <a16:creationId xmlns:a16="http://schemas.microsoft.com/office/drawing/2014/main" id="{8CCB7C2A-1D80-42F4-B9E1-B0ECD2352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6" y="1425"/>
              <a:ext cx="0" cy="2867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6" name="Line 95">
              <a:extLst>
                <a:ext uri="{FF2B5EF4-FFF2-40B4-BE49-F238E27FC236}">
                  <a16:creationId xmlns:a16="http://schemas.microsoft.com/office/drawing/2014/main" id="{942DBF95-53F1-48E4-9ECA-F5DE3F0CE9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2" y="1425"/>
              <a:ext cx="0" cy="2867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Line 96">
              <a:extLst>
                <a:ext uri="{FF2B5EF4-FFF2-40B4-BE49-F238E27FC236}">
                  <a16:creationId xmlns:a16="http://schemas.microsoft.com/office/drawing/2014/main" id="{97AD5476-5738-48C7-989F-32B540276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1936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Line 97">
              <a:extLst>
                <a:ext uri="{FF2B5EF4-FFF2-40B4-BE49-F238E27FC236}">
                  <a16:creationId xmlns:a16="http://schemas.microsoft.com/office/drawing/2014/main" id="{557C0EC2-3682-4C02-B829-D8AD6D0D6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" y="2194"/>
              <a:ext cx="5517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9" name="Line 98">
              <a:extLst>
                <a:ext uri="{FF2B5EF4-FFF2-40B4-BE49-F238E27FC236}">
                  <a16:creationId xmlns:a16="http://schemas.microsoft.com/office/drawing/2014/main" id="{C0AF4652-6CA7-40F9-A68B-63D9C847A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2451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0" name="Line 99">
              <a:extLst>
                <a:ext uri="{FF2B5EF4-FFF2-40B4-BE49-F238E27FC236}">
                  <a16:creationId xmlns:a16="http://schemas.microsoft.com/office/drawing/2014/main" id="{302DFC51-8F9F-4184-86A6-3CC86EC9A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2708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1" name="Line 100">
              <a:extLst>
                <a:ext uri="{FF2B5EF4-FFF2-40B4-BE49-F238E27FC236}">
                  <a16:creationId xmlns:a16="http://schemas.microsoft.com/office/drawing/2014/main" id="{ADBF8E86-A770-4C47-8674-B08CB6F38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2966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2" name="Line 101">
              <a:extLst>
                <a:ext uri="{FF2B5EF4-FFF2-40B4-BE49-F238E27FC236}">
                  <a16:creationId xmlns:a16="http://schemas.microsoft.com/office/drawing/2014/main" id="{D2BA09A4-CC80-4007-9C0D-8DAD006A15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3223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3" name="Line 102">
              <a:extLst>
                <a:ext uri="{FF2B5EF4-FFF2-40B4-BE49-F238E27FC236}">
                  <a16:creationId xmlns:a16="http://schemas.microsoft.com/office/drawing/2014/main" id="{A31C7ED4-5828-4954-9C28-E79F21C00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3480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4" name="Line 103">
              <a:extLst>
                <a:ext uri="{FF2B5EF4-FFF2-40B4-BE49-F238E27FC236}">
                  <a16:creationId xmlns:a16="http://schemas.microsoft.com/office/drawing/2014/main" id="{D4A1940A-A208-4D9A-9678-6E763ECAE0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3781"/>
              <a:ext cx="4460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Line 104">
              <a:extLst>
                <a:ext uri="{FF2B5EF4-FFF2-40B4-BE49-F238E27FC236}">
                  <a16:creationId xmlns:a16="http://schemas.microsoft.com/office/drawing/2014/main" id="{DE4D4D83-0579-4D9B-81D0-7F93311447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4038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6" name="Line 105">
              <a:extLst>
                <a:ext uri="{FF2B5EF4-FFF2-40B4-BE49-F238E27FC236}">
                  <a16:creationId xmlns:a16="http://schemas.microsoft.com/office/drawing/2014/main" id="{C4DA7A38-7E30-4897-A4E0-A86B76A856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4252"/>
              <a:ext cx="5512" cy="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7" name="Line 106">
              <a:extLst>
                <a:ext uri="{FF2B5EF4-FFF2-40B4-BE49-F238E27FC236}">
                  <a16:creationId xmlns:a16="http://schemas.microsoft.com/office/drawing/2014/main" id="{C83FFD09-C042-4E87-B07E-F654D50CB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6" y="4084"/>
              <a:ext cx="0" cy="122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8" name="Rectangle 107">
              <a:extLst>
                <a:ext uri="{FF2B5EF4-FFF2-40B4-BE49-F238E27FC236}">
                  <a16:creationId xmlns:a16="http://schemas.microsoft.com/office/drawing/2014/main" id="{C2B6CEAE-D86D-40FC-8345-363FA95E6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" y="1502"/>
              <a:ext cx="81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Pendapatan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9" name="Rectangle 108">
              <a:extLst>
                <a:ext uri="{FF2B5EF4-FFF2-40B4-BE49-F238E27FC236}">
                  <a16:creationId xmlns:a16="http://schemas.microsoft.com/office/drawing/2014/main" id="{468B290D-5166-4FA6-9FE1-96B71EC0B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9" y="1502"/>
              <a:ext cx="29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Jasa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0" name="Rectangle 109">
              <a:extLst>
                <a:ext uri="{FF2B5EF4-FFF2-40B4-BE49-F238E27FC236}">
                  <a16:creationId xmlns:a16="http://schemas.microsoft.com/office/drawing/2014/main" id="{F090EF0B-E21C-40A8-8EEA-F0DCC8CEF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1" y="1502"/>
              <a:ext cx="80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$7  500  00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1" name="Rectangle 110">
              <a:extLst>
                <a:ext uri="{FF2B5EF4-FFF2-40B4-BE49-F238E27FC236}">
                  <a16:creationId xmlns:a16="http://schemas.microsoft.com/office/drawing/2014/main" id="{B9B912DF-1AA3-4DBF-9406-293A166DF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" y="1762"/>
              <a:ext cx="4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Beban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0" name="Rectangle 111">
              <a:extLst>
                <a:ext uri="{FF2B5EF4-FFF2-40B4-BE49-F238E27FC236}">
                  <a16:creationId xmlns:a16="http://schemas.microsoft.com/office/drawing/2014/main" id="{9FD3347B-9958-4F39-A928-BD00AA9D9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" y="1762"/>
              <a:ext cx="55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Operasi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1" name="Rectangle 112">
              <a:extLst>
                <a:ext uri="{FF2B5EF4-FFF2-40B4-BE49-F238E27FC236}">
                  <a16:creationId xmlns:a16="http://schemas.microsoft.com/office/drawing/2014/main" id="{BD369D7F-0D64-41DD-B5C3-ECE87FA4E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1762"/>
              <a:ext cx="4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: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2" name="Rectangle 113">
              <a:extLst>
                <a:ext uri="{FF2B5EF4-FFF2-40B4-BE49-F238E27FC236}">
                  <a16:creationId xmlns:a16="http://schemas.microsoft.com/office/drawing/2014/main" id="{ED44E5D8-475C-48F1-A93B-F236C3B1F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275"/>
              <a:ext cx="4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Beban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3" name="Rectangle 114">
              <a:extLst>
                <a:ext uri="{FF2B5EF4-FFF2-40B4-BE49-F238E27FC236}">
                  <a16:creationId xmlns:a16="http://schemas.microsoft.com/office/drawing/2014/main" id="{6E2394E1-0036-47F3-B108-687D632B3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2275"/>
              <a:ext cx="38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Sewa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4" name="Rectangle 115">
              <a:extLst>
                <a:ext uri="{FF2B5EF4-FFF2-40B4-BE49-F238E27FC236}">
                  <a16:creationId xmlns:a16="http://schemas.microsoft.com/office/drawing/2014/main" id="{B15262B1-7E29-4FD9-BDEB-0F7A15E94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" y="2019"/>
              <a:ext cx="7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$2  125 00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5" name="Rectangle 116">
              <a:extLst>
                <a:ext uri="{FF2B5EF4-FFF2-40B4-BE49-F238E27FC236}">
                  <a16:creationId xmlns:a16="http://schemas.microsoft.com/office/drawing/2014/main" id="{897C61CC-0879-41D5-BE20-9747DE749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017"/>
              <a:ext cx="4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Beban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6" name="Rectangle 117">
              <a:extLst>
                <a:ext uri="{FF2B5EF4-FFF2-40B4-BE49-F238E27FC236}">
                  <a16:creationId xmlns:a16="http://schemas.microsoft.com/office/drawing/2014/main" id="{E6839DFB-A240-4989-A2AB-051067BA6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2017"/>
              <a:ext cx="30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Gaji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7" name="Rectangle 118">
              <a:extLst>
                <a:ext uri="{FF2B5EF4-FFF2-40B4-BE49-F238E27FC236}">
                  <a16:creationId xmlns:a16="http://schemas.microsoft.com/office/drawing/2014/main" id="{0B25E1DD-7963-44E3-9259-76E510472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" y="2276"/>
              <a:ext cx="4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800 00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8" name="Rectangle 119">
              <a:extLst>
                <a:ext uri="{FF2B5EF4-FFF2-40B4-BE49-F238E27FC236}">
                  <a16:creationId xmlns:a16="http://schemas.microsoft.com/office/drawing/2014/main" id="{DB8FC862-60F6-4197-B68E-A55514EFB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532"/>
              <a:ext cx="4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Beban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89" name="Rectangle 120">
              <a:extLst>
                <a:ext uri="{FF2B5EF4-FFF2-40B4-BE49-F238E27FC236}">
                  <a16:creationId xmlns:a16="http://schemas.microsoft.com/office/drawing/2014/main" id="{2406A398-FE27-412F-B91C-2A70A43EC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2532"/>
              <a:ext cx="96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Perlengkapan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90" name="Rectangle 121">
              <a:extLst>
                <a:ext uri="{FF2B5EF4-FFF2-40B4-BE49-F238E27FC236}">
                  <a16:creationId xmlns:a16="http://schemas.microsoft.com/office/drawing/2014/main" id="{498D61CC-B770-4804-BAA2-4D500A15E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" y="2790"/>
              <a:ext cx="4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450 00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95" name="Rectangle 122">
              <a:extLst>
                <a:ext uri="{FF2B5EF4-FFF2-40B4-BE49-F238E27FC236}">
                  <a16:creationId xmlns:a16="http://schemas.microsoft.com/office/drawing/2014/main" id="{E484081C-C059-475C-A0C2-F4D529E68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789"/>
              <a:ext cx="4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Beban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96" name="Rectangle 123">
              <a:extLst>
                <a:ext uri="{FF2B5EF4-FFF2-40B4-BE49-F238E27FC236}">
                  <a16:creationId xmlns:a16="http://schemas.microsoft.com/office/drawing/2014/main" id="{53081EBA-5FC7-4723-98F2-0EFAE1326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2789"/>
              <a:ext cx="52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Utilitas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97" name="Rectangle 124">
              <a:extLst>
                <a:ext uri="{FF2B5EF4-FFF2-40B4-BE49-F238E27FC236}">
                  <a16:creationId xmlns:a16="http://schemas.microsoft.com/office/drawing/2014/main" id="{8D113A5E-8A85-4743-9F49-FF2B29F2D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" y="3048"/>
              <a:ext cx="4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275 00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98" name="Rectangle 125">
              <a:extLst>
                <a:ext uri="{FF2B5EF4-FFF2-40B4-BE49-F238E27FC236}">
                  <a16:creationId xmlns:a16="http://schemas.microsoft.com/office/drawing/2014/main" id="{BFF2E3DD-2DF2-4AD9-B000-78B905932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3046"/>
              <a:ext cx="4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Beban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499" name="Rectangle 126">
              <a:extLst>
                <a:ext uri="{FF2B5EF4-FFF2-40B4-BE49-F238E27FC236}">
                  <a16:creationId xmlns:a16="http://schemas.microsoft.com/office/drawing/2014/main" id="{D76E9A47-E91E-4805-AA1A-45ADE0DC3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3046"/>
              <a:ext cx="32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Lain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00" name="Rectangle 127">
              <a:extLst>
                <a:ext uri="{FF2B5EF4-FFF2-40B4-BE49-F238E27FC236}">
                  <a16:creationId xmlns:a16="http://schemas.microsoft.com/office/drawing/2014/main" id="{2CECA8C7-1D02-4E16-B77A-4E1775047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" y="3046"/>
              <a:ext cx="6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01" name="Rectangle 128">
              <a:extLst>
                <a:ext uri="{FF2B5EF4-FFF2-40B4-BE49-F238E27FC236}">
                  <a16:creationId xmlns:a16="http://schemas.microsoft.com/office/drawing/2014/main" id="{84938197-6535-48D7-A6D0-43C090976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" y="3046"/>
              <a:ext cx="32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Lain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02" name="Rectangle 129">
              <a:extLst>
                <a:ext uri="{FF2B5EF4-FFF2-40B4-BE49-F238E27FC236}">
                  <a16:creationId xmlns:a16="http://schemas.microsoft.com/office/drawing/2014/main" id="{A393BEC1-8E89-4CAF-ADC1-01BABBEAE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" y="3304"/>
              <a:ext cx="40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Total 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03" name="Rectangle 130">
              <a:extLst>
                <a:ext uri="{FF2B5EF4-FFF2-40B4-BE49-F238E27FC236}">
                  <a16:creationId xmlns:a16="http://schemas.microsoft.com/office/drawing/2014/main" id="{F2011595-32B9-41CE-A6B7-B597B3635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" y="3304"/>
              <a:ext cx="4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Beban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04" name="Rectangle 131">
              <a:extLst>
                <a:ext uri="{FF2B5EF4-FFF2-40B4-BE49-F238E27FC236}">
                  <a16:creationId xmlns:a16="http://schemas.microsoft.com/office/drawing/2014/main" id="{C3F208CA-0696-40C5-AA5C-92B89FBEF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" y="3304"/>
              <a:ext cx="55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Operasi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05" name="Rectangle 132">
              <a:extLst>
                <a:ext uri="{FF2B5EF4-FFF2-40B4-BE49-F238E27FC236}">
                  <a16:creationId xmlns:a16="http://schemas.microsoft.com/office/drawing/2014/main" id="{5DCA7FE9-E0BF-4AB6-A8F3-A5C7D13FF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7" y="3305"/>
              <a:ext cx="66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 dirty="0">
                  <a:solidFill>
                    <a:srgbClr val="000000"/>
                  </a:solidFill>
                  <a:latin typeface="Times New Roman" pitchFamily="18" charset="0"/>
                </a:rPr>
                <a:t>4.450  00</a:t>
              </a:r>
              <a:endParaRPr lang="id-ID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06" name="Line 133">
              <a:extLst>
                <a:ext uri="{FF2B5EF4-FFF2-40B4-BE49-F238E27FC236}">
                  <a16:creationId xmlns:a16="http://schemas.microsoft.com/office/drawing/2014/main" id="{412570EB-825A-4263-B7BC-A0DAD532D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2" y="3781"/>
              <a:ext cx="1048" cy="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0507" name="Rectangle 134">
              <a:extLst>
                <a:ext uri="{FF2B5EF4-FFF2-40B4-BE49-F238E27FC236}">
                  <a16:creationId xmlns:a16="http://schemas.microsoft.com/office/drawing/2014/main" id="{4D4F438A-9C79-4843-88D8-B923E1230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" y="812"/>
              <a:ext cx="9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NetSolutions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08" name="Rectangle 135">
              <a:extLst>
                <a:ext uri="{FF2B5EF4-FFF2-40B4-BE49-F238E27FC236}">
                  <a16:creationId xmlns:a16="http://schemas.microsoft.com/office/drawing/2014/main" id="{3BE13622-73EF-419D-8054-337C0D75A3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7" y="1017"/>
              <a:ext cx="59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Laporan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09" name="Rectangle 136">
              <a:extLst>
                <a:ext uri="{FF2B5EF4-FFF2-40B4-BE49-F238E27FC236}">
                  <a16:creationId xmlns:a16="http://schemas.microsoft.com/office/drawing/2014/main" id="{4E6AD07B-9CBB-4560-8F9B-ECC05B313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1017"/>
              <a:ext cx="2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laba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10" name="Rectangle 137">
              <a:extLst>
                <a:ext uri="{FF2B5EF4-FFF2-40B4-BE49-F238E27FC236}">
                  <a16:creationId xmlns:a16="http://schemas.microsoft.com/office/drawing/2014/main" id="{20AE08F6-6205-4260-B86A-06E8EA51D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9" y="1017"/>
              <a:ext cx="3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Rugi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11" name="Rectangle 138">
              <a:extLst>
                <a:ext uri="{FF2B5EF4-FFF2-40B4-BE49-F238E27FC236}">
                  <a16:creationId xmlns:a16="http://schemas.microsoft.com/office/drawing/2014/main" id="{9694D3B8-F83F-4E4C-8F1C-169B5923F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" y="1223"/>
              <a:ext cx="346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 dirty="0">
                  <a:solidFill>
                    <a:srgbClr val="000000"/>
                  </a:solidFill>
                  <a:latin typeface="Times New Roman" pitchFamily="18" charset="0"/>
                </a:rPr>
                <a:t>Untuk periode yang berakhir 30 November 2005</a:t>
              </a:r>
              <a:endParaRPr lang="id-ID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12" name="Line 139">
              <a:extLst>
                <a:ext uri="{FF2B5EF4-FFF2-40B4-BE49-F238E27FC236}">
                  <a16:creationId xmlns:a16="http://schemas.microsoft.com/office/drawing/2014/main" id="{83D5451D-42E0-49EF-B166-DFAF636558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778"/>
              <a:ext cx="5512" cy="0"/>
            </a:xfrm>
            <a:prstGeom prst="line">
              <a:avLst/>
            </a:prstGeom>
            <a:noFill/>
            <a:ln w="8" cap="flat">
              <a:solidFill>
                <a:srgbClr val="0027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0513" name="Line 140">
              <a:extLst>
                <a:ext uri="{FF2B5EF4-FFF2-40B4-BE49-F238E27FC236}">
                  <a16:creationId xmlns:a16="http://schemas.microsoft.com/office/drawing/2014/main" id="{B4F5622D-C3D3-4EAB-AC51-5CAE470927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" y="1422"/>
              <a:ext cx="5521" cy="0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0514" name="Line 141">
              <a:extLst>
                <a:ext uri="{FF2B5EF4-FFF2-40B4-BE49-F238E27FC236}">
                  <a16:creationId xmlns:a16="http://schemas.microsoft.com/office/drawing/2014/main" id="{6394E8A4-8792-4383-888D-F873F23104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" y="1422"/>
              <a:ext cx="0" cy="2873"/>
            </a:xfrm>
            <a:prstGeom prst="line">
              <a:avLst/>
            </a:prstGeom>
            <a:noFill/>
            <a:ln w="6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0515" name="Rectangle 142">
              <a:extLst>
                <a:ext uri="{FF2B5EF4-FFF2-40B4-BE49-F238E27FC236}">
                  <a16:creationId xmlns:a16="http://schemas.microsoft.com/office/drawing/2014/main" id="{67327F5D-6F7F-4386-8832-68FBF49D9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3" y="2533"/>
              <a:ext cx="4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800 00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16" name="Line 143">
              <a:extLst>
                <a:ext uri="{FF2B5EF4-FFF2-40B4-BE49-F238E27FC236}">
                  <a16:creationId xmlns:a16="http://schemas.microsoft.com/office/drawing/2014/main" id="{9793219D-B9D4-4C4E-885C-6E0D0C7EFD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2" y="3223"/>
              <a:ext cx="1056" cy="0"/>
            </a:xfrm>
            <a:prstGeom prst="line">
              <a:avLst/>
            </a:prstGeom>
            <a:noFill/>
            <a:ln w="24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0517" name="Line 144">
              <a:extLst>
                <a:ext uri="{FF2B5EF4-FFF2-40B4-BE49-F238E27FC236}">
                  <a16:creationId xmlns:a16="http://schemas.microsoft.com/office/drawing/2014/main" id="{AD80D948-BC7A-4B0F-88FF-944BE1D049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" y="3480"/>
              <a:ext cx="1056" cy="0"/>
            </a:xfrm>
            <a:prstGeom prst="line">
              <a:avLst/>
            </a:prstGeom>
            <a:noFill/>
            <a:ln w="24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0518" name="Rectangle 145">
              <a:extLst>
                <a:ext uri="{FF2B5EF4-FFF2-40B4-BE49-F238E27FC236}">
                  <a16:creationId xmlns:a16="http://schemas.microsoft.com/office/drawing/2014/main" id="{CD8DE837-CFB6-44D4-8EBD-9BCA77F9E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" y="3606"/>
              <a:ext cx="3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Laba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19" name="Rectangle 146">
              <a:extLst>
                <a:ext uri="{FF2B5EF4-FFF2-40B4-BE49-F238E27FC236}">
                  <a16:creationId xmlns:a16="http://schemas.microsoft.com/office/drawing/2014/main" id="{5EBFC5F3-3820-4817-A8B9-7F092CABC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" y="3606"/>
              <a:ext cx="46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Bersih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20" name="Rectangle 147">
              <a:extLst>
                <a:ext uri="{FF2B5EF4-FFF2-40B4-BE49-F238E27FC236}">
                  <a16:creationId xmlns:a16="http://schemas.microsoft.com/office/drawing/2014/main" id="{5FB88020-D062-49B8-B6AE-E1BCF5229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" y="3606"/>
              <a:ext cx="80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id-ID" sz="2200">
                  <a:solidFill>
                    <a:srgbClr val="000000"/>
                  </a:solidFill>
                  <a:latin typeface="Times New Roman" pitchFamily="18" charset="0"/>
                </a:rPr>
                <a:t>$3  050  00</a:t>
              </a:r>
              <a:endParaRPr lang="id-ID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0521" name="Line 148">
              <a:extLst>
                <a:ext uri="{FF2B5EF4-FFF2-40B4-BE49-F238E27FC236}">
                  <a16:creationId xmlns:a16="http://schemas.microsoft.com/office/drawing/2014/main" id="{13061FBF-D2CC-45BE-B311-6F11F3FC1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" y="3781"/>
              <a:ext cx="1056" cy="0"/>
            </a:xfrm>
            <a:prstGeom prst="line">
              <a:avLst/>
            </a:prstGeom>
            <a:noFill/>
            <a:ln w="24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0522" name="Line 149">
              <a:extLst>
                <a:ext uri="{FF2B5EF4-FFF2-40B4-BE49-F238E27FC236}">
                  <a16:creationId xmlns:a16="http://schemas.microsoft.com/office/drawing/2014/main" id="{9D09CDE5-3180-4002-806F-D31BA9F5F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8" y="3813"/>
              <a:ext cx="1056" cy="0"/>
            </a:xfrm>
            <a:prstGeom prst="line">
              <a:avLst/>
            </a:prstGeom>
            <a:noFill/>
            <a:ln w="24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92" grpId="0"/>
      <p:bldP spid="60494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>
            <a:extLst>
              <a:ext uri="{FF2B5EF4-FFF2-40B4-BE49-F238E27FC236}">
                <a16:creationId xmlns:a16="http://schemas.microsoft.com/office/drawing/2014/main" id="{9E0164E4-657D-474A-875E-3E35CB5D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99C91A-E142-4834-AD06-DFDAF01E0ED0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28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CF24C0C5-049B-4AC6-9A02-499EC55AA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86463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Laporan Perubahan Modal</a:t>
            </a:r>
          </a:p>
        </p:txBody>
      </p:sp>
      <p:pic>
        <p:nvPicPr>
          <p:cNvPr id="26628" name="Picture 5">
            <a:extLst>
              <a:ext uri="{FF2B5EF4-FFF2-40B4-BE49-F238E27FC236}">
                <a16:creationId xmlns:a16="http://schemas.microsoft.com/office/drawing/2014/main" id="{F2200ABB-6BC6-4C31-9603-038CC5DEB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612" name="Rectangle 52">
            <a:extLst>
              <a:ext uri="{FF2B5EF4-FFF2-40B4-BE49-F238E27FC236}">
                <a16:creationId xmlns:a16="http://schemas.microsoft.com/office/drawing/2014/main" id="{F0D29CAF-49D9-4BC9-A014-31F148108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347788"/>
            <a:ext cx="8750300" cy="4870450"/>
          </a:xfrm>
          <a:prstGeom prst="rect">
            <a:avLst/>
          </a:prstGeom>
          <a:solidFill>
            <a:srgbClr val="FFEE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13" name="Rectangle 53">
            <a:extLst>
              <a:ext uri="{FF2B5EF4-FFF2-40B4-BE49-F238E27FC236}">
                <a16:creationId xmlns:a16="http://schemas.microsoft.com/office/drawing/2014/main" id="{DB375E01-20D8-484D-A8BE-B117255E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341438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14" name="Line 54">
            <a:extLst>
              <a:ext uri="{FF2B5EF4-FFF2-40B4-BE49-F238E27FC236}">
                <a16:creationId xmlns:a16="http://schemas.microsoft.com/office/drawing/2014/main" id="{AF447A77-27F3-4836-85A3-85C53DCDF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15600" y="2497138"/>
            <a:ext cx="0" cy="3721100"/>
          </a:xfrm>
          <a:prstGeom prst="line">
            <a:avLst/>
          </a:prstGeom>
          <a:noFill/>
          <a:ln w="254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15" name="Line 55">
            <a:extLst>
              <a:ext uri="{FF2B5EF4-FFF2-40B4-BE49-F238E27FC236}">
                <a16:creationId xmlns:a16="http://schemas.microsoft.com/office/drawing/2014/main" id="{3C30DF44-33C9-4751-883F-831E8D7B1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950" y="1341438"/>
            <a:ext cx="875030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16" name="Line 56">
            <a:extLst>
              <a:ext uri="{FF2B5EF4-FFF2-40B4-BE49-F238E27FC236}">
                <a16:creationId xmlns:a16="http://schemas.microsoft.com/office/drawing/2014/main" id="{49B7F238-F006-467F-9B25-2E3C3973C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15600" y="1347788"/>
            <a:ext cx="0" cy="113030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17" name="Line 57">
            <a:extLst>
              <a:ext uri="{FF2B5EF4-FFF2-40B4-BE49-F238E27FC236}">
                <a16:creationId xmlns:a16="http://schemas.microsoft.com/office/drawing/2014/main" id="{A54F0B64-1EEC-443E-9A49-5A3E3DAD8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347788"/>
            <a:ext cx="0" cy="4870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18" name="Rectangle 58">
            <a:extLst>
              <a:ext uri="{FF2B5EF4-FFF2-40B4-BE49-F238E27FC236}">
                <a16:creationId xmlns:a16="http://schemas.microsoft.com/office/drawing/2014/main" id="{224224BB-47D5-48ED-82B1-BBBFCBE38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636838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19" name="Line 59">
            <a:extLst>
              <a:ext uri="{FF2B5EF4-FFF2-40B4-BE49-F238E27FC236}">
                <a16:creationId xmlns:a16="http://schemas.microsoft.com/office/drawing/2014/main" id="{FB5420CD-9398-4202-8789-901EB3934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2503488"/>
            <a:ext cx="0" cy="3714750"/>
          </a:xfrm>
          <a:prstGeom prst="line">
            <a:avLst/>
          </a:prstGeom>
          <a:noFill/>
          <a:ln w="38100" cmpd="dbl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0" name="Line 60">
            <a:extLst>
              <a:ext uri="{FF2B5EF4-FFF2-40B4-BE49-F238E27FC236}">
                <a16:creationId xmlns:a16="http://schemas.microsoft.com/office/drawing/2014/main" id="{35812A05-427C-429E-9122-C68686E1B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503488"/>
            <a:ext cx="0" cy="3714750"/>
          </a:xfrm>
          <a:prstGeom prst="line">
            <a:avLst/>
          </a:prstGeom>
          <a:noFill/>
          <a:ln w="38100" cmpd="dbl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1" name="Rectangle 61">
            <a:extLst>
              <a:ext uri="{FF2B5EF4-FFF2-40B4-BE49-F238E27FC236}">
                <a16:creationId xmlns:a16="http://schemas.microsoft.com/office/drawing/2014/main" id="{935E459E-0986-4928-86D9-DCD551504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713038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2" name="Rectangle 62">
            <a:extLst>
              <a:ext uri="{FF2B5EF4-FFF2-40B4-BE49-F238E27FC236}">
                <a16:creationId xmlns:a16="http://schemas.microsoft.com/office/drawing/2014/main" id="{BC87E2A9-06EB-44C7-B7C7-C8C229F86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24844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3" name="Rectangle 63">
            <a:extLst>
              <a:ext uri="{FF2B5EF4-FFF2-40B4-BE49-F238E27FC236}">
                <a16:creationId xmlns:a16="http://schemas.microsoft.com/office/drawing/2014/main" id="{D394202B-99BB-4BA3-8CF3-A17E7C3ED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713038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4" name="Line 64">
            <a:extLst>
              <a:ext uri="{FF2B5EF4-FFF2-40B4-BE49-F238E27FC236}">
                <a16:creationId xmlns:a16="http://schemas.microsoft.com/office/drawing/2014/main" id="{26E2C206-2783-4C3A-BDD2-6C30DF16D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950" y="2941638"/>
            <a:ext cx="875030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5" name="Line 65">
            <a:extLst>
              <a:ext uri="{FF2B5EF4-FFF2-40B4-BE49-F238E27FC236}">
                <a16:creationId xmlns:a16="http://schemas.microsoft.com/office/drawing/2014/main" id="{C66CBAD2-5E49-40E2-B8FB-606EFB1C2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2490788"/>
            <a:ext cx="0" cy="372745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6" name="Line 66">
            <a:extLst>
              <a:ext uri="{FF2B5EF4-FFF2-40B4-BE49-F238E27FC236}">
                <a16:creationId xmlns:a16="http://schemas.microsoft.com/office/drawing/2014/main" id="{733F3049-54A0-4F1A-8074-FF96AA7DC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490788"/>
            <a:ext cx="0" cy="372745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7" name="Line 67">
            <a:extLst>
              <a:ext uri="{FF2B5EF4-FFF2-40B4-BE49-F238E27FC236}">
                <a16:creationId xmlns:a16="http://schemas.microsoft.com/office/drawing/2014/main" id="{3407CB26-8AA7-480A-9050-F80B66AD1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4600" y="2490788"/>
            <a:ext cx="0" cy="372745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8" name="Line 68">
            <a:extLst>
              <a:ext uri="{FF2B5EF4-FFF2-40B4-BE49-F238E27FC236}">
                <a16:creationId xmlns:a16="http://schemas.microsoft.com/office/drawing/2014/main" id="{8605C587-446E-4897-9A69-7C1E8D949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0" y="2490788"/>
            <a:ext cx="0" cy="372745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29" name="Line 69">
            <a:extLst>
              <a:ext uri="{FF2B5EF4-FFF2-40B4-BE49-F238E27FC236}">
                <a16:creationId xmlns:a16="http://schemas.microsoft.com/office/drawing/2014/main" id="{D6EFD918-823E-4494-8AFD-2FAF52712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950" y="3398838"/>
            <a:ext cx="875665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30" name="Rectangle 70">
            <a:extLst>
              <a:ext uri="{FF2B5EF4-FFF2-40B4-BE49-F238E27FC236}">
                <a16:creationId xmlns:a16="http://schemas.microsoft.com/office/drawing/2014/main" id="{C29C3F13-0AD4-4F9D-8BDF-6F12EC589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0589" y="5915025"/>
            <a:ext cx="15970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d-ID" altLang="en-US" sz="2000" i="0">
                <a:solidFill>
                  <a:schemeClr val="tx1"/>
                </a:solidFill>
                <a:latin typeface="Bookman Old Style" panose="02050604050505020204" pitchFamily="18" charset="0"/>
              </a:rPr>
              <a:t>     </a:t>
            </a:r>
          </a:p>
        </p:txBody>
      </p:sp>
      <p:sp>
        <p:nvSpPr>
          <p:cNvPr id="66631" name="Rectangle 71">
            <a:extLst>
              <a:ext uri="{FF2B5EF4-FFF2-40B4-BE49-F238E27FC236}">
                <a16:creationId xmlns:a16="http://schemas.microsoft.com/office/drawing/2014/main" id="{559212AC-F738-4881-8F1F-BA383967C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265238"/>
            <a:ext cx="30480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32" name="Rectangle 72">
            <a:extLst>
              <a:ext uri="{FF2B5EF4-FFF2-40B4-BE49-F238E27FC236}">
                <a16:creationId xmlns:a16="http://schemas.microsoft.com/office/drawing/2014/main" id="{22D953BE-4683-4DD0-869B-4FBCA123D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60638"/>
            <a:ext cx="541020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Modal Chris Clark, 1 November 2005</a:t>
            </a:r>
          </a:p>
        </p:txBody>
      </p:sp>
      <p:sp>
        <p:nvSpPr>
          <p:cNvPr id="66633" name="Rectangle 73">
            <a:extLst>
              <a:ext uri="{FF2B5EF4-FFF2-40B4-BE49-F238E27FC236}">
                <a16:creationId xmlns:a16="http://schemas.microsoft.com/office/drawing/2014/main" id="{70EFE278-53E9-46B1-AB84-779CC7BEC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2560638"/>
            <a:ext cx="182880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$               0</a:t>
            </a:r>
          </a:p>
        </p:txBody>
      </p:sp>
      <p:sp>
        <p:nvSpPr>
          <p:cNvPr id="66634" name="Rectangle 74">
            <a:extLst>
              <a:ext uri="{FF2B5EF4-FFF2-40B4-BE49-F238E27FC236}">
                <a16:creationId xmlns:a16="http://schemas.microsoft.com/office/drawing/2014/main" id="{90BDAF22-82C8-4845-8AF5-D50C2246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341438"/>
            <a:ext cx="708660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400" i="0">
                <a:solidFill>
                  <a:schemeClr val="tx1"/>
                </a:solidFill>
                <a:latin typeface="Times New Roman" panose="02020603050405020304" pitchFamily="18" charset="0"/>
              </a:rPr>
              <a:t>NetSolutions</a:t>
            </a:r>
          </a:p>
          <a:p>
            <a:pPr algn="ctr"/>
            <a:r>
              <a:rPr lang="id-ID" altLang="en-US" sz="2400" i="0">
                <a:solidFill>
                  <a:schemeClr val="tx1"/>
                </a:solidFill>
                <a:latin typeface="Times New Roman" panose="02020603050405020304" pitchFamily="18" charset="0"/>
              </a:rPr>
              <a:t>Laporan Perubahan Modal</a:t>
            </a:r>
          </a:p>
          <a:p>
            <a:pPr algn="ctr"/>
            <a:r>
              <a:rPr lang="id-ID" altLang="en-US" sz="2400" i="0">
                <a:solidFill>
                  <a:schemeClr val="tx1"/>
                </a:solidFill>
                <a:latin typeface="Times New Roman" panose="02020603050405020304" pitchFamily="18" charset="0"/>
              </a:rPr>
              <a:t>Per 30 November 2005</a:t>
            </a:r>
            <a:endParaRPr lang="id-ID" altLang="en-US" sz="2400" i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6635" name="Line 75">
            <a:extLst>
              <a:ext uri="{FF2B5EF4-FFF2-40B4-BE49-F238E27FC236}">
                <a16:creationId xmlns:a16="http://schemas.microsoft.com/office/drawing/2014/main" id="{06A28BD5-0918-4C5D-9B9B-7C98321F5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950" y="1341438"/>
            <a:ext cx="875030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36" name="Line 76">
            <a:extLst>
              <a:ext uri="{FF2B5EF4-FFF2-40B4-BE49-F238E27FC236}">
                <a16:creationId xmlns:a16="http://schemas.microsoft.com/office/drawing/2014/main" id="{7F291667-A4E2-43C3-BA64-E804763C3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484438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37" name="Line 77">
            <a:extLst>
              <a:ext uri="{FF2B5EF4-FFF2-40B4-BE49-F238E27FC236}">
                <a16:creationId xmlns:a16="http://schemas.microsoft.com/office/drawing/2014/main" id="{01692B41-6BB4-45A7-8EC5-7927E46E63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484438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66638" name="Group 78">
            <a:extLst>
              <a:ext uri="{FF2B5EF4-FFF2-40B4-BE49-F238E27FC236}">
                <a16:creationId xmlns:a16="http://schemas.microsoft.com/office/drawing/2014/main" id="{26CB13AD-5778-4B8E-BAE1-4177BFB341D5}"/>
              </a:ext>
            </a:extLst>
          </p:cNvPr>
          <p:cNvGrpSpPr>
            <a:grpSpLocks/>
          </p:cNvGrpSpPr>
          <p:nvPr/>
        </p:nvGrpSpPr>
        <p:grpSpPr bwMode="auto">
          <a:xfrm>
            <a:off x="1906588" y="3021014"/>
            <a:ext cx="7237412" cy="1271588"/>
            <a:chOff x="241" y="1106"/>
            <a:chExt cx="4559" cy="801"/>
          </a:xfrm>
        </p:grpSpPr>
        <p:sp>
          <p:nvSpPr>
            <p:cNvPr id="26672" name="Rectangle 79">
              <a:extLst>
                <a:ext uri="{FF2B5EF4-FFF2-40B4-BE49-F238E27FC236}">
                  <a16:creationId xmlns:a16="http://schemas.microsoft.com/office/drawing/2014/main" id="{E890422B-73D4-4C8F-9051-CD0E975A6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" y="1106"/>
              <a:ext cx="4559" cy="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tabLst>
                  <a:tab pos="6743700" algn="r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6743700" algn="r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6743700" algn="r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6743700" algn="r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6743700" algn="r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r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r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r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743700" algn="r"/>
                </a:tabLs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id-ID" altLang="en-US" sz="2400" b="0" i="0">
                  <a:solidFill>
                    <a:schemeClr val="tx1"/>
                  </a:solidFill>
                  <a:latin typeface="Times New Roman" panose="02020603050405020304" pitchFamily="18" charset="0"/>
                </a:rPr>
                <a:t>Investasi pada 1 November	$25 000  00</a:t>
              </a:r>
            </a:p>
            <a:p>
              <a:pPr>
                <a:spcBef>
                  <a:spcPct val="10000"/>
                </a:spcBef>
              </a:pPr>
              <a:r>
                <a:rPr lang="id-ID" altLang="en-US" sz="2400" b="0" i="0">
                  <a:solidFill>
                    <a:schemeClr val="tx1"/>
                  </a:solidFill>
                  <a:latin typeface="Times New Roman" panose="02020603050405020304" pitchFamily="18" charset="0"/>
                </a:rPr>
                <a:t>Laba Bersih untuk November	3 050  00</a:t>
              </a:r>
            </a:p>
            <a:p>
              <a:pPr>
                <a:spcBef>
                  <a:spcPct val="10000"/>
                </a:spcBef>
              </a:pPr>
              <a:r>
                <a:rPr lang="id-ID" altLang="en-US" sz="2400" b="0" i="0">
                  <a:solidFill>
                    <a:schemeClr val="tx1"/>
                  </a:solidFill>
                  <a:latin typeface="Times New Roman" panose="02020603050405020304" pitchFamily="18" charset="0"/>
                </a:rPr>
                <a:t>	$28  050 00</a:t>
              </a:r>
            </a:p>
          </p:txBody>
        </p:sp>
        <p:sp>
          <p:nvSpPr>
            <p:cNvPr id="66640" name="Line 80">
              <a:extLst>
                <a:ext uri="{FF2B5EF4-FFF2-40B4-BE49-F238E27FC236}">
                  <a16:creationId xmlns:a16="http://schemas.microsoft.com/office/drawing/2014/main" id="{9F93BEE5-BA6F-42BE-A23E-AD773A1912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632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66641" name="Text Box 81">
            <a:extLst>
              <a:ext uri="{FF2B5EF4-FFF2-40B4-BE49-F238E27FC236}">
                <a16:creationId xmlns:a16="http://schemas.microsoft.com/office/drawing/2014/main" id="{B475EEBD-E16E-4E5E-ACB6-8E607440F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140200"/>
            <a:ext cx="8763000" cy="168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6743700" algn="r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6743700" algn="r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6743700" algn="r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6743700" algn="r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6743700" algn="r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r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r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r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r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Dikurangi penarikan	 2  000 00</a:t>
            </a:r>
          </a:p>
          <a:p>
            <a:pPr>
              <a:spcBef>
                <a:spcPct val="10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Kenaikan ekuitas pemilik		26  050 00</a:t>
            </a:r>
          </a:p>
          <a:p>
            <a:pPr>
              <a:spcBef>
                <a:spcPct val="10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Modal Chris Clark 30 November 2005		$26  050 00</a:t>
            </a:r>
          </a:p>
          <a:p>
            <a:pPr>
              <a:spcBef>
                <a:spcPct val="10000"/>
              </a:spcBef>
            </a:pPr>
            <a:endParaRPr lang="id-ID" altLang="en-US" sz="2400" b="0" i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6642" name="Group 82">
            <a:extLst>
              <a:ext uri="{FF2B5EF4-FFF2-40B4-BE49-F238E27FC236}">
                <a16:creationId xmlns:a16="http://schemas.microsoft.com/office/drawing/2014/main" id="{C79F0801-C56B-4639-91D2-4775BDF79CF8}"/>
              </a:ext>
            </a:extLst>
          </p:cNvPr>
          <p:cNvGrpSpPr>
            <a:grpSpLocks/>
          </p:cNvGrpSpPr>
          <p:nvPr/>
        </p:nvGrpSpPr>
        <p:grpSpPr bwMode="auto">
          <a:xfrm>
            <a:off x="8839200" y="5380038"/>
            <a:ext cx="1676400" cy="38100"/>
            <a:chOff x="4608" y="2880"/>
            <a:chExt cx="1056" cy="24"/>
          </a:xfrm>
        </p:grpSpPr>
        <p:sp>
          <p:nvSpPr>
            <p:cNvPr id="66643" name="Line 83">
              <a:extLst>
                <a:ext uri="{FF2B5EF4-FFF2-40B4-BE49-F238E27FC236}">
                  <a16:creationId xmlns:a16="http://schemas.microsoft.com/office/drawing/2014/main" id="{AD2FA4F2-350B-4462-AE0E-D2543CFF9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2880"/>
              <a:ext cx="10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6644" name="Line 84">
              <a:extLst>
                <a:ext uri="{FF2B5EF4-FFF2-40B4-BE49-F238E27FC236}">
                  <a16:creationId xmlns:a16="http://schemas.microsoft.com/office/drawing/2014/main" id="{F08FF3F3-8C4E-49D1-ACA5-205D8C4B8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88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6645" name="Line 85">
              <a:extLst>
                <a:ext uri="{FF2B5EF4-FFF2-40B4-BE49-F238E27FC236}">
                  <a16:creationId xmlns:a16="http://schemas.microsoft.com/office/drawing/2014/main" id="{8204913B-D2A4-434D-A9D6-5DFC735CA7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904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66646" name="Line 86">
            <a:extLst>
              <a:ext uri="{FF2B5EF4-FFF2-40B4-BE49-F238E27FC236}">
                <a16:creationId xmlns:a16="http://schemas.microsoft.com/office/drawing/2014/main" id="{3FE1953A-8263-4B2D-BF69-240A86CDF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541838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47" name="Line 87">
            <a:extLst>
              <a:ext uri="{FF2B5EF4-FFF2-40B4-BE49-F238E27FC236}">
                <a16:creationId xmlns:a16="http://schemas.microsoft.com/office/drawing/2014/main" id="{35EBB7EB-EFFF-4FA0-8DD3-610D43939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49228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48" name="Line 88">
            <a:extLst>
              <a:ext uri="{FF2B5EF4-FFF2-40B4-BE49-F238E27FC236}">
                <a16:creationId xmlns:a16="http://schemas.microsoft.com/office/drawing/2014/main" id="{48142D46-FF6D-44F6-90C5-9267AE663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856038"/>
            <a:ext cx="875665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49" name="Line 89">
            <a:extLst>
              <a:ext uri="{FF2B5EF4-FFF2-40B4-BE49-F238E27FC236}">
                <a16:creationId xmlns:a16="http://schemas.microsoft.com/office/drawing/2014/main" id="{A28CA439-4612-4A75-8824-BB203E872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237038"/>
            <a:ext cx="875665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50" name="Line 90">
            <a:extLst>
              <a:ext uri="{FF2B5EF4-FFF2-40B4-BE49-F238E27FC236}">
                <a16:creationId xmlns:a16="http://schemas.microsoft.com/office/drawing/2014/main" id="{15443F58-F4E5-4EA2-971C-7976365354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541838"/>
            <a:ext cx="875665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51" name="Line 91">
            <a:extLst>
              <a:ext uri="{FF2B5EF4-FFF2-40B4-BE49-F238E27FC236}">
                <a16:creationId xmlns:a16="http://schemas.microsoft.com/office/drawing/2014/main" id="{B53229AF-ED6C-41B8-A050-0FB166EDC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922838"/>
            <a:ext cx="875665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52" name="Line 92">
            <a:extLst>
              <a:ext uri="{FF2B5EF4-FFF2-40B4-BE49-F238E27FC236}">
                <a16:creationId xmlns:a16="http://schemas.microsoft.com/office/drawing/2014/main" id="{B550A184-B4F7-46DF-8110-9DCE88348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761038"/>
            <a:ext cx="875665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53" name="Line 93">
            <a:extLst>
              <a:ext uri="{FF2B5EF4-FFF2-40B4-BE49-F238E27FC236}">
                <a16:creationId xmlns:a16="http://schemas.microsoft.com/office/drawing/2014/main" id="{16688CF1-BFB9-49D8-9BD1-BE695E4254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6218238"/>
            <a:ext cx="875665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54" name="Line 94">
            <a:extLst>
              <a:ext uri="{FF2B5EF4-FFF2-40B4-BE49-F238E27FC236}">
                <a16:creationId xmlns:a16="http://schemas.microsoft.com/office/drawing/2014/main" id="{433AE8F6-F804-4B15-B363-FEB3D66B2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80038"/>
            <a:ext cx="875665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6655" name="AutoShape 95">
            <a:extLst>
              <a:ext uri="{FF2B5EF4-FFF2-40B4-BE49-F238E27FC236}">
                <a16:creationId xmlns:a16="http://schemas.microsoft.com/office/drawing/2014/main" id="{712E65F1-33B4-456E-9CDA-B9908742C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6" y="3068638"/>
            <a:ext cx="1952625" cy="1219200"/>
          </a:xfrm>
          <a:prstGeom prst="rightArrowCallout">
            <a:avLst>
              <a:gd name="adj1" fmla="val 26787"/>
              <a:gd name="adj2" fmla="val 25000"/>
              <a:gd name="adj3" fmla="val 25855"/>
              <a:gd name="adj4" fmla="val 77083"/>
            </a:avLst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id-ID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Dari Laporan Laba Rugi</a:t>
            </a:r>
          </a:p>
        </p:txBody>
      </p:sp>
      <p:sp>
        <p:nvSpPr>
          <p:cNvPr id="66656" name="AutoShape 96">
            <a:extLst>
              <a:ext uri="{FF2B5EF4-FFF2-40B4-BE49-F238E27FC236}">
                <a16:creationId xmlns:a16="http://schemas.microsoft.com/office/drawing/2014/main" id="{FDDE6972-0A06-4931-8F36-A25158E56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4724400"/>
            <a:ext cx="2286000" cy="838200"/>
          </a:xfrm>
          <a:prstGeom prst="rightArrowCallout">
            <a:avLst>
              <a:gd name="adj1" fmla="val 26787"/>
              <a:gd name="adj2" fmla="val 25000"/>
              <a:gd name="adj3" fmla="val 44028"/>
              <a:gd name="adj4" fmla="val 77083"/>
            </a:avLst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id-ID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Ke Neraca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5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6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6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6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6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6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6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6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6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6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6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6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6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6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6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6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6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6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6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6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6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5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6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1" dur="500"/>
                                        <p:tgtEl>
                                          <p:spTgt spid="6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6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6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612" grpId="0" animBg="1"/>
      <p:bldP spid="66613" grpId="0" animBg="1"/>
      <p:bldP spid="66618" grpId="0" animBg="1"/>
      <p:bldP spid="66621" grpId="0" animBg="1"/>
      <p:bldP spid="66622" grpId="0" animBg="1"/>
      <p:bldP spid="66623" grpId="0" animBg="1"/>
      <p:bldP spid="66630" grpId="0"/>
      <p:bldP spid="66631" grpId="0" animBg="1"/>
      <p:bldP spid="66632" grpId="0"/>
      <p:bldP spid="66633" grpId="0"/>
      <p:bldP spid="66634" grpId="0"/>
      <p:bldP spid="66641" grpId="0"/>
      <p:bldP spid="66655" grpId="0" animBg="1" autoUpdateAnimBg="0"/>
      <p:bldP spid="66656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80483391-4C35-4C4F-B9FA-651110D3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7CF06E-7F74-46BC-AC84-7646D75D8E0C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29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C8D4A0D4-6DD6-4961-8CCD-DDC9F2724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864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Laporan Neraca</a:t>
            </a:r>
          </a:p>
        </p:txBody>
      </p:sp>
      <p:pic>
        <p:nvPicPr>
          <p:cNvPr id="27652" name="Picture 47">
            <a:extLst>
              <a:ext uri="{FF2B5EF4-FFF2-40B4-BE49-F238E27FC236}">
                <a16:creationId xmlns:a16="http://schemas.microsoft.com/office/drawing/2014/main" id="{A664B79B-0F28-4C94-B848-9A74938D6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92" name="Rectangle 84">
            <a:extLst>
              <a:ext uri="{FF2B5EF4-FFF2-40B4-BE49-F238E27FC236}">
                <a16:creationId xmlns:a16="http://schemas.microsoft.com/office/drawing/2014/main" id="{DCC155A3-2AD0-4BFF-85E9-B780D8278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1296988"/>
            <a:ext cx="8750300" cy="4724400"/>
          </a:xfrm>
          <a:prstGeom prst="rect">
            <a:avLst/>
          </a:prstGeom>
          <a:solidFill>
            <a:srgbClr val="FFEE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93" name="Rectangle 85">
            <a:extLst>
              <a:ext uri="{FF2B5EF4-FFF2-40B4-BE49-F238E27FC236}">
                <a16:creationId xmlns:a16="http://schemas.microsoft.com/office/drawing/2014/main" id="{ECA3F0ED-8ABD-4F72-AB18-14A0A9623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675" y="1373188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94" name="Rectangle 86">
            <a:extLst>
              <a:ext uri="{FF2B5EF4-FFF2-40B4-BE49-F238E27FC236}">
                <a16:creationId xmlns:a16="http://schemas.microsoft.com/office/drawing/2014/main" id="{C24BB2D4-4ABA-4FAA-B189-A9FBAC34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9075" y="3659189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95" name="Line 87">
            <a:extLst>
              <a:ext uri="{FF2B5EF4-FFF2-40B4-BE49-F238E27FC236}">
                <a16:creationId xmlns:a16="http://schemas.microsoft.com/office/drawing/2014/main" id="{0E359D8D-6648-4C64-9002-B5F58C0C63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80675" y="2528888"/>
            <a:ext cx="0" cy="3492500"/>
          </a:xfrm>
          <a:prstGeom prst="line">
            <a:avLst/>
          </a:prstGeom>
          <a:noFill/>
          <a:ln w="254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96" name="Line 88">
            <a:extLst>
              <a:ext uri="{FF2B5EF4-FFF2-40B4-BE49-F238E27FC236}">
                <a16:creationId xmlns:a16="http://schemas.microsoft.com/office/drawing/2014/main" id="{EF77F68D-EAAA-4099-8E20-76F2B4329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80675" y="1379538"/>
            <a:ext cx="0" cy="113030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97" name="Line 89">
            <a:extLst>
              <a:ext uri="{FF2B5EF4-FFF2-40B4-BE49-F238E27FC236}">
                <a16:creationId xmlns:a16="http://schemas.microsoft.com/office/drawing/2014/main" id="{7BCD9FE6-5182-4FEE-AE72-48B5F6823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7675" y="1379538"/>
            <a:ext cx="0" cy="4641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98" name="Rectangle 90">
            <a:extLst>
              <a:ext uri="{FF2B5EF4-FFF2-40B4-BE49-F238E27FC236}">
                <a16:creationId xmlns:a16="http://schemas.microsoft.com/office/drawing/2014/main" id="{C538EEC6-9AEC-444E-8D34-09C07446A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2668588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99" name="Line 91">
            <a:extLst>
              <a:ext uri="{FF2B5EF4-FFF2-40B4-BE49-F238E27FC236}">
                <a16:creationId xmlns:a16="http://schemas.microsoft.com/office/drawing/2014/main" id="{A6A9DB43-DBE4-4505-897D-0A199A8913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04275" y="2535238"/>
            <a:ext cx="0" cy="3486150"/>
          </a:xfrm>
          <a:prstGeom prst="line">
            <a:avLst/>
          </a:prstGeom>
          <a:noFill/>
          <a:ln w="38100" cmpd="dbl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0" name="Line 92">
            <a:extLst>
              <a:ext uri="{FF2B5EF4-FFF2-40B4-BE49-F238E27FC236}">
                <a16:creationId xmlns:a16="http://schemas.microsoft.com/office/drawing/2014/main" id="{CA66E8F7-48CF-415C-88A3-089965D67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3475" y="2535238"/>
            <a:ext cx="0" cy="3486150"/>
          </a:xfrm>
          <a:prstGeom prst="line">
            <a:avLst/>
          </a:prstGeom>
          <a:noFill/>
          <a:ln w="38100" cmpd="dbl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1" name="Rectangle 93">
            <a:extLst>
              <a:ext uri="{FF2B5EF4-FFF2-40B4-BE49-F238E27FC236}">
                <a16:creationId xmlns:a16="http://schemas.microsoft.com/office/drawing/2014/main" id="{A703ABD8-797A-4094-B49D-E58300B15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7675" y="251618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2" name="Rectangle 94">
            <a:extLst>
              <a:ext uri="{FF2B5EF4-FFF2-40B4-BE49-F238E27FC236}">
                <a16:creationId xmlns:a16="http://schemas.microsoft.com/office/drawing/2014/main" id="{E0A356A4-58D7-4742-A5DD-341E00167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875" y="2744788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3" name="Line 95">
            <a:extLst>
              <a:ext uri="{FF2B5EF4-FFF2-40B4-BE49-F238E27FC236}">
                <a16:creationId xmlns:a16="http://schemas.microsoft.com/office/drawing/2014/main" id="{82CC1427-38B5-447F-96C5-3E2ADFD41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4025" y="2973388"/>
            <a:ext cx="875030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4" name="Line 96">
            <a:extLst>
              <a:ext uri="{FF2B5EF4-FFF2-40B4-BE49-F238E27FC236}">
                <a16:creationId xmlns:a16="http://schemas.microsoft.com/office/drawing/2014/main" id="{609BCB6C-408F-4F86-929A-16CE21B1B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6675" y="2516188"/>
            <a:ext cx="0" cy="350520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5" name="Line 97">
            <a:extLst>
              <a:ext uri="{FF2B5EF4-FFF2-40B4-BE49-F238E27FC236}">
                <a16:creationId xmlns:a16="http://schemas.microsoft.com/office/drawing/2014/main" id="{7EEE1BFA-E201-4143-94B8-C3AB80548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6275" y="2516188"/>
            <a:ext cx="0" cy="350520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6" name="Line 98">
            <a:extLst>
              <a:ext uri="{FF2B5EF4-FFF2-40B4-BE49-F238E27FC236}">
                <a16:creationId xmlns:a16="http://schemas.microsoft.com/office/drawing/2014/main" id="{375D3D8E-2397-4C31-ABB8-CCD7D6ED9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3475" y="2522538"/>
            <a:ext cx="0" cy="349885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7" name="Line 99">
            <a:extLst>
              <a:ext uri="{FF2B5EF4-FFF2-40B4-BE49-F238E27FC236}">
                <a16:creationId xmlns:a16="http://schemas.microsoft.com/office/drawing/2014/main" id="{A8C37D6A-EA79-49F5-A7B2-BCA9E473C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3875" y="2522538"/>
            <a:ext cx="0" cy="349885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8" name="Line 100">
            <a:extLst>
              <a:ext uri="{FF2B5EF4-FFF2-40B4-BE49-F238E27FC236}">
                <a16:creationId xmlns:a16="http://schemas.microsoft.com/office/drawing/2014/main" id="{8103386F-6EFF-49C5-808F-F464CADD6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4025" y="3430588"/>
            <a:ext cx="875030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09" name="Line 101">
            <a:extLst>
              <a:ext uri="{FF2B5EF4-FFF2-40B4-BE49-F238E27FC236}">
                <a16:creationId xmlns:a16="http://schemas.microsoft.com/office/drawing/2014/main" id="{2BA0591E-C60D-437F-97AA-DFF7710CF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7675" y="3887788"/>
            <a:ext cx="875665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10" name="Line 102">
            <a:extLst>
              <a:ext uri="{FF2B5EF4-FFF2-40B4-BE49-F238E27FC236}">
                <a16:creationId xmlns:a16="http://schemas.microsoft.com/office/drawing/2014/main" id="{FA5F1BF6-011C-4C9E-B6A2-78202C87E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4025" y="4344988"/>
            <a:ext cx="875030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11" name="Line 103">
            <a:extLst>
              <a:ext uri="{FF2B5EF4-FFF2-40B4-BE49-F238E27FC236}">
                <a16:creationId xmlns:a16="http://schemas.microsoft.com/office/drawing/2014/main" id="{5315C366-5820-46E1-856C-A05F21F6E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4025" y="4802188"/>
            <a:ext cx="875030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12" name="Line 104">
            <a:extLst>
              <a:ext uri="{FF2B5EF4-FFF2-40B4-BE49-F238E27FC236}">
                <a16:creationId xmlns:a16="http://schemas.microsoft.com/office/drawing/2014/main" id="{9B018867-9608-45B7-8A95-B954AEF50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4025" y="5259388"/>
            <a:ext cx="875030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13" name="Line 105">
            <a:extLst>
              <a:ext uri="{FF2B5EF4-FFF2-40B4-BE49-F238E27FC236}">
                <a16:creationId xmlns:a16="http://schemas.microsoft.com/office/drawing/2014/main" id="{695C5BA5-3D3D-4DE8-8E74-4EC5E57C3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4025" y="5716588"/>
            <a:ext cx="8750300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14" name="Rectangle 106">
            <a:extLst>
              <a:ext uri="{FF2B5EF4-FFF2-40B4-BE49-F238E27FC236}">
                <a16:creationId xmlns:a16="http://schemas.microsoft.com/office/drawing/2014/main" id="{378AB90D-72C1-4A0E-A342-F575D6B71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75" y="1296988"/>
            <a:ext cx="30480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676" name="Rectangle 107">
            <a:extLst>
              <a:ext uri="{FF2B5EF4-FFF2-40B4-BE49-F238E27FC236}">
                <a16:creationId xmlns:a16="http://schemas.microsoft.com/office/drawing/2014/main" id="{900F5367-B1F8-49D9-80B0-7CF7B6BF8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075" y="2592388"/>
            <a:ext cx="861060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        </a:t>
            </a:r>
            <a:r>
              <a:rPr lang="id-ID" altLang="en-US" sz="2400" i="0">
                <a:solidFill>
                  <a:schemeClr val="tx1"/>
                </a:solidFill>
                <a:latin typeface="Times New Roman" panose="02020603050405020304" pitchFamily="18" charset="0"/>
              </a:rPr>
              <a:t>          Aktiva                                   Kewajiban</a:t>
            </a:r>
            <a:endParaRPr lang="id-ID" altLang="en-US" sz="2400" b="0" i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716" name="Rectangle 108">
            <a:extLst>
              <a:ext uri="{FF2B5EF4-FFF2-40B4-BE49-F238E27FC236}">
                <a16:creationId xmlns:a16="http://schemas.microsoft.com/office/drawing/2014/main" id="{45F81894-46DA-41EF-BFE7-7E7E89150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2592389"/>
            <a:ext cx="3733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678" name="Rectangle 109">
            <a:extLst>
              <a:ext uri="{FF2B5EF4-FFF2-40B4-BE49-F238E27FC236}">
                <a16:creationId xmlns:a16="http://schemas.microsoft.com/office/drawing/2014/main" id="{E377A502-7A0F-4C33-AA6A-45B8CE23C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675" y="1373188"/>
            <a:ext cx="708660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d-ID" altLang="en-US" sz="2400" i="0">
                <a:solidFill>
                  <a:schemeClr val="tx1"/>
                </a:solidFill>
                <a:latin typeface="Times New Roman" panose="02020603050405020304" pitchFamily="18" charset="0"/>
              </a:rPr>
              <a:t>NetSolutions</a:t>
            </a:r>
          </a:p>
          <a:p>
            <a:pPr algn="ctr"/>
            <a:r>
              <a:rPr lang="id-ID" altLang="en-US" sz="2400" i="0">
                <a:solidFill>
                  <a:schemeClr val="tx1"/>
                </a:solidFill>
                <a:latin typeface="Times New Roman" panose="02020603050405020304" pitchFamily="18" charset="0"/>
              </a:rPr>
              <a:t>Neraca</a:t>
            </a:r>
          </a:p>
          <a:p>
            <a:pPr algn="ctr"/>
            <a:r>
              <a:rPr lang="id-ID" altLang="en-US" sz="2400" i="0">
                <a:solidFill>
                  <a:schemeClr val="tx1"/>
                </a:solidFill>
                <a:latin typeface="Times New Roman" panose="02020603050405020304" pitchFamily="18" charset="0"/>
              </a:rPr>
              <a:t>30 November 2005</a:t>
            </a:r>
          </a:p>
        </p:txBody>
      </p:sp>
      <p:sp>
        <p:nvSpPr>
          <p:cNvPr id="68718" name="Line 110">
            <a:extLst>
              <a:ext uri="{FF2B5EF4-FFF2-40B4-BE49-F238E27FC236}">
                <a16:creationId xmlns:a16="http://schemas.microsoft.com/office/drawing/2014/main" id="{DF82F379-DFC6-427D-BB00-5C75444EF4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7675" y="2516188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19" name="Line 111">
            <a:extLst>
              <a:ext uri="{FF2B5EF4-FFF2-40B4-BE49-F238E27FC236}">
                <a16:creationId xmlns:a16="http://schemas.microsoft.com/office/drawing/2014/main" id="{BE80410C-15DE-4EAD-AB36-10B309B0B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0075" y="29733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7681" name="Rectangle 112">
            <a:extLst>
              <a:ext uri="{FF2B5EF4-FFF2-40B4-BE49-F238E27FC236}">
                <a16:creationId xmlns:a16="http://schemas.microsoft.com/office/drawing/2014/main" id="{920626BB-50E8-4A06-A52E-6904BADA8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251" y="3049589"/>
            <a:ext cx="8759825" cy="230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4171950" algn="r"/>
                <a:tab pos="4400550" algn="l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171950" algn="r"/>
                <a:tab pos="4400550" algn="l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171950" algn="r"/>
                <a:tab pos="4400550" algn="l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171950" algn="r"/>
                <a:tab pos="4400550" algn="l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171950" algn="r"/>
                <a:tab pos="4400550" algn="l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1950" algn="r"/>
                <a:tab pos="4400550" algn="l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1950" algn="r"/>
                <a:tab pos="4400550" algn="l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1950" algn="r"/>
                <a:tab pos="4400550" algn="l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1950" algn="r"/>
                <a:tab pos="4400550" algn="l"/>
                <a:tab pos="8458200" algn="r"/>
              </a:tabLs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Kas	$ 5  900  00	Utang Dagang	$      400  00</a:t>
            </a:r>
          </a:p>
          <a:p>
            <a:pPr>
              <a:spcBef>
                <a:spcPct val="25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Perlengkapan	550  00	         </a:t>
            </a:r>
            <a:r>
              <a:rPr lang="id-ID" altLang="en-US" sz="2400" i="0">
                <a:solidFill>
                  <a:schemeClr val="tx1"/>
                </a:solidFill>
                <a:latin typeface="Times New Roman" panose="02020603050405020304" pitchFamily="18" charset="0"/>
              </a:rPr>
              <a:t>Ekuitas</a:t>
            </a:r>
            <a:endParaRPr lang="id-ID" altLang="en-US" sz="2400" b="0" i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5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Tanah	20  000  00	Modal Chris Clark	26  050  00</a:t>
            </a:r>
          </a:p>
          <a:p>
            <a:pPr>
              <a:spcBef>
                <a:spcPct val="25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		Total utang dan</a:t>
            </a:r>
          </a:p>
          <a:p>
            <a:pPr>
              <a:spcBef>
                <a:spcPct val="25000"/>
              </a:spcBef>
            </a:pPr>
            <a:r>
              <a: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rPr>
              <a:t>Total aktiva	$26  450  00	  ekuitas	$26  450  00</a:t>
            </a:r>
          </a:p>
        </p:txBody>
      </p:sp>
      <p:sp>
        <p:nvSpPr>
          <p:cNvPr id="68721" name="Line 113">
            <a:extLst>
              <a:ext uri="{FF2B5EF4-FFF2-40B4-BE49-F238E27FC236}">
                <a16:creationId xmlns:a16="http://schemas.microsoft.com/office/drawing/2014/main" id="{FDBF39E1-9546-4787-B64A-B8A6AB827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2516188"/>
            <a:ext cx="0" cy="3505200"/>
          </a:xfrm>
          <a:prstGeom prst="line">
            <a:avLst/>
          </a:prstGeom>
          <a:noFill/>
          <a:ln w="38100" cmpd="dbl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22" name="Line 114">
            <a:extLst>
              <a:ext uri="{FF2B5EF4-FFF2-40B4-BE49-F238E27FC236}">
                <a16:creationId xmlns:a16="http://schemas.microsoft.com/office/drawing/2014/main" id="{9933BC42-C117-479B-B610-A4FF78094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480218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23" name="Line 115">
            <a:extLst>
              <a:ext uri="{FF2B5EF4-FFF2-40B4-BE49-F238E27FC236}">
                <a16:creationId xmlns:a16="http://schemas.microsoft.com/office/drawing/2014/main" id="{CB406A08-2D37-4CAA-AD00-D3B135C73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4275" y="480218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24" name="Line 116">
            <a:extLst>
              <a:ext uri="{FF2B5EF4-FFF2-40B4-BE49-F238E27FC236}">
                <a16:creationId xmlns:a16="http://schemas.microsoft.com/office/drawing/2014/main" id="{549739F0-BAB0-42D3-96D9-D9C4AA3780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525938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25" name="Line 117">
            <a:extLst>
              <a:ext uri="{FF2B5EF4-FFF2-40B4-BE49-F238E27FC236}">
                <a16:creationId xmlns:a16="http://schemas.microsoft.com/office/drawing/2014/main" id="{EF61DFD3-D12B-4A45-994F-8ACE8D237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53165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26" name="Line 118">
            <a:extLst>
              <a:ext uri="{FF2B5EF4-FFF2-40B4-BE49-F238E27FC236}">
                <a16:creationId xmlns:a16="http://schemas.microsoft.com/office/drawing/2014/main" id="{B5EFC60C-8221-4A3C-A391-7B321DEF2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4275" y="525938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727" name="Line 119">
            <a:extLst>
              <a:ext uri="{FF2B5EF4-FFF2-40B4-BE49-F238E27FC236}">
                <a16:creationId xmlns:a16="http://schemas.microsoft.com/office/drawing/2014/main" id="{1C6F0494-4239-4E05-B49A-6224F4864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4275" y="53165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8651" name="Text Box 43">
            <a:extLst>
              <a:ext uri="{FF2B5EF4-FFF2-40B4-BE49-F238E27FC236}">
                <a16:creationId xmlns:a16="http://schemas.microsoft.com/office/drawing/2014/main" id="{EB5FA8D6-EA62-4F65-BA06-FF65245B4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675" y="5703888"/>
            <a:ext cx="7488238" cy="75713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id-ID" altLang="en-US" sz="2400" b="0" i="0">
                <a:solidFill>
                  <a:schemeClr val="bg1"/>
                </a:solidFill>
                <a:latin typeface="Times New Roman" panose="02020603050405020304" pitchFamily="18" charset="0"/>
              </a:rPr>
              <a:t>Neraca ini disajikan menggunakan </a:t>
            </a:r>
            <a:r>
              <a:rPr lang="id-ID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bentuk akun (sebelah-menyebelah)</a:t>
            </a:r>
            <a:r>
              <a:rPr lang="id-ID" altLang="en-US" sz="2400" b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id-ID" altLang="en-US" sz="2400" b="0" i="0">
                <a:solidFill>
                  <a:schemeClr val="bg1"/>
                </a:solidFill>
                <a:latin typeface="Times New Roman" panose="02020603050405020304" pitchFamily="18" charset="0"/>
              </a:rPr>
              <a:t>Bentuk lain yaitu </a:t>
            </a:r>
            <a:r>
              <a:rPr lang="id-ID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bentuk laporan.</a:t>
            </a:r>
            <a:r>
              <a:rPr lang="id-ID" altLang="en-US" sz="2400" b="0" i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id-ID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728" name="AutoShape 120">
            <a:extLst>
              <a:ext uri="{FF2B5EF4-FFF2-40B4-BE49-F238E27FC236}">
                <a16:creationId xmlns:a16="http://schemas.microsoft.com/office/drawing/2014/main" id="{DC0435DA-E348-4F42-B92A-FC00A3655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838200"/>
            <a:ext cx="2667000" cy="2286000"/>
          </a:xfrm>
          <a:prstGeom prst="downArrowCallout">
            <a:avLst>
              <a:gd name="adj1" fmla="val 29167"/>
              <a:gd name="adj2" fmla="val 29167"/>
              <a:gd name="adj3" fmla="val 16667"/>
              <a:gd name="adj4" fmla="val 66667"/>
            </a:avLst>
          </a:prstGeom>
          <a:solidFill>
            <a:srgbClr val="0066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id-ID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Dari Laporan Perubahan Modal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51" grpId="0" animBg="1" autoUpdateAnimBg="0"/>
      <p:bldP spid="6872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B019B9D-DD37-4033-9B39-529CD1DDBC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971585"/>
              </p:ext>
            </p:extLst>
          </p:nvPr>
        </p:nvGraphicFramePr>
        <p:xfrm>
          <a:off x="983974" y="566668"/>
          <a:ext cx="10515600" cy="33375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88096">
                  <a:extLst>
                    <a:ext uri="{9D8B030D-6E8A-4147-A177-3AD203B41FA5}">
                      <a16:colId xmlns:a16="http://schemas.microsoft.com/office/drawing/2014/main" val="300895304"/>
                    </a:ext>
                  </a:extLst>
                </a:gridCol>
                <a:gridCol w="8027504">
                  <a:extLst>
                    <a:ext uri="{9D8B030D-6E8A-4147-A177-3AD203B41FA5}">
                      <a16:colId xmlns:a16="http://schemas.microsoft.com/office/drawing/2014/main" val="1024012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PERTEMUAN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89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RUANG LINGKUP AKUNTANSI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426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II, III &amp;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MEMAHAMI PERSAMAAN AKUNTANSI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527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V, VI &amp; 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AKUNTANSI PERUSAHAAN JASA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168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6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IX &amp;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MEMAHAMI PERUSAHAAN DAGANG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231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XI, XII &amp; XIII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AKUNTANSI PERUSAHAAN DAGANG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606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JURNAL PENUTUP, JURNAL PEMBALIK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55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33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039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4CD812C2-7214-413E-BE9B-DAD48D727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03CDC4-211F-4CC7-8C17-B7BAF799A902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30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F1DA89F7-D677-4A81-A031-F5C1974B7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150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Laporan Arus Kas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C8DF8BA1-361F-49B9-A9F8-AE9192EBC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741" name="Picture 85">
            <a:extLst>
              <a:ext uri="{FF2B5EF4-FFF2-40B4-BE49-F238E27FC236}">
                <a16:creationId xmlns:a16="http://schemas.microsoft.com/office/drawing/2014/main" id="{8B416A1B-D2B4-4B8A-B0A4-A9B7209F4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1196975"/>
            <a:ext cx="8137525" cy="553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742" name="AutoShape 86">
            <a:extLst>
              <a:ext uri="{FF2B5EF4-FFF2-40B4-BE49-F238E27FC236}">
                <a16:creationId xmlns:a16="http://schemas.microsoft.com/office/drawing/2014/main" id="{87B34507-2044-429A-833B-91A68A754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6092826"/>
            <a:ext cx="3368675" cy="728663"/>
          </a:xfrm>
          <a:prstGeom prst="rightArrow">
            <a:avLst>
              <a:gd name="adj1" fmla="val 50000"/>
              <a:gd name="adj2" fmla="val 115577"/>
            </a:avLst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Sama dengan saldo kas neraca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742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113343CE-AF4D-4D22-B1A1-0C229A94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5E272F-94BF-4CE8-A0A7-DF7E0A873C73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31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9738CCEF-99C0-4385-80B6-5676081E6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864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Analisis dan Interpretasi Keuangan </a:t>
            </a:r>
          </a:p>
        </p:txBody>
      </p:sp>
      <p:pic>
        <p:nvPicPr>
          <p:cNvPr id="29700" name="Picture 5">
            <a:extLst>
              <a:ext uri="{FF2B5EF4-FFF2-40B4-BE49-F238E27FC236}">
                <a16:creationId xmlns:a16="http://schemas.microsoft.com/office/drawing/2014/main" id="{625864DB-7596-4F6F-B5E1-543E7AD54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10" name="Text Box 6">
            <a:extLst>
              <a:ext uri="{FF2B5EF4-FFF2-40B4-BE49-F238E27FC236}">
                <a16:creationId xmlns:a16="http://schemas.microsoft.com/office/drawing/2014/main" id="{33063C03-C445-48CD-9D9A-7F4C190B0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1620838"/>
            <a:ext cx="73152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2000" b="0" i="0">
                <a:solidFill>
                  <a:srgbClr val="0066FF"/>
                </a:solidFill>
                <a:latin typeface="Times New Roman" panose="02020603050405020304" pitchFamily="18" charset="0"/>
              </a:rPr>
              <a:t>Rasio utang terhadap ekuitas memungkinkan pemilik seperti Chris Clark untuk menganalisis kemampuan perusahaan bertahan dalam kondisi bisnis yang buruk.</a:t>
            </a:r>
          </a:p>
        </p:txBody>
      </p:sp>
      <p:grpSp>
        <p:nvGrpSpPr>
          <p:cNvPr id="72711" name="Group 7">
            <a:extLst>
              <a:ext uri="{FF2B5EF4-FFF2-40B4-BE49-F238E27FC236}">
                <a16:creationId xmlns:a16="http://schemas.microsoft.com/office/drawing/2014/main" id="{68CCED1C-01D5-47C8-A1EE-53403253AA04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2848887"/>
            <a:ext cx="7397750" cy="1003405"/>
            <a:chOff x="480" y="1128"/>
            <a:chExt cx="4992" cy="1042"/>
          </a:xfrm>
        </p:grpSpPr>
        <p:sp>
          <p:nvSpPr>
            <p:cNvPr id="29713" name="Text Box 8">
              <a:extLst>
                <a:ext uri="{FF2B5EF4-FFF2-40B4-BE49-F238E27FC236}">
                  <a16:creationId xmlns:a16="http://schemas.microsoft.com/office/drawing/2014/main" id="{0DAC86FE-4694-4723-919F-A20C16C278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128"/>
              <a:ext cx="1776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d-ID" altLang="en-US" sz="24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Rasio utang terhadap ekuitas</a:t>
              </a:r>
            </a:p>
          </p:txBody>
        </p:sp>
        <p:sp>
          <p:nvSpPr>
            <p:cNvPr id="29714" name="Text Box 9">
              <a:extLst>
                <a:ext uri="{FF2B5EF4-FFF2-40B4-BE49-F238E27FC236}">
                  <a16:creationId xmlns:a16="http://schemas.microsoft.com/office/drawing/2014/main" id="{9F588808-03BB-4B69-ABC5-5BC04D7C4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327"/>
              <a:ext cx="384" cy="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d-ID" altLang="en-US" sz="24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9715" name="Text Box 10">
              <a:extLst>
                <a:ext uri="{FF2B5EF4-FFF2-40B4-BE49-F238E27FC236}">
                  <a16:creationId xmlns:a16="http://schemas.microsoft.com/office/drawing/2014/main" id="{B2DA6DE5-EE27-4FBA-8119-661D377BB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30"/>
              <a:ext cx="3312" cy="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1200150" indent="-12001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id-ID" altLang="en-US" sz="24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Total Kewajiban</a:t>
              </a:r>
            </a:p>
            <a:p>
              <a:pPr algn="ctr">
                <a:spcBef>
                  <a:spcPct val="20000"/>
                </a:spcBef>
              </a:pPr>
              <a:r>
                <a:rPr lang="id-ID" altLang="en-US" sz="24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Total ekuitas</a:t>
              </a:r>
            </a:p>
          </p:txBody>
        </p:sp>
        <p:sp>
          <p:nvSpPr>
            <p:cNvPr id="72715" name="Line 11">
              <a:extLst>
                <a:ext uri="{FF2B5EF4-FFF2-40B4-BE49-F238E27FC236}">
                  <a16:creationId xmlns:a16="http://schemas.microsoft.com/office/drawing/2014/main" id="{D9B8EAAE-6DEB-46A5-9087-2EF85CF05B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1584"/>
              <a:ext cx="2783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72716" name="Group 12">
            <a:extLst>
              <a:ext uri="{FF2B5EF4-FFF2-40B4-BE49-F238E27FC236}">
                <a16:creationId xmlns:a16="http://schemas.microsoft.com/office/drawing/2014/main" id="{EFD56B9F-BE37-4EE6-84B6-A968FB38A177}"/>
              </a:ext>
            </a:extLst>
          </p:cNvPr>
          <p:cNvGrpSpPr>
            <a:grpSpLocks/>
          </p:cNvGrpSpPr>
          <p:nvPr/>
        </p:nvGrpSpPr>
        <p:grpSpPr bwMode="auto">
          <a:xfrm>
            <a:off x="3516313" y="4268788"/>
            <a:ext cx="5334000" cy="773112"/>
            <a:chOff x="1392" y="1613"/>
            <a:chExt cx="3360" cy="487"/>
          </a:xfrm>
        </p:grpSpPr>
        <p:sp>
          <p:nvSpPr>
            <p:cNvPr id="29709" name="Text Box 13">
              <a:extLst>
                <a:ext uri="{FF2B5EF4-FFF2-40B4-BE49-F238E27FC236}">
                  <a16:creationId xmlns:a16="http://schemas.microsoft.com/office/drawing/2014/main" id="{2382EF26-5FD6-48C0-91F6-D8D19ECA7C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613"/>
              <a:ext cx="17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d-ID" altLang="en-US" sz="20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Rasio utang terhadap ekuitas</a:t>
              </a:r>
            </a:p>
          </p:txBody>
        </p:sp>
        <p:sp>
          <p:nvSpPr>
            <p:cNvPr id="29710" name="Text Box 14">
              <a:extLst>
                <a:ext uri="{FF2B5EF4-FFF2-40B4-BE49-F238E27FC236}">
                  <a16:creationId xmlns:a16="http://schemas.microsoft.com/office/drawing/2014/main" id="{C0F4BF54-36D9-4614-90C2-C3DD2C33ED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73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d-ID" altLang="en-US" sz="20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9711" name="Text Box 15">
              <a:extLst>
                <a:ext uri="{FF2B5EF4-FFF2-40B4-BE49-F238E27FC236}">
                  <a16:creationId xmlns:a16="http://schemas.microsoft.com/office/drawing/2014/main" id="{6BFDCA57-BA50-410D-BC3C-D49BC3A63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620"/>
              <a:ext cx="177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1200150" indent="-12001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id-ID" altLang="en-US" sz="20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$400</a:t>
              </a:r>
            </a:p>
            <a:p>
              <a:pPr algn="ctr">
                <a:spcBef>
                  <a:spcPct val="20000"/>
                </a:spcBef>
              </a:pPr>
              <a:r>
                <a:rPr lang="id-ID" altLang="en-US" sz="20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$26,050</a:t>
              </a:r>
            </a:p>
          </p:txBody>
        </p:sp>
        <p:sp>
          <p:nvSpPr>
            <p:cNvPr id="72720" name="Line 16">
              <a:extLst>
                <a:ext uri="{FF2B5EF4-FFF2-40B4-BE49-F238E27FC236}">
                  <a16:creationId xmlns:a16="http://schemas.microsoft.com/office/drawing/2014/main" id="{842D87CA-F2C3-4579-AEE4-64DB92485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872"/>
              <a:ext cx="816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72721" name="Group 17">
            <a:extLst>
              <a:ext uri="{FF2B5EF4-FFF2-40B4-BE49-F238E27FC236}">
                <a16:creationId xmlns:a16="http://schemas.microsoft.com/office/drawing/2014/main" id="{F3D033E8-AAC7-4CAE-8BD0-F8BD3A058116}"/>
              </a:ext>
            </a:extLst>
          </p:cNvPr>
          <p:cNvGrpSpPr>
            <a:grpSpLocks/>
          </p:cNvGrpSpPr>
          <p:nvPr/>
        </p:nvGrpSpPr>
        <p:grpSpPr bwMode="auto">
          <a:xfrm>
            <a:off x="3522663" y="5175251"/>
            <a:ext cx="5105400" cy="701675"/>
            <a:chOff x="1392" y="2649"/>
            <a:chExt cx="3216" cy="442"/>
          </a:xfrm>
        </p:grpSpPr>
        <p:sp>
          <p:nvSpPr>
            <p:cNvPr id="29705" name="Text Box 18">
              <a:extLst>
                <a:ext uri="{FF2B5EF4-FFF2-40B4-BE49-F238E27FC236}">
                  <a16:creationId xmlns:a16="http://schemas.microsoft.com/office/drawing/2014/main" id="{CF1D2B53-BD76-41CC-ACCC-E5F6CB358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705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d-ID" altLang="en-US" sz="20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9706" name="Text Box 19">
              <a:extLst>
                <a:ext uri="{FF2B5EF4-FFF2-40B4-BE49-F238E27FC236}">
                  <a16:creationId xmlns:a16="http://schemas.microsoft.com/office/drawing/2014/main" id="{46C9046D-C9A6-4B17-AD7C-613EF7E03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735"/>
              <a:ext cx="1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marL="1200150" indent="-12001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id-ID" altLang="en-US" sz="20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sp>
          <p:nvSpPr>
            <p:cNvPr id="29707" name="Text Box 20">
              <a:extLst>
                <a:ext uri="{FF2B5EF4-FFF2-40B4-BE49-F238E27FC236}">
                  <a16:creationId xmlns:a16="http://schemas.microsoft.com/office/drawing/2014/main" id="{423D4BD5-8D5D-49CB-B3FD-8006E8445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696"/>
              <a:ext cx="11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d-ID" altLang="en-US" sz="2000" i="0">
                  <a:latin typeface="Times New Roman" panose="02020603050405020304" pitchFamily="18" charset="0"/>
                </a:rPr>
                <a:t>0.015</a:t>
              </a:r>
            </a:p>
          </p:txBody>
        </p:sp>
        <p:sp>
          <p:nvSpPr>
            <p:cNvPr id="29708" name="Text Box 21">
              <a:extLst>
                <a:ext uri="{FF2B5EF4-FFF2-40B4-BE49-F238E27FC236}">
                  <a16:creationId xmlns:a16="http://schemas.microsoft.com/office/drawing/2014/main" id="{86204D23-C353-4DEF-A853-D7079565A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649"/>
              <a:ext cx="177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id-ID" altLang="en-US" sz="2000" b="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Rasio utang terhadap ekuitas</a:t>
              </a:r>
            </a:p>
          </p:txBody>
        </p:sp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24FEFC5F-BB61-4965-9D50-74BC68C5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CDAE7E-1F73-4257-9EF9-2188A594572A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32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E15087E2-A538-4182-A0A8-28B7C20BC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864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lang="id-ID" sz="28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EF5E28BE-09C0-4BCB-AA7B-6CCD47530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41438"/>
            <a:ext cx="8229600" cy="489585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id-ID" altLang="en-US" sz="1800">
                <a:solidFill>
                  <a:srgbClr val="0066FF"/>
                </a:solidFill>
              </a:rPr>
              <a:t>Tipe-tipe bisnis:</a:t>
            </a:r>
          </a:p>
          <a:p>
            <a:pPr marL="1371600" lvl="2" indent="-457200"/>
            <a:r>
              <a:rPr lang="id-ID" altLang="en-US" sz="1800">
                <a:solidFill>
                  <a:srgbClr val="0066FF"/>
                </a:solidFill>
              </a:rPr>
              <a:t>Bisnis manufaktur</a:t>
            </a:r>
          </a:p>
          <a:p>
            <a:pPr marL="1371600" lvl="2" indent="-457200"/>
            <a:r>
              <a:rPr lang="id-ID" altLang="en-US" sz="1800">
                <a:solidFill>
                  <a:srgbClr val="0066FF"/>
                </a:solidFill>
              </a:rPr>
              <a:t>Bisnis perdagangan</a:t>
            </a:r>
          </a:p>
          <a:p>
            <a:pPr marL="1371600" lvl="2" indent="-457200"/>
            <a:r>
              <a:rPr lang="id-ID" altLang="en-US" sz="1800">
                <a:solidFill>
                  <a:srgbClr val="0066FF"/>
                </a:solidFill>
              </a:rPr>
              <a:t>Bisnis Jasa</a:t>
            </a:r>
          </a:p>
          <a:p>
            <a:pPr marL="609600" indent="-609600">
              <a:buFontTx/>
              <a:buAutoNum type="arabicPeriod"/>
            </a:pPr>
            <a:r>
              <a:rPr lang="id-ID" altLang="en-US" sz="1800">
                <a:solidFill>
                  <a:srgbClr val="0066FF"/>
                </a:solidFill>
              </a:rPr>
              <a:t>Tipe organisasi bisnis:</a:t>
            </a:r>
          </a:p>
          <a:p>
            <a:pPr marL="1371600" lvl="2" indent="-457200"/>
            <a:r>
              <a:rPr lang="id-ID" altLang="en-US" sz="1800">
                <a:solidFill>
                  <a:srgbClr val="0066FF"/>
                </a:solidFill>
              </a:rPr>
              <a:t>Perusahaan Perseorangan</a:t>
            </a:r>
          </a:p>
          <a:p>
            <a:pPr marL="1371600" lvl="2" indent="-457200"/>
            <a:r>
              <a:rPr lang="id-ID" altLang="en-US" sz="1800">
                <a:solidFill>
                  <a:srgbClr val="0066FF"/>
                </a:solidFill>
              </a:rPr>
              <a:t>Persekutuan</a:t>
            </a:r>
          </a:p>
          <a:p>
            <a:pPr marL="1371600" lvl="2" indent="-457200"/>
            <a:r>
              <a:rPr lang="id-ID" altLang="en-US" sz="1800">
                <a:solidFill>
                  <a:srgbClr val="0066FF"/>
                </a:solidFill>
              </a:rPr>
              <a:t>Korporasi</a:t>
            </a:r>
          </a:p>
          <a:p>
            <a:pPr marL="609600" indent="-609600">
              <a:buFontTx/>
              <a:buAutoNum type="arabicPeriod"/>
            </a:pPr>
            <a:r>
              <a:rPr lang="id-ID" altLang="en-US" sz="1800">
                <a:solidFill>
                  <a:srgbClr val="0066FF"/>
                </a:solidFill>
              </a:rPr>
              <a:t>Strategi bisnis:</a:t>
            </a:r>
            <a:r>
              <a:rPr lang="en-US" altLang="en-US" sz="1800">
                <a:solidFill>
                  <a:srgbClr val="0066FF"/>
                </a:solidFill>
              </a:rPr>
              <a:t> </a:t>
            </a:r>
            <a:r>
              <a:rPr lang="id-ID" altLang="en-US" sz="1800">
                <a:solidFill>
                  <a:srgbClr val="0066FF"/>
                </a:solidFill>
              </a:rPr>
              <a:t>Strategi biaya rendah dan Strategi diferensiasi</a:t>
            </a:r>
          </a:p>
          <a:p>
            <a:pPr marL="609600" indent="-609600">
              <a:buFontTx/>
              <a:buAutoNum type="arabicPeriod"/>
            </a:pPr>
            <a:r>
              <a:rPr lang="id-ID" altLang="en-US" sz="1800">
                <a:solidFill>
                  <a:srgbClr val="0066FF"/>
                </a:solidFill>
              </a:rPr>
              <a:t>Rantai Nilai: Input </a:t>
            </a:r>
            <a:r>
              <a:rPr lang="id-ID" altLang="en-US" sz="1800">
                <a:solidFill>
                  <a:srgbClr val="0066FF"/>
                </a:solidFill>
                <a:sym typeface="Wingdings" panose="05000000000000000000" pitchFamily="2" charset="2"/>
              </a:rPr>
              <a:t> Proses  Output  Customer’s value</a:t>
            </a:r>
          </a:p>
          <a:p>
            <a:pPr marL="609600" indent="-609600">
              <a:buFontTx/>
              <a:buAutoNum type="arabicPeriod"/>
            </a:pPr>
            <a:r>
              <a:rPr lang="id-ID" altLang="en-US" sz="1800">
                <a:solidFill>
                  <a:srgbClr val="0066FF"/>
                </a:solidFill>
                <a:sym typeface="Wingdings" panose="05000000000000000000" pitchFamily="2" charset="2"/>
              </a:rPr>
              <a:t>Business Stakeholders: individu atau entitas yang berkepentingan terhadap perusahaan.</a:t>
            </a:r>
          </a:p>
          <a:p>
            <a:pPr marL="609600" indent="-609600">
              <a:buFontTx/>
              <a:buAutoNum type="arabicPeriod"/>
            </a:pPr>
            <a:r>
              <a:rPr lang="id-ID" altLang="en-US" sz="1800">
                <a:solidFill>
                  <a:srgbClr val="0066FF"/>
                </a:solidFill>
                <a:sym typeface="Wingdings" panose="05000000000000000000" pitchFamily="2" charset="2"/>
              </a:rPr>
              <a:t>Proses penyediaan informasi kepada stakeholders dengan sistem informasi akuntansi</a:t>
            </a:r>
            <a:r>
              <a:rPr lang="en-US" altLang="en-US" sz="1800">
                <a:solidFill>
                  <a:srgbClr val="0066FF"/>
                </a:solidFill>
                <a:sym typeface="Wingdings" panose="05000000000000000000" pitchFamily="2" charset="2"/>
              </a:rPr>
              <a:t>.</a:t>
            </a:r>
            <a:endParaRPr lang="id-ID" altLang="en-US" sz="1800">
              <a:solidFill>
                <a:srgbClr val="0066FF"/>
              </a:solidFill>
              <a:sym typeface="Wingdings" panose="05000000000000000000" pitchFamily="2" charset="2"/>
            </a:endParaRPr>
          </a:p>
          <a:p>
            <a:pPr marL="609600" indent="-609600">
              <a:buFontTx/>
              <a:buAutoNum type="arabicPeriod" startAt="7"/>
            </a:pPr>
            <a:r>
              <a:rPr lang="id-ID" altLang="en-US" sz="1800">
                <a:solidFill>
                  <a:srgbClr val="0066FF"/>
                </a:solidFill>
              </a:rPr>
              <a:t>Perilaku etis beserta prinsip-prinsipnya</a:t>
            </a:r>
            <a:r>
              <a:rPr lang="en-US" altLang="en-US" sz="1800">
                <a:solidFill>
                  <a:srgbClr val="0066FF"/>
                </a:solidFill>
              </a:rPr>
              <a:t>.</a:t>
            </a:r>
            <a:endParaRPr lang="id-ID" altLang="en-US" sz="1800">
              <a:solidFill>
                <a:srgbClr val="0066FF"/>
              </a:solidFill>
            </a:endParaRPr>
          </a:p>
        </p:txBody>
      </p:sp>
      <p:pic>
        <p:nvPicPr>
          <p:cNvPr id="30725" name="Picture 5">
            <a:extLst>
              <a:ext uri="{FF2B5EF4-FFF2-40B4-BE49-F238E27FC236}">
                <a16:creationId xmlns:a16="http://schemas.microsoft.com/office/drawing/2014/main" id="{25EF55DC-B897-4C9A-90A1-EFEAAEAFC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4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4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47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47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47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47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747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47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747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747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CE712643-3D6E-4CAC-AF4E-6EB0E54E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C8AAF4-BAE9-4113-9AD3-DF368838DD17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33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234614B2-75F4-462F-95A4-32B4050FB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598646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lang="id-ID" sz="28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748" name="Picture 5">
            <a:extLst>
              <a:ext uri="{FF2B5EF4-FFF2-40B4-BE49-F238E27FC236}">
                <a16:creationId xmlns:a16="http://schemas.microsoft.com/office/drawing/2014/main" id="{F0024B75-D5F6-4B7F-91AA-E87939F6E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2" name="Rectangle 6">
            <a:extLst>
              <a:ext uri="{FF2B5EF4-FFF2-40B4-BE49-F238E27FC236}">
                <a16:creationId xmlns:a16="http://schemas.microsoft.com/office/drawing/2014/main" id="{099CF0B4-23BC-428C-96C9-394021496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196975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 startAt="8"/>
            </a:pPr>
            <a:r>
              <a:rPr lang="id-ID" altLang="en-US" sz="1800" b="0" i="0">
                <a:solidFill>
                  <a:srgbClr val="0066FF"/>
                </a:solidFill>
              </a:rPr>
              <a:t>Profesi akuntansi: Akuntansi Privat, Akuntansi Publik, Akuntansi Keuangan, dan Akuntansi Manajemen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 startAt="8"/>
            </a:pPr>
            <a:r>
              <a:rPr lang="id-ID" altLang="en-US" sz="1800" b="0" i="0">
                <a:solidFill>
                  <a:srgbClr val="0066FF"/>
                </a:solidFill>
              </a:rPr>
              <a:t>Generally Accepted Accounting Principles (GAAP):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altLang="en-US" sz="1800" b="0" i="0">
                <a:solidFill>
                  <a:srgbClr val="0066FF"/>
                </a:solidFill>
              </a:rPr>
              <a:t>Konsep entitas bisnis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altLang="en-US" sz="1800" b="0" i="0">
                <a:solidFill>
                  <a:srgbClr val="0066FF"/>
                </a:solidFill>
              </a:rPr>
              <a:t>Konsep Biaya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altLang="en-US" sz="1800" b="0" i="0">
                <a:solidFill>
                  <a:srgbClr val="0066FF"/>
                </a:solidFill>
              </a:rPr>
              <a:t>Konsep Objektivitas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altLang="en-US" sz="1800" b="0" i="0">
                <a:solidFill>
                  <a:srgbClr val="0066FF"/>
                </a:solidFill>
              </a:rPr>
              <a:t>Konsep Unit Ukur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 startAt="8"/>
            </a:pPr>
            <a:r>
              <a:rPr lang="id-ID" altLang="en-US" sz="1800" b="0" i="0">
                <a:solidFill>
                  <a:srgbClr val="0066FF"/>
                </a:solidFill>
              </a:rPr>
              <a:t>Persamaan akuntansi: Assets = Liabilities + Owner’s Equity</a:t>
            </a:r>
            <a:endParaRPr lang="id-ID" altLang="en-US" sz="1800" b="0" i="0">
              <a:solidFill>
                <a:srgbClr val="0066FF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 startAt="8"/>
            </a:pPr>
            <a:r>
              <a:rPr lang="id-ID" altLang="en-US" sz="1800" b="0" i="0">
                <a:solidFill>
                  <a:srgbClr val="0066FF"/>
                </a:solidFill>
                <a:sym typeface="Wingdings" panose="05000000000000000000" pitchFamily="2" charset="2"/>
              </a:rPr>
              <a:t>Transaksi bisnis mengubah kondisi keuangan dan mempengaruhi kinerja perusahaan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 startAt="8"/>
            </a:pPr>
            <a:r>
              <a:rPr lang="id-ID" altLang="en-US" sz="1800" b="0" i="0">
                <a:solidFill>
                  <a:srgbClr val="0066FF"/>
                </a:solidFill>
                <a:sym typeface="Wingdings" panose="05000000000000000000" pitchFamily="2" charset="2"/>
              </a:rPr>
              <a:t>Laporan keuangan: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altLang="en-US" sz="1800" b="0" i="0">
                <a:solidFill>
                  <a:srgbClr val="0066FF"/>
                </a:solidFill>
                <a:sym typeface="Wingdings" panose="05000000000000000000" pitchFamily="2" charset="2"/>
              </a:rPr>
              <a:t>Laporan Laba Rugi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altLang="en-US" sz="1800" b="0" i="0">
                <a:solidFill>
                  <a:srgbClr val="0066FF"/>
                </a:solidFill>
                <a:sym typeface="Wingdings" panose="05000000000000000000" pitchFamily="2" charset="2"/>
              </a:rPr>
              <a:t>Laporan Perubahan Modal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altLang="en-US" sz="1800" b="0" i="0">
                <a:solidFill>
                  <a:srgbClr val="0066FF"/>
                </a:solidFill>
                <a:sym typeface="Wingdings" panose="05000000000000000000" pitchFamily="2" charset="2"/>
              </a:rPr>
              <a:t>Laporan Neraca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altLang="en-US" sz="1800" b="0" i="0">
                <a:solidFill>
                  <a:srgbClr val="0066FF"/>
                </a:solidFill>
                <a:sym typeface="Wingdings" panose="05000000000000000000" pitchFamily="2" charset="2"/>
              </a:rPr>
              <a:t>Laporan Arus Kas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 startAt="8"/>
            </a:pPr>
            <a:r>
              <a:rPr lang="id-ID" altLang="en-US" sz="1800" b="0" i="0">
                <a:solidFill>
                  <a:srgbClr val="0066FF"/>
                </a:solidFill>
              </a:rPr>
              <a:t>Rasio utang terhadap ekuitas = total utang / total ekuitas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5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5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57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5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5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5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57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57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757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>
            <a:extLst>
              <a:ext uri="{FF2B5EF4-FFF2-40B4-BE49-F238E27FC236}">
                <a16:creationId xmlns:a16="http://schemas.microsoft.com/office/drawing/2014/main" id="{022E7CB8-7060-43DA-BD0D-A5425B4D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9CBF87-91AF-460B-93D8-27960F55BBC3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2189" name="Rectangle 141">
            <a:extLst>
              <a:ext uri="{FF2B5EF4-FFF2-40B4-BE49-F238E27FC236}">
                <a16:creationId xmlns:a16="http://schemas.microsoft.com/office/drawing/2014/main" id="{17D26A9F-63D9-4E19-AB2A-8C2A92694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81525"/>
            <a:ext cx="9144000" cy="86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5BEDABB-2D01-47E5-AF59-A387D8D525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31950" y="1341439"/>
            <a:ext cx="6192838" cy="1901825"/>
          </a:xfrm>
        </p:spPr>
        <p:txBody>
          <a:bodyPr/>
          <a:lstStyle/>
          <a:p>
            <a:pPr eaLnBrk="1" hangingPunct="1">
              <a:defRPr/>
            </a:pPr>
            <a:r>
              <a:rPr lang="id-ID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Pengantar Akuntansi dan Bisnis</a:t>
            </a:r>
          </a:p>
        </p:txBody>
      </p:sp>
      <p:sp>
        <p:nvSpPr>
          <p:cNvPr id="2190" name="Rectangle 142">
            <a:extLst>
              <a:ext uri="{FF2B5EF4-FFF2-40B4-BE49-F238E27FC236}">
                <a16:creationId xmlns:a16="http://schemas.microsoft.com/office/drawing/2014/main" id="{46828231-4A06-4794-BFE6-684860339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437064"/>
            <a:ext cx="9144000" cy="714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91" name="Rectangle 143">
            <a:extLst>
              <a:ext uri="{FF2B5EF4-FFF2-40B4-BE49-F238E27FC236}">
                <a16:creationId xmlns:a16="http://schemas.microsoft.com/office/drawing/2014/main" id="{47DFC077-9D52-47E4-97F4-B489444E5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16564"/>
            <a:ext cx="9144000" cy="7143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65" name="Rectangle 117">
            <a:extLst>
              <a:ext uri="{FF2B5EF4-FFF2-40B4-BE49-F238E27FC236}">
                <a16:creationId xmlns:a16="http://schemas.microsoft.com/office/drawing/2014/main" id="{7CAB0CCC-899A-4720-B3E7-EE2C7AF8F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9" y="2492375"/>
            <a:ext cx="1368425" cy="1296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64" name="Rectangle 116">
            <a:extLst>
              <a:ext uri="{FF2B5EF4-FFF2-40B4-BE49-F238E27FC236}">
                <a16:creationId xmlns:a16="http://schemas.microsoft.com/office/drawing/2014/main" id="{E082145D-46AD-4316-BD3E-E21A3A735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2492376"/>
            <a:ext cx="1295400" cy="1368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id-ID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Chapter</a:t>
            </a:r>
          </a:p>
          <a:p>
            <a:pPr algn="ctr">
              <a:defRPr/>
            </a:pPr>
            <a:r>
              <a:rPr lang="id-ID" sz="5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pic>
        <p:nvPicPr>
          <p:cNvPr id="2193" name="Picture 145">
            <a:extLst>
              <a:ext uri="{FF2B5EF4-FFF2-40B4-BE49-F238E27FC236}">
                <a16:creationId xmlns:a16="http://schemas.microsoft.com/office/drawing/2014/main" id="{1550302A-21FF-4279-90C8-D3E4F20D5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4652963"/>
            <a:ext cx="18351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6602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CE1FBCDC-9524-4578-B025-8B79873E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F673AE-0242-4C74-B321-C0141E337800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13F1C0A-0C67-49B9-995A-207280FB2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6276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Tujuan Pembelajaran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E17658D-440B-4ED8-B7A6-E908CB141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341438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609600" indent="-609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  <a:buClr>
                <a:srgbClr val="0066FF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id-ID" altLang="en-US" sz="1800" b="0" i="0">
                <a:solidFill>
                  <a:srgbClr val="0066FF"/>
                </a:solidFill>
              </a:rPr>
              <a:t>Menggambarkan ciri dasar dari bisnis.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Clr>
                <a:srgbClr val="0066FF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id-ID" altLang="en-US" sz="1800" b="0" i="0">
                <a:solidFill>
                  <a:srgbClr val="0066FF"/>
                </a:solidFill>
              </a:rPr>
              <a:t>Menggambarkan peran akuntansi dalam bisnis.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Clr>
                <a:srgbClr val="0066FF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id-ID" altLang="en-US" sz="1800" b="0" i="0">
                <a:solidFill>
                  <a:srgbClr val="0066FF"/>
                </a:solidFill>
              </a:rPr>
              <a:t>Menggambarkan pentingnya etika bisnis dan prisip-prinsip dasar dalam pelaksanaannya.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Clr>
                <a:srgbClr val="0066FF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id-ID" altLang="en-US" sz="1800" b="0" i="0">
                <a:solidFill>
                  <a:srgbClr val="0066FF"/>
                </a:solidFill>
              </a:rPr>
              <a:t>Menggambarkan profesi akuntansi.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Clr>
                <a:srgbClr val="0066FF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id-ID" altLang="en-US" sz="1800" b="0" i="0">
                <a:solidFill>
                  <a:srgbClr val="0066FF"/>
                </a:solidFill>
              </a:rPr>
              <a:t>Menjabarkan perkembangan prinsip-prinsip</a:t>
            </a:r>
            <a:r>
              <a:rPr lang="en-US" altLang="en-US" sz="1800" b="0" i="0">
                <a:solidFill>
                  <a:srgbClr val="0066FF"/>
                </a:solidFill>
              </a:rPr>
              <a:t> </a:t>
            </a:r>
            <a:r>
              <a:rPr lang="id-ID" altLang="en-US" sz="1800" b="0" i="0">
                <a:solidFill>
                  <a:srgbClr val="0066FF"/>
                </a:solidFill>
              </a:rPr>
              <a:t>akuntansi dan bagaimana praktiknya.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Clr>
                <a:srgbClr val="0066FF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id-ID" altLang="en-US" sz="1800" b="0" i="0">
                <a:solidFill>
                  <a:srgbClr val="0066FF"/>
                </a:solidFill>
              </a:rPr>
              <a:t>Menetapkan persamaan akuntansi dan</a:t>
            </a:r>
            <a:r>
              <a:rPr lang="en-US" altLang="en-US" sz="1800" b="0" i="0">
                <a:solidFill>
                  <a:srgbClr val="0066FF"/>
                </a:solidFill>
              </a:rPr>
              <a:t> </a:t>
            </a:r>
            <a:r>
              <a:rPr lang="id-ID" altLang="en-US" sz="1800" b="0" i="0">
                <a:solidFill>
                  <a:srgbClr val="0066FF"/>
                </a:solidFill>
              </a:rPr>
              <a:t>menentukan setiap unsur dari persamaan tersebut.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Clr>
                <a:srgbClr val="0066FF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id-ID" altLang="en-US" sz="1800" b="0" i="0">
                <a:solidFill>
                  <a:srgbClr val="0066FF"/>
                </a:solidFill>
              </a:rPr>
              <a:t>Menjelaskan bagaimana transaksi-transaksi bisnis dinyatakan dalam persamaan akuntansi.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Clr>
                <a:srgbClr val="0066FF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id-ID" altLang="en-US" sz="1800" b="0" i="0">
                <a:solidFill>
                  <a:srgbClr val="0066FF"/>
                </a:solidFill>
              </a:rPr>
              <a:t>Menggambarkan laporan keuangan dan bagaimana laporan tersebut saling berhubungan.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buClr>
                <a:srgbClr val="0066FF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id-ID" altLang="en-US" sz="1800" b="0" i="0">
                <a:solidFill>
                  <a:srgbClr val="0066FF"/>
                </a:solidFill>
              </a:rPr>
              <a:t>Menggunakan rasio utang terhadap ekuitas.</a:t>
            </a:r>
          </a:p>
        </p:txBody>
      </p:sp>
      <p:pic>
        <p:nvPicPr>
          <p:cNvPr id="3078" name="Picture 8">
            <a:extLst>
              <a:ext uri="{FF2B5EF4-FFF2-40B4-BE49-F238E27FC236}">
                <a16:creationId xmlns:a16="http://schemas.microsoft.com/office/drawing/2014/main" id="{0F55D0A3-5914-4B44-8A66-C2860C0D3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88B0117C-AF48-4717-B54A-9FB22518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1BDFB9-A5B9-4B80-9409-7DB68D035799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134D3A0-4DAB-49A1-837D-AE85B2185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6276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Tipe-Tipe Bisnis</a:t>
            </a:r>
          </a:p>
        </p:txBody>
      </p:sp>
      <p:pic>
        <p:nvPicPr>
          <p:cNvPr id="4100" name="Picture 9">
            <a:extLst>
              <a:ext uri="{FF2B5EF4-FFF2-40B4-BE49-F238E27FC236}">
                <a16:creationId xmlns:a16="http://schemas.microsoft.com/office/drawing/2014/main" id="{A217892D-8EBE-4025-8C00-C34C4379E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369" name="Group 225">
            <a:extLst>
              <a:ext uri="{FF2B5EF4-FFF2-40B4-BE49-F238E27FC236}">
                <a16:creationId xmlns:a16="http://schemas.microsoft.com/office/drawing/2014/main" id="{6FF207EA-F086-446D-9BA1-62C86CF976CD}"/>
              </a:ext>
            </a:extLst>
          </p:cNvPr>
          <p:cNvGrpSpPr>
            <a:grpSpLocks/>
          </p:cNvGrpSpPr>
          <p:nvPr/>
        </p:nvGrpSpPr>
        <p:grpSpPr bwMode="auto">
          <a:xfrm>
            <a:off x="6311900" y="4724400"/>
            <a:ext cx="1581150" cy="762000"/>
            <a:chOff x="3600" y="951"/>
            <a:chExt cx="1860" cy="621"/>
          </a:xfrm>
        </p:grpSpPr>
        <p:sp>
          <p:nvSpPr>
            <p:cNvPr id="6370" name="Freeform 226">
              <a:extLst>
                <a:ext uri="{FF2B5EF4-FFF2-40B4-BE49-F238E27FC236}">
                  <a16:creationId xmlns:a16="http://schemas.microsoft.com/office/drawing/2014/main" id="{F84007CB-978B-46A9-957A-6A729ABDE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1267"/>
              <a:ext cx="332" cy="123"/>
            </a:xfrm>
            <a:custGeom>
              <a:avLst/>
              <a:gdLst>
                <a:gd name="T0" fmla="*/ 293 w 666"/>
                <a:gd name="T1" fmla="*/ 14 h 244"/>
                <a:gd name="T2" fmla="*/ 0 w 666"/>
                <a:gd name="T3" fmla="*/ 194 h 244"/>
                <a:gd name="T4" fmla="*/ 70 w 666"/>
                <a:gd name="T5" fmla="*/ 236 h 244"/>
                <a:gd name="T6" fmla="*/ 279 w 666"/>
                <a:gd name="T7" fmla="*/ 244 h 244"/>
                <a:gd name="T8" fmla="*/ 666 w 666"/>
                <a:gd name="T9" fmla="*/ 93 h 244"/>
                <a:gd name="T10" fmla="*/ 639 w 666"/>
                <a:gd name="T11" fmla="*/ 29 h 244"/>
                <a:gd name="T12" fmla="*/ 494 w 666"/>
                <a:gd name="T13" fmla="*/ 0 h 244"/>
                <a:gd name="T14" fmla="*/ 293 w 666"/>
                <a:gd name="T15" fmla="*/ 14 h 244"/>
                <a:gd name="T16" fmla="*/ 293 w 666"/>
                <a:gd name="T17" fmla="*/ 14 h 244"/>
                <a:gd name="T18" fmla="*/ 293 w 666"/>
                <a:gd name="T19" fmla="*/ 1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6" h="244">
                  <a:moveTo>
                    <a:pt x="293" y="14"/>
                  </a:moveTo>
                  <a:lnTo>
                    <a:pt x="0" y="194"/>
                  </a:lnTo>
                  <a:lnTo>
                    <a:pt x="70" y="236"/>
                  </a:lnTo>
                  <a:lnTo>
                    <a:pt x="279" y="244"/>
                  </a:lnTo>
                  <a:lnTo>
                    <a:pt x="666" y="93"/>
                  </a:lnTo>
                  <a:lnTo>
                    <a:pt x="639" y="29"/>
                  </a:lnTo>
                  <a:lnTo>
                    <a:pt x="494" y="0"/>
                  </a:lnTo>
                  <a:lnTo>
                    <a:pt x="293" y="14"/>
                  </a:lnTo>
                  <a:lnTo>
                    <a:pt x="293" y="14"/>
                  </a:lnTo>
                  <a:lnTo>
                    <a:pt x="29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71" name="Freeform 227">
              <a:extLst>
                <a:ext uri="{FF2B5EF4-FFF2-40B4-BE49-F238E27FC236}">
                  <a16:creationId xmlns:a16="http://schemas.microsoft.com/office/drawing/2014/main" id="{C6333DBA-7504-4DE0-B44A-BA47D3856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1" y="1299"/>
              <a:ext cx="639" cy="267"/>
            </a:xfrm>
            <a:custGeom>
              <a:avLst/>
              <a:gdLst>
                <a:gd name="T0" fmla="*/ 1246 w 1276"/>
                <a:gd name="T1" fmla="*/ 57 h 532"/>
                <a:gd name="T2" fmla="*/ 968 w 1276"/>
                <a:gd name="T3" fmla="*/ 0 h 532"/>
                <a:gd name="T4" fmla="*/ 337 w 1276"/>
                <a:gd name="T5" fmla="*/ 114 h 532"/>
                <a:gd name="T6" fmla="*/ 409 w 1276"/>
                <a:gd name="T7" fmla="*/ 180 h 532"/>
                <a:gd name="T8" fmla="*/ 0 w 1276"/>
                <a:gd name="T9" fmla="*/ 488 h 532"/>
                <a:gd name="T10" fmla="*/ 237 w 1276"/>
                <a:gd name="T11" fmla="*/ 532 h 532"/>
                <a:gd name="T12" fmla="*/ 403 w 1276"/>
                <a:gd name="T13" fmla="*/ 474 h 532"/>
                <a:gd name="T14" fmla="*/ 839 w 1276"/>
                <a:gd name="T15" fmla="*/ 272 h 532"/>
                <a:gd name="T16" fmla="*/ 833 w 1276"/>
                <a:gd name="T17" fmla="*/ 387 h 532"/>
                <a:gd name="T18" fmla="*/ 918 w 1276"/>
                <a:gd name="T19" fmla="*/ 395 h 532"/>
                <a:gd name="T20" fmla="*/ 982 w 1276"/>
                <a:gd name="T21" fmla="*/ 423 h 532"/>
                <a:gd name="T22" fmla="*/ 1225 w 1276"/>
                <a:gd name="T23" fmla="*/ 430 h 532"/>
                <a:gd name="T24" fmla="*/ 1269 w 1276"/>
                <a:gd name="T25" fmla="*/ 387 h 532"/>
                <a:gd name="T26" fmla="*/ 1276 w 1276"/>
                <a:gd name="T27" fmla="*/ 251 h 532"/>
                <a:gd name="T28" fmla="*/ 1098 w 1276"/>
                <a:gd name="T29" fmla="*/ 165 h 532"/>
                <a:gd name="T30" fmla="*/ 1254 w 1276"/>
                <a:gd name="T31" fmla="*/ 93 h 532"/>
                <a:gd name="T32" fmla="*/ 1246 w 1276"/>
                <a:gd name="T33" fmla="*/ 57 h 532"/>
                <a:gd name="T34" fmla="*/ 1246 w 1276"/>
                <a:gd name="T35" fmla="*/ 57 h 532"/>
                <a:gd name="T36" fmla="*/ 1246 w 1276"/>
                <a:gd name="T37" fmla="*/ 57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6" h="532">
                  <a:moveTo>
                    <a:pt x="1246" y="57"/>
                  </a:moveTo>
                  <a:lnTo>
                    <a:pt x="968" y="0"/>
                  </a:lnTo>
                  <a:lnTo>
                    <a:pt x="337" y="114"/>
                  </a:lnTo>
                  <a:lnTo>
                    <a:pt x="409" y="180"/>
                  </a:lnTo>
                  <a:lnTo>
                    <a:pt x="0" y="488"/>
                  </a:lnTo>
                  <a:lnTo>
                    <a:pt x="237" y="532"/>
                  </a:lnTo>
                  <a:lnTo>
                    <a:pt x="403" y="474"/>
                  </a:lnTo>
                  <a:lnTo>
                    <a:pt x="839" y="272"/>
                  </a:lnTo>
                  <a:lnTo>
                    <a:pt x="833" y="387"/>
                  </a:lnTo>
                  <a:lnTo>
                    <a:pt x="918" y="395"/>
                  </a:lnTo>
                  <a:lnTo>
                    <a:pt x="982" y="423"/>
                  </a:lnTo>
                  <a:lnTo>
                    <a:pt x="1225" y="430"/>
                  </a:lnTo>
                  <a:lnTo>
                    <a:pt x="1269" y="387"/>
                  </a:lnTo>
                  <a:lnTo>
                    <a:pt x="1276" y="251"/>
                  </a:lnTo>
                  <a:lnTo>
                    <a:pt x="1098" y="165"/>
                  </a:lnTo>
                  <a:lnTo>
                    <a:pt x="1254" y="93"/>
                  </a:lnTo>
                  <a:lnTo>
                    <a:pt x="1246" y="57"/>
                  </a:lnTo>
                  <a:lnTo>
                    <a:pt x="1246" y="57"/>
                  </a:lnTo>
                  <a:lnTo>
                    <a:pt x="1246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72" name="Freeform 228">
              <a:extLst>
                <a:ext uri="{FF2B5EF4-FFF2-40B4-BE49-F238E27FC236}">
                  <a16:creationId xmlns:a16="http://schemas.microsoft.com/office/drawing/2014/main" id="{C2BAA170-AD03-44D1-BBF1-0D485C887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2" y="1238"/>
              <a:ext cx="1797" cy="132"/>
            </a:xfrm>
            <a:custGeom>
              <a:avLst/>
              <a:gdLst>
                <a:gd name="T0" fmla="*/ 0 w 3592"/>
                <a:gd name="T1" fmla="*/ 7 h 264"/>
                <a:gd name="T2" fmla="*/ 3455 w 3592"/>
                <a:gd name="T3" fmla="*/ 0 h 264"/>
                <a:gd name="T4" fmla="*/ 3592 w 3592"/>
                <a:gd name="T5" fmla="*/ 87 h 264"/>
                <a:gd name="T6" fmla="*/ 3563 w 3592"/>
                <a:gd name="T7" fmla="*/ 157 h 264"/>
                <a:gd name="T8" fmla="*/ 3442 w 3592"/>
                <a:gd name="T9" fmla="*/ 215 h 264"/>
                <a:gd name="T10" fmla="*/ 3206 w 3592"/>
                <a:gd name="T11" fmla="*/ 236 h 264"/>
                <a:gd name="T12" fmla="*/ 1993 w 3592"/>
                <a:gd name="T13" fmla="*/ 257 h 264"/>
                <a:gd name="T14" fmla="*/ 2087 w 3592"/>
                <a:gd name="T15" fmla="*/ 208 h 264"/>
                <a:gd name="T16" fmla="*/ 1937 w 3592"/>
                <a:gd name="T17" fmla="*/ 143 h 264"/>
                <a:gd name="T18" fmla="*/ 1600 w 3592"/>
                <a:gd name="T19" fmla="*/ 166 h 264"/>
                <a:gd name="T20" fmla="*/ 1255 w 3592"/>
                <a:gd name="T21" fmla="*/ 236 h 264"/>
                <a:gd name="T22" fmla="*/ 1163 w 3592"/>
                <a:gd name="T23" fmla="*/ 264 h 264"/>
                <a:gd name="T24" fmla="*/ 424 w 3592"/>
                <a:gd name="T25" fmla="*/ 201 h 264"/>
                <a:gd name="T26" fmla="*/ 560 w 3592"/>
                <a:gd name="T27" fmla="*/ 122 h 264"/>
                <a:gd name="T28" fmla="*/ 510 w 3592"/>
                <a:gd name="T29" fmla="*/ 72 h 264"/>
                <a:gd name="T30" fmla="*/ 209 w 3592"/>
                <a:gd name="T31" fmla="*/ 72 h 264"/>
                <a:gd name="T32" fmla="*/ 66 w 3592"/>
                <a:gd name="T33" fmla="*/ 143 h 264"/>
                <a:gd name="T34" fmla="*/ 8 w 3592"/>
                <a:gd name="T35" fmla="*/ 72 h 264"/>
                <a:gd name="T36" fmla="*/ 0 w 3592"/>
                <a:gd name="T37" fmla="*/ 7 h 264"/>
                <a:gd name="T38" fmla="*/ 0 w 3592"/>
                <a:gd name="T39" fmla="*/ 7 h 264"/>
                <a:gd name="T40" fmla="*/ 0 w 3592"/>
                <a:gd name="T41" fmla="*/ 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92" h="264">
                  <a:moveTo>
                    <a:pt x="0" y="7"/>
                  </a:moveTo>
                  <a:lnTo>
                    <a:pt x="3455" y="0"/>
                  </a:lnTo>
                  <a:lnTo>
                    <a:pt x="3592" y="87"/>
                  </a:lnTo>
                  <a:lnTo>
                    <a:pt x="3563" y="157"/>
                  </a:lnTo>
                  <a:lnTo>
                    <a:pt x="3442" y="215"/>
                  </a:lnTo>
                  <a:lnTo>
                    <a:pt x="3206" y="236"/>
                  </a:lnTo>
                  <a:lnTo>
                    <a:pt x="1993" y="257"/>
                  </a:lnTo>
                  <a:lnTo>
                    <a:pt x="2087" y="208"/>
                  </a:lnTo>
                  <a:lnTo>
                    <a:pt x="1937" y="143"/>
                  </a:lnTo>
                  <a:lnTo>
                    <a:pt x="1600" y="166"/>
                  </a:lnTo>
                  <a:lnTo>
                    <a:pt x="1255" y="236"/>
                  </a:lnTo>
                  <a:lnTo>
                    <a:pt x="1163" y="264"/>
                  </a:lnTo>
                  <a:lnTo>
                    <a:pt x="424" y="201"/>
                  </a:lnTo>
                  <a:lnTo>
                    <a:pt x="560" y="122"/>
                  </a:lnTo>
                  <a:lnTo>
                    <a:pt x="510" y="72"/>
                  </a:lnTo>
                  <a:lnTo>
                    <a:pt x="209" y="72"/>
                  </a:lnTo>
                  <a:lnTo>
                    <a:pt x="66" y="143"/>
                  </a:lnTo>
                  <a:lnTo>
                    <a:pt x="8" y="72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FA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73" name="Freeform 229">
              <a:extLst>
                <a:ext uri="{FF2B5EF4-FFF2-40B4-BE49-F238E27FC236}">
                  <a16:creationId xmlns:a16="http://schemas.microsoft.com/office/drawing/2014/main" id="{C6A8CD70-3D09-4CD7-82BA-6AC9092FB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961"/>
              <a:ext cx="1828" cy="435"/>
            </a:xfrm>
            <a:custGeom>
              <a:avLst/>
              <a:gdLst>
                <a:gd name="T0" fmla="*/ 79 w 3655"/>
                <a:gd name="T1" fmla="*/ 8 h 869"/>
                <a:gd name="T2" fmla="*/ 301 w 3655"/>
                <a:gd name="T3" fmla="*/ 0 h 869"/>
                <a:gd name="T4" fmla="*/ 588 w 3655"/>
                <a:gd name="T5" fmla="*/ 245 h 869"/>
                <a:gd name="T6" fmla="*/ 1104 w 3655"/>
                <a:gd name="T7" fmla="*/ 223 h 869"/>
                <a:gd name="T8" fmla="*/ 1148 w 3655"/>
                <a:gd name="T9" fmla="*/ 324 h 869"/>
                <a:gd name="T10" fmla="*/ 1140 w 3655"/>
                <a:gd name="T11" fmla="*/ 460 h 869"/>
                <a:gd name="T12" fmla="*/ 1433 w 3655"/>
                <a:gd name="T13" fmla="*/ 447 h 869"/>
                <a:gd name="T14" fmla="*/ 1463 w 3655"/>
                <a:gd name="T15" fmla="*/ 375 h 869"/>
                <a:gd name="T16" fmla="*/ 1318 w 3655"/>
                <a:gd name="T17" fmla="*/ 223 h 869"/>
                <a:gd name="T18" fmla="*/ 1391 w 3655"/>
                <a:gd name="T19" fmla="*/ 202 h 869"/>
                <a:gd name="T20" fmla="*/ 1512 w 3655"/>
                <a:gd name="T21" fmla="*/ 202 h 869"/>
                <a:gd name="T22" fmla="*/ 1928 w 3655"/>
                <a:gd name="T23" fmla="*/ 460 h 869"/>
                <a:gd name="T24" fmla="*/ 3304 w 3655"/>
                <a:gd name="T25" fmla="*/ 439 h 869"/>
                <a:gd name="T26" fmla="*/ 3448 w 3655"/>
                <a:gd name="T27" fmla="*/ 482 h 869"/>
                <a:gd name="T28" fmla="*/ 3655 w 3655"/>
                <a:gd name="T29" fmla="*/ 626 h 869"/>
                <a:gd name="T30" fmla="*/ 3527 w 3655"/>
                <a:gd name="T31" fmla="*/ 662 h 869"/>
                <a:gd name="T32" fmla="*/ 3003 w 3655"/>
                <a:gd name="T33" fmla="*/ 662 h 869"/>
                <a:gd name="T34" fmla="*/ 2264 w 3655"/>
                <a:gd name="T35" fmla="*/ 676 h 869"/>
                <a:gd name="T36" fmla="*/ 1736 w 3655"/>
                <a:gd name="T37" fmla="*/ 676 h 869"/>
                <a:gd name="T38" fmla="*/ 1183 w 3655"/>
                <a:gd name="T39" fmla="*/ 676 h 869"/>
                <a:gd name="T40" fmla="*/ 637 w 3655"/>
                <a:gd name="T41" fmla="*/ 648 h 869"/>
                <a:gd name="T42" fmla="*/ 637 w 3655"/>
                <a:gd name="T43" fmla="*/ 684 h 869"/>
                <a:gd name="T44" fmla="*/ 200 w 3655"/>
                <a:gd name="T45" fmla="*/ 869 h 869"/>
                <a:gd name="T46" fmla="*/ 0 w 3655"/>
                <a:gd name="T47" fmla="*/ 833 h 869"/>
                <a:gd name="T48" fmla="*/ 0 w 3655"/>
                <a:gd name="T49" fmla="*/ 784 h 869"/>
                <a:gd name="T50" fmla="*/ 309 w 3655"/>
                <a:gd name="T51" fmla="*/ 618 h 869"/>
                <a:gd name="T52" fmla="*/ 93 w 3655"/>
                <a:gd name="T53" fmla="*/ 612 h 869"/>
                <a:gd name="T54" fmla="*/ 100 w 3655"/>
                <a:gd name="T55" fmla="*/ 490 h 869"/>
                <a:gd name="T56" fmla="*/ 215 w 3655"/>
                <a:gd name="T57" fmla="*/ 454 h 869"/>
                <a:gd name="T58" fmla="*/ 208 w 3655"/>
                <a:gd name="T59" fmla="*/ 353 h 869"/>
                <a:gd name="T60" fmla="*/ 79 w 3655"/>
                <a:gd name="T61" fmla="*/ 8 h 869"/>
                <a:gd name="T62" fmla="*/ 79 w 3655"/>
                <a:gd name="T63" fmla="*/ 8 h 869"/>
                <a:gd name="T64" fmla="*/ 79 w 3655"/>
                <a:gd name="T65" fmla="*/ 8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55" h="869">
                  <a:moveTo>
                    <a:pt x="79" y="8"/>
                  </a:moveTo>
                  <a:lnTo>
                    <a:pt x="301" y="0"/>
                  </a:lnTo>
                  <a:lnTo>
                    <a:pt x="588" y="245"/>
                  </a:lnTo>
                  <a:lnTo>
                    <a:pt x="1104" y="223"/>
                  </a:lnTo>
                  <a:lnTo>
                    <a:pt x="1148" y="324"/>
                  </a:lnTo>
                  <a:lnTo>
                    <a:pt x="1140" y="460"/>
                  </a:lnTo>
                  <a:lnTo>
                    <a:pt x="1433" y="447"/>
                  </a:lnTo>
                  <a:lnTo>
                    <a:pt x="1463" y="375"/>
                  </a:lnTo>
                  <a:lnTo>
                    <a:pt x="1318" y="223"/>
                  </a:lnTo>
                  <a:lnTo>
                    <a:pt x="1391" y="202"/>
                  </a:lnTo>
                  <a:lnTo>
                    <a:pt x="1512" y="202"/>
                  </a:lnTo>
                  <a:lnTo>
                    <a:pt x="1928" y="460"/>
                  </a:lnTo>
                  <a:lnTo>
                    <a:pt x="3304" y="439"/>
                  </a:lnTo>
                  <a:lnTo>
                    <a:pt x="3448" y="482"/>
                  </a:lnTo>
                  <a:lnTo>
                    <a:pt x="3655" y="626"/>
                  </a:lnTo>
                  <a:lnTo>
                    <a:pt x="3527" y="662"/>
                  </a:lnTo>
                  <a:lnTo>
                    <a:pt x="3003" y="662"/>
                  </a:lnTo>
                  <a:lnTo>
                    <a:pt x="2264" y="676"/>
                  </a:lnTo>
                  <a:lnTo>
                    <a:pt x="1736" y="676"/>
                  </a:lnTo>
                  <a:lnTo>
                    <a:pt x="1183" y="676"/>
                  </a:lnTo>
                  <a:lnTo>
                    <a:pt x="637" y="648"/>
                  </a:lnTo>
                  <a:lnTo>
                    <a:pt x="637" y="684"/>
                  </a:lnTo>
                  <a:lnTo>
                    <a:pt x="200" y="869"/>
                  </a:lnTo>
                  <a:lnTo>
                    <a:pt x="0" y="833"/>
                  </a:lnTo>
                  <a:lnTo>
                    <a:pt x="0" y="784"/>
                  </a:lnTo>
                  <a:lnTo>
                    <a:pt x="309" y="618"/>
                  </a:lnTo>
                  <a:lnTo>
                    <a:pt x="93" y="612"/>
                  </a:lnTo>
                  <a:lnTo>
                    <a:pt x="100" y="490"/>
                  </a:lnTo>
                  <a:lnTo>
                    <a:pt x="215" y="454"/>
                  </a:lnTo>
                  <a:lnTo>
                    <a:pt x="208" y="353"/>
                  </a:lnTo>
                  <a:lnTo>
                    <a:pt x="79" y="8"/>
                  </a:lnTo>
                  <a:lnTo>
                    <a:pt x="79" y="8"/>
                  </a:lnTo>
                  <a:lnTo>
                    <a:pt x="79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74" name="Freeform 230">
              <a:extLst>
                <a:ext uri="{FF2B5EF4-FFF2-40B4-BE49-F238E27FC236}">
                  <a16:creationId xmlns:a16="http://schemas.microsoft.com/office/drawing/2014/main" id="{5C22D25B-269A-4883-9F60-5B2B64CAF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1249"/>
              <a:ext cx="1789" cy="72"/>
            </a:xfrm>
            <a:custGeom>
              <a:avLst/>
              <a:gdLst>
                <a:gd name="T0" fmla="*/ 0 w 3578"/>
                <a:gd name="T1" fmla="*/ 0 h 144"/>
                <a:gd name="T2" fmla="*/ 588 w 3578"/>
                <a:gd name="T3" fmla="*/ 42 h 144"/>
                <a:gd name="T4" fmla="*/ 1322 w 3578"/>
                <a:gd name="T5" fmla="*/ 68 h 144"/>
                <a:gd name="T6" fmla="*/ 2089 w 3578"/>
                <a:gd name="T7" fmla="*/ 82 h 144"/>
                <a:gd name="T8" fmla="*/ 3184 w 3578"/>
                <a:gd name="T9" fmla="*/ 50 h 144"/>
                <a:gd name="T10" fmla="*/ 3548 w 3578"/>
                <a:gd name="T11" fmla="*/ 50 h 144"/>
                <a:gd name="T12" fmla="*/ 3578 w 3578"/>
                <a:gd name="T13" fmla="*/ 93 h 144"/>
                <a:gd name="T14" fmla="*/ 3534 w 3578"/>
                <a:gd name="T15" fmla="*/ 129 h 144"/>
                <a:gd name="T16" fmla="*/ 3240 w 3578"/>
                <a:gd name="T17" fmla="*/ 108 h 144"/>
                <a:gd name="T18" fmla="*/ 2539 w 3578"/>
                <a:gd name="T19" fmla="*/ 121 h 144"/>
                <a:gd name="T20" fmla="*/ 2000 w 3578"/>
                <a:gd name="T21" fmla="*/ 144 h 144"/>
                <a:gd name="T22" fmla="*/ 1808 w 3578"/>
                <a:gd name="T23" fmla="*/ 129 h 144"/>
                <a:gd name="T24" fmla="*/ 1556 w 3578"/>
                <a:gd name="T25" fmla="*/ 121 h 144"/>
                <a:gd name="T26" fmla="*/ 1433 w 3578"/>
                <a:gd name="T27" fmla="*/ 144 h 144"/>
                <a:gd name="T28" fmla="*/ 524 w 3578"/>
                <a:gd name="T29" fmla="*/ 108 h 144"/>
                <a:gd name="T30" fmla="*/ 517 w 3578"/>
                <a:gd name="T31" fmla="*/ 65 h 144"/>
                <a:gd name="T32" fmla="*/ 266 w 3578"/>
                <a:gd name="T33" fmla="*/ 42 h 144"/>
                <a:gd name="T34" fmla="*/ 130 w 3578"/>
                <a:gd name="T35" fmla="*/ 65 h 144"/>
                <a:gd name="T36" fmla="*/ 0 w 3578"/>
                <a:gd name="T37" fmla="*/ 50 h 144"/>
                <a:gd name="T38" fmla="*/ 0 w 3578"/>
                <a:gd name="T39" fmla="*/ 0 h 144"/>
                <a:gd name="T40" fmla="*/ 0 w 3578"/>
                <a:gd name="T41" fmla="*/ 0 h 144"/>
                <a:gd name="T42" fmla="*/ 0 w 3578"/>
                <a:gd name="T4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78" h="144">
                  <a:moveTo>
                    <a:pt x="0" y="0"/>
                  </a:moveTo>
                  <a:lnTo>
                    <a:pt x="588" y="42"/>
                  </a:lnTo>
                  <a:lnTo>
                    <a:pt x="1322" y="68"/>
                  </a:lnTo>
                  <a:lnTo>
                    <a:pt x="2089" y="82"/>
                  </a:lnTo>
                  <a:lnTo>
                    <a:pt x="3184" y="50"/>
                  </a:lnTo>
                  <a:lnTo>
                    <a:pt x="3548" y="50"/>
                  </a:lnTo>
                  <a:lnTo>
                    <a:pt x="3578" y="93"/>
                  </a:lnTo>
                  <a:lnTo>
                    <a:pt x="3534" y="129"/>
                  </a:lnTo>
                  <a:lnTo>
                    <a:pt x="3240" y="108"/>
                  </a:lnTo>
                  <a:lnTo>
                    <a:pt x="2539" y="121"/>
                  </a:lnTo>
                  <a:lnTo>
                    <a:pt x="2000" y="144"/>
                  </a:lnTo>
                  <a:lnTo>
                    <a:pt x="1808" y="129"/>
                  </a:lnTo>
                  <a:lnTo>
                    <a:pt x="1556" y="121"/>
                  </a:lnTo>
                  <a:lnTo>
                    <a:pt x="1433" y="144"/>
                  </a:lnTo>
                  <a:lnTo>
                    <a:pt x="524" y="108"/>
                  </a:lnTo>
                  <a:lnTo>
                    <a:pt x="517" y="65"/>
                  </a:lnTo>
                  <a:lnTo>
                    <a:pt x="266" y="42"/>
                  </a:lnTo>
                  <a:lnTo>
                    <a:pt x="130" y="65"/>
                  </a:lnTo>
                  <a:lnTo>
                    <a:pt x="0" y="5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2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75" name="Freeform 231">
              <a:extLst>
                <a:ext uri="{FF2B5EF4-FFF2-40B4-BE49-F238E27FC236}">
                  <a16:creationId xmlns:a16="http://schemas.microsoft.com/office/drawing/2014/main" id="{48FF3F6F-A32F-4C87-802A-43FD4A1D6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8" y="1413"/>
              <a:ext cx="222" cy="101"/>
            </a:xfrm>
            <a:custGeom>
              <a:avLst/>
              <a:gdLst>
                <a:gd name="T0" fmla="*/ 0 w 443"/>
                <a:gd name="T1" fmla="*/ 86 h 201"/>
                <a:gd name="T2" fmla="*/ 28 w 443"/>
                <a:gd name="T3" fmla="*/ 43 h 201"/>
                <a:gd name="T4" fmla="*/ 121 w 443"/>
                <a:gd name="T5" fmla="*/ 0 h 201"/>
                <a:gd name="T6" fmla="*/ 100 w 443"/>
                <a:gd name="T7" fmla="*/ 65 h 201"/>
                <a:gd name="T8" fmla="*/ 243 w 443"/>
                <a:gd name="T9" fmla="*/ 79 h 201"/>
                <a:gd name="T10" fmla="*/ 400 w 443"/>
                <a:gd name="T11" fmla="*/ 72 h 201"/>
                <a:gd name="T12" fmla="*/ 428 w 443"/>
                <a:gd name="T13" fmla="*/ 15 h 201"/>
                <a:gd name="T14" fmla="*/ 443 w 443"/>
                <a:gd name="T15" fmla="*/ 166 h 201"/>
                <a:gd name="T16" fmla="*/ 356 w 443"/>
                <a:gd name="T17" fmla="*/ 201 h 201"/>
                <a:gd name="T18" fmla="*/ 121 w 443"/>
                <a:gd name="T19" fmla="*/ 188 h 201"/>
                <a:gd name="T20" fmla="*/ 77 w 443"/>
                <a:gd name="T21" fmla="*/ 158 h 201"/>
                <a:gd name="T22" fmla="*/ 6 w 443"/>
                <a:gd name="T23" fmla="*/ 151 h 201"/>
                <a:gd name="T24" fmla="*/ 0 w 443"/>
                <a:gd name="T25" fmla="*/ 86 h 201"/>
                <a:gd name="T26" fmla="*/ 0 w 443"/>
                <a:gd name="T27" fmla="*/ 86 h 201"/>
                <a:gd name="T28" fmla="*/ 0 w 443"/>
                <a:gd name="T29" fmla="*/ 8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3" h="201">
                  <a:moveTo>
                    <a:pt x="0" y="86"/>
                  </a:moveTo>
                  <a:lnTo>
                    <a:pt x="28" y="43"/>
                  </a:lnTo>
                  <a:lnTo>
                    <a:pt x="121" y="0"/>
                  </a:lnTo>
                  <a:lnTo>
                    <a:pt x="100" y="65"/>
                  </a:lnTo>
                  <a:lnTo>
                    <a:pt x="243" y="79"/>
                  </a:lnTo>
                  <a:lnTo>
                    <a:pt x="400" y="72"/>
                  </a:lnTo>
                  <a:lnTo>
                    <a:pt x="428" y="15"/>
                  </a:lnTo>
                  <a:lnTo>
                    <a:pt x="443" y="166"/>
                  </a:lnTo>
                  <a:lnTo>
                    <a:pt x="356" y="201"/>
                  </a:lnTo>
                  <a:lnTo>
                    <a:pt x="121" y="188"/>
                  </a:lnTo>
                  <a:lnTo>
                    <a:pt x="77" y="158"/>
                  </a:lnTo>
                  <a:lnTo>
                    <a:pt x="6" y="151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76" name="Freeform 232">
              <a:extLst>
                <a:ext uri="{FF2B5EF4-FFF2-40B4-BE49-F238E27FC236}">
                  <a16:creationId xmlns:a16="http://schemas.microsoft.com/office/drawing/2014/main" id="{61D225BD-61BB-4E12-AEAB-72A49E360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" y="1089"/>
              <a:ext cx="476" cy="106"/>
            </a:xfrm>
            <a:custGeom>
              <a:avLst/>
              <a:gdLst>
                <a:gd name="T0" fmla="*/ 28 w 953"/>
                <a:gd name="T1" fmla="*/ 116 h 209"/>
                <a:gd name="T2" fmla="*/ 151 w 953"/>
                <a:gd name="T3" fmla="*/ 86 h 209"/>
                <a:gd name="T4" fmla="*/ 273 w 953"/>
                <a:gd name="T5" fmla="*/ 101 h 209"/>
                <a:gd name="T6" fmla="*/ 352 w 953"/>
                <a:gd name="T7" fmla="*/ 65 h 209"/>
                <a:gd name="T8" fmla="*/ 431 w 953"/>
                <a:gd name="T9" fmla="*/ 86 h 209"/>
                <a:gd name="T10" fmla="*/ 508 w 953"/>
                <a:gd name="T11" fmla="*/ 58 h 209"/>
                <a:gd name="T12" fmla="*/ 601 w 953"/>
                <a:gd name="T13" fmla="*/ 94 h 209"/>
                <a:gd name="T14" fmla="*/ 680 w 953"/>
                <a:gd name="T15" fmla="*/ 58 h 209"/>
                <a:gd name="T16" fmla="*/ 759 w 953"/>
                <a:gd name="T17" fmla="*/ 86 h 209"/>
                <a:gd name="T18" fmla="*/ 817 w 953"/>
                <a:gd name="T19" fmla="*/ 58 h 209"/>
                <a:gd name="T20" fmla="*/ 881 w 953"/>
                <a:gd name="T21" fmla="*/ 79 h 209"/>
                <a:gd name="T22" fmla="*/ 917 w 953"/>
                <a:gd name="T23" fmla="*/ 0 h 209"/>
                <a:gd name="T24" fmla="*/ 953 w 953"/>
                <a:gd name="T25" fmla="*/ 79 h 209"/>
                <a:gd name="T26" fmla="*/ 938 w 953"/>
                <a:gd name="T27" fmla="*/ 209 h 209"/>
                <a:gd name="T28" fmla="*/ 0 w 953"/>
                <a:gd name="T29" fmla="*/ 209 h 209"/>
                <a:gd name="T30" fmla="*/ 30 w 953"/>
                <a:gd name="T31" fmla="*/ 178 h 209"/>
                <a:gd name="T32" fmla="*/ 28 w 953"/>
                <a:gd name="T33" fmla="*/ 116 h 209"/>
                <a:gd name="T34" fmla="*/ 28 w 953"/>
                <a:gd name="T35" fmla="*/ 116 h 209"/>
                <a:gd name="T36" fmla="*/ 28 w 953"/>
                <a:gd name="T37" fmla="*/ 116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53" h="209">
                  <a:moveTo>
                    <a:pt x="28" y="116"/>
                  </a:moveTo>
                  <a:lnTo>
                    <a:pt x="151" y="86"/>
                  </a:lnTo>
                  <a:lnTo>
                    <a:pt x="273" y="101"/>
                  </a:lnTo>
                  <a:lnTo>
                    <a:pt x="352" y="65"/>
                  </a:lnTo>
                  <a:lnTo>
                    <a:pt x="431" y="86"/>
                  </a:lnTo>
                  <a:lnTo>
                    <a:pt x="508" y="58"/>
                  </a:lnTo>
                  <a:lnTo>
                    <a:pt x="601" y="94"/>
                  </a:lnTo>
                  <a:lnTo>
                    <a:pt x="680" y="58"/>
                  </a:lnTo>
                  <a:lnTo>
                    <a:pt x="759" y="86"/>
                  </a:lnTo>
                  <a:lnTo>
                    <a:pt x="817" y="58"/>
                  </a:lnTo>
                  <a:lnTo>
                    <a:pt x="881" y="79"/>
                  </a:lnTo>
                  <a:lnTo>
                    <a:pt x="917" y="0"/>
                  </a:lnTo>
                  <a:lnTo>
                    <a:pt x="953" y="79"/>
                  </a:lnTo>
                  <a:lnTo>
                    <a:pt x="938" y="209"/>
                  </a:lnTo>
                  <a:lnTo>
                    <a:pt x="0" y="209"/>
                  </a:lnTo>
                  <a:lnTo>
                    <a:pt x="30" y="178"/>
                  </a:lnTo>
                  <a:lnTo>
                    <a:pt x="28" y="116"/>
                  </a:lnTo>
                  <a:lnTo>
                    <a:pt x="28" y="116"/>
                  </a:lnTo>
                  <a:lnTo>
                    <a:pt x="28" y="116"/>
                  </a:lnTo>
                  <a:close/>
                </a:path>
              </a:pathLst>
            </a:cu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77" name="Freeform 233">
              <a:extLst>
                <a:ext uri="{FF2B5EF4-FFF2-40B4-BE49-F238E27FC236}">
                  <a16:creationId xmlns:a16="http://schemas.microsoft.com/office/drawing/2014/main" id="{5DE87E09-F086-465D-ADFB-609F6A5B6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1" y="951"/>
              <a:ext cx="1819" cy="348"/>
            </a:xfrm>
            <a:custGeom>
              <a:avLst/>
              <a:gdLst>
                <a:gd name="T0" fmla="*/ 262 w 3635"/>
                <a:gd name="T1" fmla="*/ 21 h 695"/>
                <a:gd name="T2" fmla="*/ 362 w 3635"/>
                <a:gd name="T3" fmla="*/ 94 h 695"/>
                <a:gd name="T4" fmla="*/ 461 w 3635"/>
                <a:gd name="T5" fmla="*/ 173 h 695"/>
                <a:gd name="T6" fmla="*/ 527 w 3635"/>
                <a:gd name="T7" fmla="*/ 222 h 695"/>
                <a:gd name="T8" fmla="*/ 719 w 3635"/>
                <a:gd name="T9" fmla="*/ 237 h 695"/>
                <a:gd name="T10" fmla="*/ 1077 w 3635"/>
                <a:gd name="T11" fmla="*/ 275 h 695"/>
                <a:gd name="T12" fmla="*/ 1106 w 3635"/>
                <a:gd name="T13" fmla="*/ 462 h 695"/>
                <a:gd name="T14" fmla="*/ 1669 w 3635"/>
                <a:gd name="T15" fmla="*/ 448 h 695"/>
                <a:gd name="T16" fmla="*/ 2289 w 3635"/>
                <a:gd name="T17" fmla="*/ 437 h 695"/>
                <a:gd name="T18" fmla="*/ 2844 w 3635"/>
                <a:gd name="T19" fmla="*/ 433 h 695"/>
                <a:gd name="T20" fmla="*/ 3320 w 3635"/>
                <a:gd name="T21" fmla="*/ 462 h 695"/>
                <a:gd name="T22" fmla="*/ 3475 w 3635"/>
                <a:gd name="T23" fmla="*/ 553 h 695"/>
                <a:gd name="T24" fmla="*/ 3614 w 3635"/>
                <a:gd name="T25" fmla="*/ 684 h 695"/>
                <a:gd name="T26" fmla="*/ 3410 w 3635"/>
                <a:gd name="T27" fmla="*/ 666 h 695"/>
                <a:gd name="T28" fmla="*/ 3329 w 3635"/>
                <a:gd name="T29" fmla="*/ 641 h 695"/>
                <a:gd name="T30" fmla="*/ 3454 w 3635"/>
                <a:gd name="T31" fmla="*/ 583 h 695"/>
                <a:gd name="T32" fmla="*/ 3413 w 3635"/>
                <a:gd name="T33" fmla="*/ 603 h 695"/>
                <a:gd name="T34" fmla="*/ 3315 w 3635"/>
                <a:gd name="T35" fmla="*/ 608 h 695"/>
                <a:gd name="T36" fmla="*/ 3366 w 3635"/>
                <a:gd name="T37" fmla="*/ 566 h 695"/>
                <a:gd name="T38" fmla="*/ 3425 w 3635"/>
                <a:gd name="T39" fmla="*/ 556 h 695"/>
                <a:gd name="T40" fmla="*/ 3402 w 3635"/>
                <a:gd name="T41" fmla="*/ 530 h 695"/>
                <a:gd name="T42" fmla="*/ 3230 w 3635"/>
                <a:gd name="T43" fmla="*/ 478 h 695"/>
                <a:gd name="T44" fmla="*/ 2767 w 3635"/>
                <a:gd name="T45" fmla="*/ 482 h 695"/>
                <a:gd name="T46" fmla="*/ 2494 w 3635"/>
                <a:gd name="T47" fmla="*/ 479 h 695"/>
                <a:gd name="T48" fmla="*/ 1592 w 3635"/>
                <a:gd name="T49" fmla="*/ 493 h 695"/>
                <a:gd name="T50" fmla="*/ 1181 w 3635"/>
                <a:gd name="T51" fmla="*/ 500 h 695"/>
                <a:gd name="T52" fmla="*/ 1050 w 3635"/>
                <a:gd name="T53" fmla="*/ 458 h 695"/>
                <a:gd name="T54" fmla="*/ 1050 w 3635"/>
                <a:gd name="T55" fmla="*/ 300 h 695"/>
                <a:gd name="T56" fmla="*/ 1033 w 3635"/>
                <a:gd name="T57" fmla="*/ 342 h 695"/>
                <a:gd name="T58" fmla="*/ 1012 w 3635"/>
                <a:gd name="T59" fmla="*/ 363 h 695"/>
                <a:gd name="T60" fmla="*/ 1015 w 3635"/>
                <a:gd name="T61" fmla="*/ 275 h 695"/>
                <a:gd name="T62" fmla="*/ 839 w 3635"/>
                <a:gd name="T63" fmla="*/ 264 h 695"/>
                <a:gd name="T64" fmla="*/ 515 w 3635"/>
                <a:gd name="T65" fmla="*/ 268 h 695"/>
                <a:gd name="T66" fmla="*/ 415 w 3635"/>
                <a:gd name="T67" fmla="*/ 200 h 695"/>
                <a:gd name="T68" fmla="*/ 292 w 3635"/>
                <a:gd name="T69" fmla="*/ 92 h 695"/>
                <a:gd name="T70" fmla="*/ 208 w 3635"/>
                <a:gd name="T71" fmla="*/ 38 h 695"/>
                <a:gd name="T72" fmla="*/ 61 w 3635"/>
                <a:gd name="T73" fmla="*/ 71 h 695"/>
                <a:gd name="T74" fmla="*/ 109 w 3635"/>
                <a:gd name="T75" fmla="*/ 183 h 695"/>
                <a:gd name="T76" fmla="*/ 172 w 3635"/>
                <a:gd name="T77" fmla="*/ 448 h 695"/>
                <a:gd name="T78" fmla="*/ 121 w 3635"/>
                <a:gd name="T79" fmla="*/ 505 h 695"/>
                <a:gd name="T80" fmla="*/ 58 w 3635"/>
                <a:gd name="T81" fmla="*/ 583 h 695"/>
                <a:gd name="T82" fmla="*/ 72 w 3635"/>
                <a:gd name="T83" fmla="*/ 668 h 695"/>
                <a:gd name="T84" fmla="*/ 69 w 3635"/>
                <a:gd name="T85" fmla="*/ 692 h 695"/>
                <a:gd name="T86" fmla="*/ 20 w 3635"/>
                <a:gd name="T87" fmla="*/ 648 h 695"/>
                <a:gd name="T88" fmla="*/ 93 w 3635"/>
                <a:gd name="T89" fmla="*/ 478 h 695"/>
                <a:gd name="T90" fmla="*/ 116 w 3635"/>
                <a:gd name="T91" fmla="*/ 351 h 695"/>
                <a:gd name="T92" fmla="*/ 73 w 3635"/>
                <a:gd name="T93" fmla="*/ 192 h 695"/>
                <a:gd name="T94" fmla="*/ 32 w 3635"/>
                <a:gd name="T95" fmla="*/ 91 h 695"/>
                <a:gd name="T96" fmla="*/ 84 w 3635"/>
                <a:gd name="T97" fmla="*/ 1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635" h="695">
                  <a:moveTo>
                    <a:pt x="84" y="1"/>
                  </a:moveTo>
                  <a:lnTo>
                    <a:pt x="175" y="0"/>
                  </a:lnTo>
                  <a:lnTo>
                    <a:pt x="262" y="21"/>
                  </a:lnTo>
                  <a:lnTo>
                    <a:pt x="295" y="43"/>
                  </a:lnTo>
                  <a:lnTo>
                    <a:pt x="330" y="68"/>
                  </a:lnTo>
                  <a:lnTo>
                    <a:pt x="362" y="94"/>
                  </a:lnTo>
                  <a:lnTo>
                    <a:pt x="395" y="121"/>
                  </a:lnTo>
                  <a:lnTo>
                    <a:pt x="427" y="147"/>
                  </a:lnTo>
                  <a:lnTo>
                    <a:pt x="461" y="173"/>
                  </a:lnTo>
                  <a:lnTo>
                    <a:pt x="494" y="199"/>
                  </a:lnTo>
                  <a:lnTo>
                    <a:pt x="511" y="210"/>
                  </a:lnTo>
                  <a:lnTo>
                    <a:pt x="527" y="222"/>
                  </a:lnTo>
                  <a:lnTo>
                    <a:pt x="573" y="237"/>
                  </a:lnTo>
                  <a:lnTo>
                    <a:pt x="620" y="238"/>
                  </a:lnTo>
                  <a:lnTo>
                    <a:pt x="719" y="237"/>
                  </a:lnTo>
                  <a:lnTo>
                    <a:pt x="942" y="225"/>
                  </a:lnTo>
                  <a:lnTo>
                    <a:pt x="1040" y="228"/>
                  </a:lnTo>
                  <a:lnTo>
                    <a:pt x="1077" y="275"/>
                  </a:lnTo>
                  <a:lnTo>
                    <a:pt x="1087" y="332"/>
                  </a:lnTo>
                  <a:lnTo>
                    <a:pt x="1088" y="445"/>
                  </a:lnTo>
                  <a:lnTo>
                    <a:pt x="1106" y="462"/>
                  </a:lnTo>
                  <a:lnTo>
                    <a:pt x="1129" y="464"/>
                  </a:lnTo>
                  <a:lnTo>
                    <a:pt x="1181" y="462"/>
                  </a:lnTo>
                  <a:lnTo>
                    <a:pt x="1669" y="448"/>
                  </a:lnTo>
                  <a:lnTo>
                    <a:pt x="1776" y="449"/>
                  </a:lnTo>
                  <a:lnTo>
                    <a:pt x="2069" y="446"/>
                  </a:lnTo>
                  <a:lnTo>
                    <a:pt x="2289" y="437"/>
                  </a:lnTo>
                  <a:lnTo>
                    <a:pt x="2508" y="433"/>
                  </a:lnTo>
                  <a:lnTo>
                    <a:pt x="2677" y="435"/>
                  </a:lnTo>
                  <a:lnTo>
                    <a:pt x="2844" y="433"/>
                  </a:lnTo>
                  <a:lnTo>
                    <a:pt x="3056" y="432"/>
                  </a:lnTo>
                  <a:lnTo>
                    <a:pt x="3263" y="445"/>
                  </a:lnTo>
                  <a:lnTo>
                    <a:pt x="3320" y="462"/>
                  </a:lnTo>
                  <a:lnTo>
                    <a:pt x="3362" y="478"/>
                  </a:lnTo>
                  <a:lnTo>
                    <a:pt x="3402" y="496"/>
                  </a:lnTo>
                  <a:lnTo>
                    <a:pt x="3475" y="553"/>
                  </a:lnTo>
                  <a:lnTo>
                    <a:pt x="3635" y="669"/>
                  </a:lnTo>
                  <a:lnTo>
                    <a:pt x="3628" y="679"/>
                  </a:lnTo>
                  <a:lnTo>
                    <a:pt x="3614" y="684"/>
                  </a:lnTo>
                  <a:lnTo>
                    <a:pt x="3586" y="684"/>
                  </a:lnTo>
                  <a:lnTo>
                    <a:pt x="3435" y="677"/>
                  </a:lnTo>
                  <a:lnTo>
                    <a:pt x="3410" y="666"/>
                  </a:lnTo>
                  <a:lnTo>
                    <a:pt x="3385" y="661"/>
                  </a:lnTo>
                  <a:lnTo>
                    <a:pt x="3334" y="648"/>
                  </a:lnTo>
                  <a:lnTo>
                    <a:pt x="3329" y="641"/>
                  </a:lnTo>
                  <a:lnTo>
                    <a:pt x="3401" y="634"/>
                  </a:lnTo>
                  <a:lnTo>
                    <a:pt x="3462" y="594"/>
                  </a:lnTo>
                  <a:lnTo>
                    <a:pt x="3454" y="583"/>
                  </a:lnTo>
                  <a:lnTo>
                    <a:pt x="3440" y="587"/>
                  </a:lnTo>
                  <a:lnTo>
                    <a:pt x="3425" y="597"/>
                  </a:lnTo>
                  <a:lnTo>
                    <a:pt x="3413" y="603"/>
                  </a:lnTo>
                  <a:lnTo>
                    <a:pt x="3389" y="613"/>
                  </a:lnTo>
                  <a:lnTo>
                    <a:pt x="3365" y="619"/>
                  </a:lnTo>
                  <a:lnTo>
                    <a:pt x="3315" y="608"/>
                  </a:lnTo>
                  <a:lnTo>
                    <a:pt x="3314" y="588"/>
                  </a:lnTo>
                  <a:lnTo>
                    <a:pt x="3326" y="574"/>
                  </a:lnTo>
                  <a:lnTo>
                    <a:pt x="3366" y="566"/>
                  </a:lnTo>
                  <a:lnTo>
                    <a:pt x="3389" y="556"/>
                  </a:lnTo>
                  <a:lnTo>
                    <a:pt x="3414" y="562"/>
                  </a:lnTo>
                  <a:lnTo>
                    <a:pt x="3425" y="556"/>
                  </a:lnTo>
                  <a:lnTo>
                    <a:pt x="3424" y="546"/>
                  </a:lnTo>
                  <a:lnTo>
                    <a:pt x="3414" y="535"/>
                  </a:lnTo>
                  <a:lnTo>
                    <a:pt x="3402" y="530"/>
                  </a:lnTo>
                  <a:lnTo>
                    <a:pt x="3360" y="513"/>
                  </a:lnTo>
                  <a:lnTo>
                    <a:pt x="3318" y="499"/>
                  </a:lnTo>
                  <a:lnTo>
                    <a:pt x="3230" y="478"/>
                  </a:lnTo>
                  <a:lnTo>
                    <a:pt x="3074" y="473"/>
                  </a:lnTo>
                  <a:lnTo>
                    <a:pt x="2920" y="477"/>
                  </a:lnTo>
                  <a:lnTo>
                    <a:pt x="2767" y="482"/>
                  </a:lnTo>
                  <a:lnTo>
                    <a:pt x="2614" y="478"/>
                  </a:lnTo>
                  <a:lnTo>
                    <a:pt x="2596" y="478"/>
                  </a:lnTo>
                  <a:lnTo>
                    <a:pt x="2494" y="479"/>
                  </a:lnTo>
                  <a:lnTo>
                    <a:pt x="2063" y="491"/>
                  </a:lnTo>
                  <a:lnTo>
                    <a:pt x="1916" y="493"/>
                  </a:lnTo>
                  <a:lnTo>
                    <a:pt x="1592" y="493"/>
                  </a:lnTo>
                  <a:lnTo>
                    <a:pt x="1549" y="491"/>
                  </a:lnTo>
                  <a:lnTo>
                    <a:pt x="1317" y="499"/>
                  </a:lnTo>
                  <a:lnTo>
                    <a:pt x="1181" y="500"/>
                  </a:lnTo>
                  <a:lnTo>
                    <a:pt x="1046" y="494"/>
                  </a:lnTo>
                  <a:lnTo>
                    <a:pt x="1034" y="470"/>
                  </a:lnTo>
                  <a:lnTo>
                    <a:pt x="1050" y="458"/>
                  </a:lnTo>
                  <a:lnTo>
                    <a:pt x="1054" y="435"/>
                  </a:lnTo>
                  <a:lnTo>
                    <a:pt x="1062" y="306"/>
                  </a:lnTo>
                  <a:lnTo>
                    <a:pt x="1050" y="300"/>
                  </a:lnTo>
                  <a:lnTo>
                    <a:pt x="1052" y="333"/>
                  </a:lnTo>
                  <a:lnTo>
                    <a:pt x="1046" y="346"/>
                  </a:lnTo>
                  <a:lnTo>
                    <a:pt x="1033" y="342"/>
                  </a:lnTo>
                  <a:lnTo>
                    <a:pt x="1031" y="405"/>
                  </a:lnTo>
                  <a:lnTo>
                    <a:pt x="1014" y="391"/>
                  </a:lnTo>
                  <a:lnTo>
                    <a:pt x="1012" y="363"/>
                  </a:lnTo>
                  <a:lnTo>
                    <a:pt x="1012" y="323"/>
                  </a:lnTo>
                  <a:lnTo>
                    <a:pt x="1012" y="285"/>
                  </a:lnTo>
                  <a:lnTo>
                    <a:pt x="1015" y="275"/>
                  </a:lnTo>
                  <a:lnTo>
                    <a:pt x="1009" y="269"/>
                  </a:lnTo>
                  <a:lnTo>
                    <a:pt x="988" y="263"/>
                  </a:lnTo>
                  <a:lnTo>
                    <a:pt x="839" y="264"/>
                  </a:lnTo>
                  <a:lnTo>
                    <a:pt x="644" y="279"/>
                  </a:lnTo>
                  <a:lnTo>
                    <a:pt x="578" y="283"/>
                  </a:lnTo>
                  <a:lnTo>
                    <a:pt x="515" y="268"/>
                  </a:lnTo>
                  <a:lnTo>
                    <a:pt x="463" y="239"/>
                  </a:lnTo>
                  <a:lnTo>
                    <a:pt x="440" y="220"/>
                  </a:lnTo>
                  <a:lnTo>
                    <a:pt x="415" y="200"/>
                  </a:lnTo>
                  <a:lnTo>
                    <a:pt x="372" y="167"/>
                  </a:lnTo>
                  <a:lnTo>
                    <a:pt x="331" y="129"/>
                  </a:lnTo>
                  <a:lnTo>
                    <a:pt x="292" y="92"/>
                  </a:lnTo>
                  <a:lnTo>
                    <a:pt x="251" y="55"/>
                  </a:lnTo>
                  <a:lnTo>
                    <a:pt x="230" y="44"/>
                  </a:lnTo>
                  <a:lnTo>
                    <a:pt x="208" y="38"/>
                  </a:lnTo>
                  <a:lnTo>
                    <a:pt x="158" y="36"/>
                  </a:lnTo>
                  <a:lnTo>
                    <a:pt x="48" y="44"/>
                  </a:lnTo>
                  <a:lnTo>
                    <a:pt x="61" y="71"/>
                  </a:lnTo>
                  <a:lnTo>
                    <a:pt x="74" y="99"/>
                  </a:lnTo>
                  <a:lnTo>
                    <a:pt x="93" y="141"/>
                  </a:lnTo>
                  <a:lnTo>
                    <a:pt x="109" y="183"/>
                  </a:lnTo>
                  <a:lnTo>
                    <a:pt x="135" y="269"/>
                  </a:lnTo>
                  <a:lnTo>
                    <a:pt x="156" y="358"/>
                  </a:lnTo>
                  <a:lnTo>
                    <a:pt x="172" y="448"/>
                  </a:lnTo>
                  <a:lnTo>
                    <a:pt x="166" y="467"/>
                  </a:lnTo>
                  <a:lnTo>
                    <a:pt x="146" y="491"/>
                  </a:lnTo>
                  <a:lnTo>
                    <a:pt x="121" y="505"/>
                  </a:lnTo>
                  <a:lnTo>
                    <a:pt x="64" y="520"/>
                  </a:lnTo>
                  <a:lnTo>
                    <a:pt x="59" y="550"/>
                  </a:lnTo>
                  <a:lnTo>
                    <a:pt x="58" y="583"/>
                  </a:lnTo>
                  <a:lnTo>
                    <a:pt x="58" y="636"/>
                  </a:lnTo>
                  <a:lnTo>
                    <a:pt x="64" y="660"/>
                  </a:lnTo>
                  <a:lnTo>
                    <a:pt x="72" y="668"/>
                  </a:lnTo>
                  <a:lnTo>
                    <a:pt x="84" y="674"/>
                  </a:lnTo>
                  <a:lnTo>
                    <a:pt x="95" y="674"/>
                  </a:lnTo>
                  <a:lnTo>
                    <a:pt x="69" y="692"/>
                  </a:lnTo>
                  <a:lnTo>
                    <a:pt x="56" y="695"/>
                  </a:lnTo>
                  <a:lnTo>
                    <a:pt x="43" y="689"/>
                  </a:lnTo>
                  <a:lnTo>
                    <a:pt x="20" y="648"/>
                  </a:lnTo>
                  <a:lnTo>
                    <a:pt x="16" y="599"/>
                  </a:lnTo>
                  <a:lnTo>
                    <a:pt x="31" y="495"/>
                  </a:lnTo>
                  <a:lnTo>
                    <a:pt x="93" y="478"/>
                  </a:lnTo>
                  <a:lnTo>
                    <a:pt x="119" y="461"/>
                  </a:lnTo>
                  <a:lnTo>
                    <a:pt x="133" y="432"/>
                  </a:lnTo>
                  <a:lnTo>
                    <a:pt x="116" y="351"/>
                  </a:lnTo>
                  <a:lnTo>
                    <a:pt x="98" y="272"/>
                  </a:lnTo>
                  <a:lnTo>
                    <a:pt x="86" y="232"/>
                  </a:lnTo>
                  <a:lnTo>
                    <a:pt x="73" y="192"/>
                  </a:lnTo>
                  <a:lnTo>
                    <a:pt x="59" y="154"/>
                  </a:lnTo>
                  <a:lnTo>
                    <a:pt x="42" y="116"/>
                  </a:lnTo>
                  <a:lnTo>
                    <a:pt x="32" y="91"/>
                  </a:lnTo>
                  <a:lnTo>
                    <a:pt x="15" y="68"/>
                  </a:lnTo>
                  <a:lnTo>
                    <a:pt x="0" y="17"/>
                  </a:lnTo>
                  <a:lnTo>
                    <a:pt x="84" y="1"/>
                  </a:lnTo>
                  <a:lnTo>
                    <a:pt x="84" y="1"/>
                  </a:lnTo>
                  <a:lnTo>
                    <a:pt x="8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78" name="Freeform 234">
              <a:extLst>
                <a:ext uri="{FF2B5EF4-FFF2-40B4-BE49-F238E27FC236}">
                  <a16:creationId xmlns:a16="http://schemas.microsoft.com/office/drawing/2014/main" id="{8EF17DEB-3BC1-4E51-B3F8-BB0701453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6" y="982"/>
              <a:ext cx="92" cy="173"/>
            </a:xfrm>
            <a:custGeom>
              <a:avLst/>
              <a:gdLst>
                <a:gd name="T0" fmla="*/ 0 w 185"/>
                <a:gd name="T1" fmla="*/ 0 h 349"/>
                <a:gd name="T2" fmla="*/ 42 w 185"/>
                <a:gd name="T3" fmla="*/ 38 h 349"/>
                <a:gd name="T4" fmla="*/ 72 w 185"/>
                <a:gd name="T5" fmla="*/ 86 h 349"/>
                <a:gd name="T6" fmla="*/ 88 w 185"/>
                <a:gd name="T7" fmla="*/ 117 h 349"/>
                <a:gd name="T8" fmla="*/ 104 w 185"/>
                <a:gd name="T9" fmla="*/ 148 h 349"/>
                <a:gd name="T10" fmla="*/ 131 w 185"/>
                <a:gd name="T11" fmla="*/ 209 h 349"/>
                <a:gd name="T12" fmla="*/ 185 w 185"/>
                <a:gd name="T13" fmla="*/ 349 h 349"/>
                <a:gd name="T14" fmla="*/ 166 w 185"/>
                <a:gd name="T15" fmla="*/ 345 h 349"/>
                <a:gd name="T16" fmla="*/ 156 w 185"/>
                <a:gd name="T17" fmla="*/ 329 h 349"/>
                <a:gd name="T18" fmla="*/ 147 w 185"/>
                <a:gd name="T19" fmla="*/ 287 h 349"/>
                <a:gd name="T20" fmla="*/ 128 w 185"/>
                <a:gd name="T21" fmla="*/ 254 h 349"/>
                <a:gd name="T22" fmla="*/ 110 w 185"/>
                <a:gd name="T23" fmla="*/ 220 h 349"/>
                <a:gd name="T24" fmla="*/ 80 w 185"/>
                <a:gd name="T25" fmla="*/ 151 h 349"/>
                <a:gd name="T26" fmla="*/ 61 w 185"/>
                <a:gd name="T27" fmla="*/ 119 h 349"/>
                <a:gd name="T28" fmla="*/ 43 w 185"/>
                <a:gd name="T29" fmla="*/ 86 h 349"/>
                <a:gd name="T30" fmla="*/ 23 w 185"/>
                <a:gd name="T31" fmla="*/ 54 h 349"/>
                <a:gd name="T32" fmla="*/ 0 w 185"/>
                <a:gd name="T33" fmla="*/ 23 h 349"/>
                <a:gd name="T34" fmla="*/ 0 w 185"/>
                <a:gd name="T35" fmla="*/ 0 h 349"/>
                <a:gd name="T36" fmla="*/ 0 w 185"/>
                <a:gd name="T37" fmla="*/ 0 h 349"/>
                <a:gd name="T38" fmla="*/ 0 w 185"/>
                <a:gd name="T39" fmla="*/ 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349">
                  <a:moveTo>
                    <a:pt x="0" y="0"/>
                  </a:moveTo>
                  <a:lnTo>
                    <a:pt x="42" y="38"/>
                  </a:lnTo>
                  <a:lnTo>
                    <a:pt x="72" y="86"/>
                  </a:lnTo>
                  <a:lnTo>
                    <a:pt x="88" y="117"/>
                  </a:lnTo>
                  <a:lnTo>
                    <a:pt x="104" y="148"/>
                  </a:lnTo>
                  <a:lnTo>
                    <a:pt x="131" y="209"/>
                  </a:lnTo>
                  <a:lnTo>
                    <a:pt x="185" y="349"/>
                  </a:lnTo>
                  <a:lnTo>
                    <a:pt x="166" y="345"/>
                  </a:lnTo>
                  <a:lnTo>
                    <a:pt x="156" y="329"/>
                  </a:lnTo>
                  <a:lnTo>
                    <a:pt x="147" y="287"/>
                  </a:lnTo>
                  <a:lnTo>
                    <a:pt x="128" y="254"/>
                  </a:lnTo>
                  <a:lnTo>
                    <a:pt x="110" y="220"/>
                  </a:lnTo>
                  <a:lnTo>
                    <a:pt x="80" y="151"/>
                  </a:lnTo>
                  <a:lnTo>
                    <a:pt x="61" y="119"/>
                  </a:lnTo>
                  <a:lnTo>
                    <a:pt x="43" y="86"/>
                  </a:lnTo>
                  <a:lnTo>
                    <a:pt x="23" y="54"/>
                  </a:lnTo>
                  <a:lnTo>
                    <a:pt x="0" y="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79" name="Freeform 235">
              <a:extLst>
                <a:ext uri="{FF2B5EF4-FFF2-40B4-BE49-F238E27FC236}">
                  <a16:creationId xmlns:a16="http://schemas.microsoft.com/office/drawing/2014/main" id="{8878F51F-C2A8-45C0-8DB0-A094DDB81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" y="1053"/>
              <a:ext cx="273" cy="116"/>
            </a:xfrm>
            <a:custGeom>
              <a:avLst/>
              <a:gdLst>
                <a:gd name="T0" fmla="*/ 146 w 548"/>
                <a:gd name="T1" fmla="*/ 0 h 233"/>
                <a:gd name="T2" fmla="*/ 194 w 548"/>
                <a:gd name="T3" fmla="*/ 3 h 233"/>
                <a:gd name="T4" fmla="*/ 236 w 548"/>
                <a:gd name="T5" fmla="*/ 27 h 233"/>
                <a:gd name="T6" fmla="*/ 256 w 548"/>
                <a:gd name="T7" fmla="*/ 40 h 233"/>
                <a:gd name="T8" fmla="*/ 276 w 548"/>
                <a:gd name="T9" fmla="*/ 56 h 233"/>
                <a:gd name="T10" fmla="*/ 296 w 548"/>
                <a:gd name="T11" fmla="*/ 69 h 233"/>
                <a:gd name="T12" fmla="*/ 318 w 548"/>
                <a:gd name="T13" fmla="*/ 80 h 233"/>
                <a:gd name="T14" fmla="*/ 345 w 548"/>
                <a:gd name="T15" fmla="*/ 97 h 233"/>
                <a:gd name="T16" fmla="*/ 372 w 548"/>
                <a:gd name="T17" fmla="*/ 115 h 233"/>
                <a:gd name="T18" fmla="*/ 399 w 548"/>
                <a:gd name="T19" fmla="*/ 131 h 233"/>
                <a:gd name="T20" fmla="*/ 427 w 548"/>
                <a:gd name="T21" fmla="*/ 148 h 233"/>
                <a:gd name="T22" fmla="*/ 454 w 548"/>
                <a:gd name="T23" fmla="*/ 165 h 233"/>
                <a:gd name="T24" fmla="*/ 481 w 548"/>
                <a:gd name="T25" fmla="*/ 184 h 233"/>
                <a:gd name="T26" fmla="*/ 508 w 548"/>
                <a:gd name="T27" fmla="*/ 201 h 233"/>
                <a:gd name="T28" fmla="*/ 537 w 548"/>
                <a:gd name="T29" fmla="*/ 220 h 233"/>
                <a:gd name="T30" fmla="*/ 548 w 548"/>
                <a:gd name="T31" fmla="*/ 223 h 233"/>
                <a:gd name="T32" fmla="*/ 462 w 548"/>
                <a:gd name="T33" fmla="*/ 221 h 233"/>
                <a:gd name="T34" fmla="*/ 443 w 548"/>
                <a:gd name="T35" fmla="*/ 207 h 233"/>
                <a:gd name="T36" fmla="*/ 423 w 548"/>
                <a:gd name="T37" fmla="*/ 191 h 233"/>
                <a:gd name="T38" fmla="*/ 382 w 548"/>
                <a:gd name="T39" fmla="*/ 160 h 233"/>
                <a:gd name="T40" fmla="*/ 344 w 548"/>
                <a:gd name="T41" fmla="*/ 129 h 233"/>
                <a:gd name="T42" fmla="*/ 323 w 548"/>
                <a:gd name="T43" fmla="*/ 115 h 233"/>
                <a:gd name="T44" fmla="*/ 302 w 548"/>
                <a:gd name="T45" fmla="*/ 101 h 233"/>
                <a:gd name="T46" fmla="*/ 283 w 548"/>
                <a:gd name="T47" fmla="*/ 87 h 233"/>
                <a:gd name="T48" fmla="*/ 265 w 548"/>
                <a:gd name="T49" fmla="*/ 74 h 233"/>
                <a:gd name="T50" fmla="*/ 245 w 548"/>
                <a:gd name="T51" fmla="*/ 60 h 233"/>
                <a:gd name="T52" fmla="*/ 225 w 548"/>
                <a:gd name="T53" fmla="*/ 48 h 233"/>
                <a:gd name="T54" fmla="*/ 185 w 548"/>
                <a:gd name="T55" fmla="*/ 32 h 233"/>
                <a:gd name="T56" fmla="*/ 138 w 548"/>
                <a:gd name="T57" fmla="*/ 30 h 233"/>
                <a:gd name="T58" fmla="*/ 51 w 548"/>
                <a:gd name="T59" fmla="*/ 42 h 233"/>
                <a:gd name="T60" fmla="*/ 49 w 548"/>
                <a:gd name="T61" fmla="*/ 53 h 233"/>
                <a:gd name="T62" fmla="*/ 57 w 548"/>
                <a:gd name="T63" fmla="*/ 61 h 233"/>
                <a:gd name="T64" fmla="*/ 80 w 548"/>
                <a:gd name="T65" fmla="*/ 76 h 233"/>
                <a:gd name="T66" fmla="*/ 105 w 548"/>
                <a:gd name="T67" fmla="*/ 106 h 233"/>
                <a:gd name="T68" fmla="*/ 131 w 548"/>
                <a:gd name="T69" fmla="*/ 137 h 233"/>
                <a:gd name="T70" fmla="*/ 156 w 548"/>
                <a:gd name="T71" fmla="*/ 168 h 233"/>
                <a:gd name="T72" fmla="*/ 173 w 548"/>
                <a:gd name="T73" fmla="*/ 201 h 233"/>
                <a:gd name="T74" fmla="*/ 165 w 548"/>
                <a:gd name="T75" fmla="*/ 226 h 233"/>
                <a:gd name="T76" fmla="*/ 156 w 548"/>
                <a:gd name="T77" fmla="*/ 233 h 233"/>
                <a:gd name="T78" fmla="*/ 141 w 548"/>
                <a:gd name="T79" fmla="*/ 232 h 233"/>
                <a:gd name="T80" fmla="*/ 115 w 548"/>
                <a:gd name="T81" fmla="*/ 232 h 233"/>
                <a:gd name="T82" fmla="*/ 129 w 548"/>
                <a:gd name="T83" fmla="*/ 210 h 233"/>
                <a:gd name="T84" fmla="*/ 123 w 548"/>
                <a:gd name="T85" fmla="*/ 186 h 233"/>
                <a:gd name="T86" fmla="*/ 109 w 548"/>
                <a:gd name="T87" fmla="*/ 168 h 233"/>
                <a:gd name="T88" fmla="*/ 96 w 548"/>
                <a:gd name="T89" fmla="*/ 149 h 233"/>
                <a:gd name="T90" fmla="*/ 66 w 548"/>
                <a:gd name="T91" fmla="*/ 115 h 233"/>
                <a:gd name="T92" fmla="*/ 34 w 548"/>
                <a:gd name="T93" fmla="*/ 80 h 233"/>
                <a:gd name="T94" fmla="*/ 0 w 548"/>
                <a:gd name="T95" fmla="*/ 48 h 233"/>
                <a:gd name="T96" fmla="*/ 4 w 548"/>
                <a:gd name="T97" fmla="*/ 30 h 233"/>
                <a:gd name="T98" fmla="*/ 20 w 548"/>
                <a:gd name="T99" fmla="*/ 21 h 233"/>
                <a:gd name="T100" fmla="*/ 61 w 548"/>
                <a:gd name="T101" fmla="*/ 11 h 233"/>
                <a:gd name="T102" fmla="*/ 146 w 548"/>
                <a:gd name="T103" fmla="*/ 0 h 233"/>
                <a:gd name="T104" fmla="*/ 146 w 548"/>
                <a:gd name="T105" fmla="*/ 0 h 233"/>
                <a:gd name="T106" fmla="*/ 146 w 548"/>
                <a:gd name="T10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8" h="233">
                  <a:moveTo>
                    <a:pt x="146" y="0"/>
                  </a:moveTo>
                  <a:lnTo>
                    <a:pt x="194" y="3"/>
                  </a:lnTo>
                  <a:lnTo>
                    <a:pt x="236" y="27"/>
                  </a:lnTo>
                  <a:lnTo>
                    <a:pt x="256" y="40"/>
                  </a:lnTo>
                  <a:lnTo>
                    <a:pt x="276" y="56"/>
                  </a:lnTo>
                  <a:lnTo>
                    <a:pt x="296" y="69"/>
                  </a:lnTo>
                  <a:lnTo>
                    <a:pt x="318" y="80"/>
                  </a:lnTo>
                  <a:lnTo>
                    <a:pt x="345" y="97"/>
                  </a:lnTo>
                  <a:lnTo>
                    <a:pt x="372" y="115"/>
                  </a:lnTo>
                  <a:lnTo>
                    <a:pt x="399" y="131"/>
                  </a:lnTo>
                  <a:lnTo>
                    <a:pt x="427" y="148"/>
                  </a:lnTo>
                  <a:lnTo>
                    <a:pt x="454" y="165"/>
                  </a:lnTo>
                  <a:lnTo>
                    <a:pt x="481" y="184"/>
                  </a:lnTo>
                  <a:lnTo>
                    <a:pt x="508" y="201"/>
                  </a:lnTo>
                  <a:lnTo>
                    <a:pt x="537" y="220"/>
                  </a:lnTo>
                  <a:lnTo>
                    <a:pt x="548" y="223"/>
                  </a:lnTo>
                  <a:lnTo>
                    <a:pt x="462" y="221"/>
                  </a:lnTo>
                  <a:lnTo>
                    <a:pt x="443" y="207"/>
                  </a:lnTo>
                  <a:lnTo>
                    <a:pt x="423" y="191"/>
                  </a:lnTo>
                  <a:lnTo>
                    <a:pt x="382" y="160"/>
                  </a:lnTo>
                  <a:lnTo>
                    <a:pt x="344" y="129"/>
                  </a:lnTo>
                  <a:lnTo>
                    <a:pt x="323" y="115"/>
                  </a:lnTo>
                  <a:lnTo>
                    <a:pt x="302" y="101"/>
                  </a:lnTo>
                  <a:lnTo>
                    <a:pt x="283" y="87"/>
                  </a:lnTo>
                  <a:lnTo>
                    <a:pt x="265" y="74"/>
                  </a:lnTo>
                  <a:lnTo>
                    <a:pt x="245" y="60"/>
                  </a:lnTo>
                  <a:lnTo>
                    <a:pt x="225" y="48"/>
                  </a:lnTo>
                  <a:lnTo>
                    <a:pt x="185" y="32"/>
                  </a:lnTo>
                  <a:lnTo>
                    <a:pt x="138" y="30"/>
                  </a:lnTo>
                  <a:lnTo>
                    <a:pt x="51" y="42"/>
                  </a:lnTo>
                  <a:lnTo>
                    <a:pt x="49" y="53"/>
                  </a:lnTo>
                  <a:lnTo>
                    <a:pt x="57" y="61"/>
                  </a:lnTo>
                  <a:lnTo>
                    <a:pt x="80" y="76"/>
                  </a:lnTo>
                  <a:lnTo>
                    <a:pt x="105" y="106"/>
                  </a:lnTo>
                  <a:lnTo>
                    <a:pt x="131" y="137"/>
                  </a:lnTo>
                  <a:lnTo>
                    <a:pt x="156" y="168"/>
                  </a:lnTo>
                  <a:lnTo>
                    <a:pt x="173" y="201"/>
                  </a:lnTo>
                  <a:lnTo>
                    <a:pt x="165" y="226"/>
                  </a:lnTo>
                  <a:lnTo>
                    <a:pt x="156" y="233"/>
                  </a:lnTo>
                  <a:lnTo>
                    <a:pt x="141" y="232"/>
                  </a:lnTo>
                  <a:lnTo>
                    <a:pt x="115" y="232"/>
                  </a:lnTo>
                  <a:lnTo>
                    <a:pt x="129" y="210"/>
                  </a:lnTo>
                  <a:lnTo>
                    <a:pt x="123" y="186"/>
                  </a:lnTo>
                  <a:lnTo>
                    <a:pt x="109" y="168"/>
                  </a:lnTo>
                  <a:lnTo>
                    <a:pt x="96" y="149"/>
                  </a:lnTo>
                  <a:lnTo>
                    <a:pt x="66" y="115"/>
                  </a:lnTo>
                  <a:lnTo>
                    <a:pt x="34" y="80"/>
                  </a:lnTo>
                  <a:lnTo>
                    <a:pt x="0" y="48"/>
                  </a:lnTo>
                  <a:lnTo>
                    <a:pt x="4" y="30"/>
                  </a:lnTo>
                  <a:lnTo>
                    <a:pt x="20" y="21"/>
                  </a:lnTo>
                  <a:lnTo>
                    <a:pt x="61" y="11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0" name="Freeform 236">
              <a:extLst>
                <a:ext uri="{FF2B5EF4-FFF2-40B4-BE49-F238E27FC236}">
                  <a16:creationId xmlns:a16="http://schemas.microsoft.com/office/drawing/2014/main" id="{DF99C2DE-0C69-469C-9AB4-A696E786B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" y="1164"/>
              <a:ext cx="60" cy="13"/>
            </a:xfrm>
            <a:custGeom>
              <a:avLst/>
              <a:gdLst>
                <a:gd name="T0" fmla="*/ 0 w 119"/>
                <a:gd name="T1" fmla="*/ 0 h 24"/>
                <a:gd name="T2" fmla="*/ 61 w 119"/>
                <a:gd name="T3" fmla="*/ 3 h 24"/>
                <a:gd name="T4" fmla="*/ 95 w 119"/>
                <a:gd name="T5" fmla="*/ 1 h 24"/>
                <a:gd name="T6" fmla="*/ 119 w 119"/>
                <a:gd name="T7" fmla="*/ 13 h 24"/>
                <a:gd name="T8" fmla="*/ 93 w 119"/>
                <a:gd name="T9" fmla="*/ 24 h 24"/>
                <a:gd name="T10" fmla="*/ 64 w 119"/>
                <a:gd name="T11" fmla="*/ 24 h 24"/>
                <a:gd name="T12" fmla="*/ 6 w 119"/>
                <a:gd name="T13" fmla="*/ 14 h 24"/>
                <a:gd name="T14" fmla="*/ 0 w 119"/>
                <a:gd name="T15" fmla="*/ 0 h 24"/>
                <a:gd name="T16" fmla="*/ 0 w 119"/>
                <a:gd name="T17" fmla="*/ 0 h 24"/>
                <a:gd name="T18" fmla="*/ 0 w 119"/>
                <a:gd name="T1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24">
                  <a:moveTo>
                    <a:pt x="0" y="0"/>
                  </a:moveTo>
                  <a:lnTo>
                    <a:pt x="61" y="3"/>
                  </a:lnTo>
                  <a:lnTo>
                    <a:pt x="95" y="1"/>
                  </a:lnTo>
                  <a:lnTo>
                    <a:pt x="119" y="13"/>
                  </a:lnTo>
                  <a:lnTo>
                    <a:pt x="93" y="24"/>
                  </a:lnTo>
                  <a:lnTo>
                    <a:pt x="64" y="24"/>
                  </a:lnTo>
                  <a:lnTo>
                    <a:pt x="6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1" name="Freeform 237">
              <a:extLst>
                <a:ext uri="{FF2B5EF4-FFF2-40B4-BE49-F238E27FC236}">
                  <a16:creationId xmlns:a16="http://schemas.microsoft.com/office/drawing/2014/main" id="{10B9866C-D5F3-40D0-81A3-18DDAF753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" y="1174"/>
              <a:ext cx="207" cy="18"/>
            </a:xfrm>
            <a:custGeom>
              <a:avLst/>
              <a:gdLst>
                <a:gd name="T0" fmla="*/ 0 w 415"/>
                <a:gd name="T1" fmla="*/ 0 h 36"/>
                <a:gd name="T2" fmla="*/ 103 w 415"/>
                <a:gd name="T3" fmla="*/ 5 h 36"/>
                <a:gd name="T4" fmla="*/ 266 w 415"/>
                <a:gd name="T5" fmla="*/ 12 h 36"/>
                <a:gd name="T6" fmla="*/ 415 w 415"/>
                <a:gd name="T7" fmla="*/ 21 h 36"/>
                <a:gd name="T8" fmla="*/ 404 w 415"/>
                <a:gd name="T9" fmla="*/ 32 h 36"/>
                <a:gd name="T10" fmla="*/ 387 w 415"/>
                <a:gd name="T11" fmla="*/ 36 h 36"/>
                <a:gd name="T12" fmla="*/ 349 w 415"/>
                <a:gd name="T13" fmla="*/ 34 h 36"/>
                <a:gd name="T14" fmla="*/ 13 w 415"/>
                <a:gd name="T15" fmla="*/ 18 h 36"/>
                <a:gd name="T16" fmla="*/ 0 w 415"/>
                <a:gd name="T17" fmla="*/ 0 h 36"/>
                <a:gd name="T18" fmla="*/ 0 w 415"/>
                <a:gd name="T19" fmla="*/ 0 h 36"/>
                <a:gd name="T20" fmla="*/ 0 w 415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5" h="36">
                  <a:moveTo>
                    <a:pt x="0" y="0"/>
                  </a:moveTo>
                  <a:lnTo>
                    <a:pt x="103" y="5"/>
                  </a:lnTo>
                  <a:lnTo>
                    <a:pt x="266" y="12"/>
                  </a:lnTo>
                  <a:lnTo>
                    <a:pt x="415" y="21"/>
                  </a:lnTo>
                  <a:lnTo>
                    <a:pt x="404" y="32"/>
                  </a:lnTo>
                  <a:lnTo>
                    <a:pt x="387" y="36"/>
                  </a:lnTo>
                  <a:lnTo>
                    <a:pt x="349" y="34"/>
                  </a:lnTo>
                  <a:lnTo>
                    <a:pt x="13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2" name="Freeform 238">
              <a:extLst>
                <a:ext uri="{FF2B5EF4-FFF2-40B4-BE49-F238E27FC236}">
                  <a16:creationId xmlns:a16="http://schemas.microsoft.com/office/drawing/2014/main" id="{58D0BE56-C957-4479-9645-8F8823025E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0" y="1185"/>
              <a:ext cx="15" cy="12"/>
            </a:xfrm>
            <a:custGeom>
              <a:avLst/>
              <a:gdLst>
                <a:gd name="T0" fmla="*/ 16 w 32"/>
                <a:gd name="T1" fmla="*/ 0 h 24"/>
                <a:gd name="T2" fmla="*/ 32 w 32"/>
                <a:gd name="T3" fmla="*/ 8 h 24"/>
                <a:gd name="T4" fmla="*/ 29 w 32"/>
                <a:gd name="T5" fmla="*/ 17 h 24"/>
                <a:gd name="T6" fmla="*/ 20 w 32"/>
                <a:gd name="T7" fmla="*/ 24 h 24"/>
                <a:gd name="T8" fmla="*/ 8 w 32"/>
                <a:gd name="T9" fmla="*/ 24 h 24"/>
                <a:gd name="T10" fmla="*/ 0 w 32"/>
                <a:gd name="T11" fmla="*/ 15 h 24"/>
                <a:gd name="T12" fmla="*/ 0 w 32"/>
                <a:gd name="T13" fmla="*/ 5 h 24"/>
                <a:gd name="T14" fmla="*/ 14 w 32"/>
                <a:gd name="T15" fmla="*/ 1 h 24"/>
                <a:gd name="T16" fmla="*/ 16 w 32"/>
                <a:gd name="T17" fmla="*/ 0 h 24"/>
                <a:gd name="T18" fmla="*/ 16 w 32"/>
                <a:gd name="T19" fmla="*/ 0 h 24"/>
                <a:gd name="T20" fmla="*/ 16 w 32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4">
                  <a:moveTo>
                    <a:pt x="16" y="0"/>
                  </a:moveTo>
                  <a:lnTo>
                    <a:pt x="32" y="8"/>
                  </a:lnTo>
                  <a:lnTo>
                    <a:pt x="29" y="17"/>
                  </a:lnTo>
                  <a:lnTo>
                    <a:pt x="20" y="24"/>
                  </a:lnTo>
                  <a:lnTo>
                    <a:pt x="8" y="24"/>
                  </a:lnTo>
                  <a:lnTo>
                    <a:pt x="0" y="15"/>
                  </a:lnTo>
                  <a:lnTo>
                    <a:pt x="0" y="5"/>
                  </a:lnTo>
                  <a:lnTo>
                    <a:pt x="14" y="1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3" name="Freeform 239">
              <a:extLst>
                <a:ext uri="{FF2B5EF4-FFF2-40B4-BE49-F238E27FC236}">
                  <a16:creationId xmlns:a16="http://schemas.microsoft.com/office/drawing/2014/main" id="{A503437C-CC21-4DC6-AF6C-025B1697F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0" y="1198"/>
              <a:ext cx="47" cy="10"/>
            </a:xfrm>
            <a:custGeom>
              <a:avLst/>
              <a:gdLst>
                <a:gd name="T0" fmla="*/ 41 w 93"/>
                <a:gd name="T1" fmla="*/ 0 h 22"/>
                <a:gd name="T2" fmla="*/ 91 w 93"/>
                <a:gd name="T3" fmla="*/ 3 h 22"/>
                <a:gd name="T4" fmla="*/ 93 w 93"/>
                <a:gd name="T5" fmla="*/ 8 h 22"/>
                <a:gd name="T6" fmla="*/ 52 w 93"/>
                <a:gd name="T7" fmla="*/ 18 h 22"/>
                <a:gd name="T8" fmla="*/ 10 w 93"/>
                <a:gd name="T9" fmla="*/ 22 h 22"/>
                <a:gd name="T10" fmla="*/ 0 w 93"/>
                <a:gd name="T11" fmla="*/ 12 h 22"/>
                <a:gd name="T12" fmla="*/ 7 w 93"/>
                <a:gd name="T13" fmla="*/ 5 h 22"/>
                <a:gd name="T14" fmla="*/ 34 w 93"/>
                <a:gd name="T15" fmla="*/ 2 h 22"/>
                <a:gd name="T16" fmla="*/ 41 w 93"/>
                <a:gd name="T17" fmla="*/ 0 h 22"/>
                <a:gd name="T18" fmla="*/ 41 w 93"/>
                <a:gd name="T19" fmla="*/ 0 h 22"/>
                <a:gd name="T20" fmla="*/ 41 w 93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" h="22">
                  <a:moveTo>
                    <a:pt x="41" y="0"/>
                  </a:moveTo>
                  <a:lnTo>
                    <a:pt x="91" y="3"/>
                  </a:lnTo>
                  <a:lnTo>
                    <a:pt x="93" y="8"/>
                  </a:lnTo>
                  <a:lnTo>
                    <a:pt x="52" y="18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7" y="5"/>
                  </a:lnTo>
                  <a:lnTo>
                    <a:pt x="34" y="2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4" name="Freeform 240">
              <a:extLst>
                <a:ext uri="{FF2B5EF4-FFF2-40B4-BE49-F238E27FC236}">
                  <a16:creationId xmlns:a16="http://schemas.microsoft.com/office/drawing/2014/main" id="{A0EA89DD-F49C-4D4D-B95F-1A3F7A94D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" y="1252"/>
              <a:ext cx="30" cy="22"/>
            </a:xfrm>
            <a:custGeom>
              <a:avLst/>
              <a:gdLst>
                <a:gd name="T0" fmla="*/ 17 w 60"/>
                <a:gd name="T1" fmla="*/ 0 h 43"/>
                <a:gd name="T2" fmla="*/ 46 w 60"/>
                <a:gd name="T3" fmla="*/ 3 h 43"/>
                <a:gd name="T4" fmla="*/ 60 w 60"/>
                <a:gd name="T5" fmla="*/ 24 h 43"/>
                <a:gd name="T6" fmla="*/ 54 w 60"/>
                <a:gd name="T7" fmla="*/ 40 h 43"/>
                <a:gd name="T8" fmla="*/ 38 w 60"/>
                <a:gd name="T9" fmla="*/ 43 h 43"/>
                <a:gd name="T10" fmla="*/ 5 w 60"/>
                <a:gd name="T11" fmla="*/ 36 h 43"/>
                <a:gd name="T12" fmla="*/ 0 w 60"/>
                <a:gd name="T13" fmla="*/ 22 h 43"/>
                <a:gd name="T14" fmla="*/ 10 w 60"/>
                <a:gd name="T15" fmla="*/ 5 h 43"/>
                <a:gd name="T16" fmla="*/ 17 w 60"/>
                <a:gd name="T17" fmla="*/ 0 h 43"/>
                <a:gd name="T18" fmla="*/ 17 w 60"/>
                <a:gd name="T19" fmla="*/ 0 h 43"/>
                <a:gd name="T20" fmla="*/ 17 w 60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43">
                  <a:moveTo>
                    <a:pt x="17" y="0"/>
                  </a:moveTo>
                  <a:lnTo>
                    <a:pt x="46" y="3"/>
                  </a:lnTo>
                  <a:lnTo>
                    <a:pt x="60" y="24"/>
                  </a:lnTo>
                  <a:lnTo>
                    <a:pt x="54" y="40"/>
                  </a:lnTo>
                  <a:lnTo>
                    <a:pt x="38" y="43"/>
                  </a:lnTo>
                  <a:lnTo>
                    <a:pt x="5" y="36"/>
                  </a:lnTo>
                  <a:lnTo>
                    <a:pt x="0" y="22"/>
                  </a:lnTo>
                  <a:lnTo>
                    <a:pt x="10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5" name="Freeform 241">
              <a:extLst>
                <a:ext uri="{FF2B5EF4-FFF2-40B4-BE49-F238E27FC236}">
                  <a16:creationId xmlns:a16="http://schemas.microsoft.com/office/drawing/2014/main" id="{61EA2D26-FDAC-42A8-A641-B5FDA5751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" y="1252"/>
              <a:ext cx="28" cy="22"/>
            </a:xfrm>
            <a:custGeom>
              <a:avLst/>
              <a:gdLst>
                <a:gd name="T0" fmla="*/ 22 w 54"/>
                <a:gd name="T1" fmla="*/ 0 h 44"/>
                <a:gd name="T2" fmla="*/ 54 w 54"/>
                <a:gd name="T3" fmla="*/ 5 h 44"/>
                <a:gd name="T4" fmla="*/ 54 w 54"/>
                <a:gd name="T5" fmla="*/ 33 h 44"/>
                <a:gd name="T6" fmla="*/ 33 w 54"/>
                <a:gd name="T7" fmla="*/ 44 h 44"/>
                <a:gd name="T8" fmla="*/ 6 w 54"/>
                <a:gd name="T9" fmla="*/ 44 h 44"/>
                <a:gd name="T10" fmla="*/ 0 w 54"/>
                <a:gd name="T11" fmla="*/ 2 h 44"/>
                <a:gd name="T12" fmla="*/ 22 w 54"/>
                <a:gd name="T13" fmla="*/ 0 h 44"/>
                <a:gd name="T14" fmla="*/ 22 w 54"/>
                <a:gd name="T15" fmla="*/ 0 h 44"/>
                <a:gd name="T16" fmla="*/ 22 w 54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44">
                  <a:moveTo>
                    <a:pt x="22" y="0"/>
                  </a:moveTo>
                  <a:lnTo>
                    <a:pt x="54" y="5"/>
                  </a:lnTo>
                  <a:lnTo>
                    <a:pt x="54" y="33"/>
                  </a:lnTo>
                  <a:lnTo>
                    <a:pt x="33" y="44"/>
                  </a:lnTo>
                  <a:lnTo>
                    <a:pt x="6" y="44"/>
                  </a:lnTo>
                  <a:lnTo>
                    <a:pt x="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6" name="Freeform 242">
              <a:extLst>
                <a:ext uri="{FF2B5EF4-FFF2-40B4-BE49-F238E27FC236}">
                  <a16:creationId xmlns:a16="http://schemas.microsoft.com/office/drawing/2014/main" id="{EB153070-EFCF-4CA5-88DF-157DA0E95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0" y="1254"/>
              <a:ext cx="28" cy="21"/>
            </a:xfrm>
            <a:custGeom>
              <a:avLst/>
              <a:gdLst>
                <a:gd name="T0" fmla="*/ 8 w 58"/>
                <a:gd name="T1" fmla="*/ 0 h 40"/>
                <a:gd name="T2" fmla="*/ 52 w 58"/>
                <a:gd name="T3" fmla="*/ 10 h 40"/>
                <a:gd name="T4" fmla="*/ 58 w 58"/>
                <a:gd name="T5" fmla="*/ 26 h 40"/>
                <a:gd name="T6" fmla="*/ 41 w 58"/>
                <a:gd name="T7" fmla="*/ 40 h 40"/>
                <a:gd name="T8" fmla="*/ 8 w 58"/>
                <a:gd name="T9" fmla="*/ 31 h 40"/>
                <a:gd name="T10" fmla="*/ 0 w 58"/>
                <a:gd name="T11" fmla="*/ 16 h 40"/>
                <a:gd name="T12" fmla="*/ 8 w 58"/>
                <a:gd name="T13" fmla="*/ 0 h 40"/>
                <a:gd name="T14" fmla="*/ 8 w 58"/>
                <a:gd name="T15" fmla="*/ 0 h 40"/>
                <a:gd name="T16" fmla="*/ 8 w 58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8" y="0"/>
                  </a:moveTo>
                  <a:lnTo>
                    <a:pt x="52" y="10"/>
                  </a:lnTo>
                  <a:lnTo>
                    <a:pt x="58" y="26"/>
                  </a:lnTo>
                  <a:lnTo>
                    <a:pt x="41" y="40"/>
                  </a:lnTo>
                  <a:lnTo>
                    <a:pt x="8" y="31"/>
                  </a:lnTo>
                  <a:lnTo>
                    <a:pt x="0" y="16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7" name="Freeform 243">
              <a:extLst>
                <a:ext uri="{FF2B5EF4-FFF2-40B4-BE49-F238E27FC236}">
                  <a16:creationId xmlns:a16="http://schemas.microsoft.com/office/drawing/2014/main" id="{20EBDFDE-A459-4A90-A90F-0D100216B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4" y="1254"/>
              <a:ext cx="24" cy="21"/>
            </a:xfrm>
            <a:custGeom>
              <a:avLst/>
              <a:gdLst>
                <a:gd name="T0" fmla="*/ 36 w 51"/>
                <a:gd name="T1" fmla="*/ 0 h 40"/>
                <a:gd name="T2" fmla="*/ 50 w 51"/>
                <a:gd name="T3" fmla="*/ 5 h 40"/>
                <a:gd name="T4" fmla="*/ 51 w 51"/>
                <a:gd name="T5" fmla="*/ 20 h 40"/>
                <a:gd name="T6" fmla="*/ 43 w 51"/>
                <a:gd name="T7" fmla="*/ 35 h 40"/>
                <a:gd name="T8" fmla="*/ 30 w 51"/>
                <a:gd name="T9" fmla="*/ 40 h 40"/>
                <a:gd name="T10" fmla="*/ 0 w 51"/>
                <a:gd name="T11" fmla="*/ 30 h 40"/>
                <a:gd name="T12" fmla="*/ 3 w 51"/>
                <a:gd name="T13" fmla="*/ 1 h 40"/>
                <a:gd name="T14" fmla="*/ 36 w 51"/>
                <a:gd name="T15" fmla="*/ 0 h 40"/>
                <a:gd name="T16" fmla="*/ 36 w 51"/>
                <a:gd name="T17" fmla="*/ 0 h 40"/>
                <a:gd name="T18" fmla="*/ 36 w 51"/>
                <a:gd name="T1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40">
                  <a:moveTo>
                    <a:pt x="36" y="0"/>
                  </a:moveTo>
                  <a:lnTo>
                    <a:pt x="50" y="5"/>
                  </a:lnTo>
                  <a:lnTo>
                    <a:pt x="51" y="20"/>
                  </a:lnTo>
                  <a:lnTo>
                    <a:pt x="43" y="35"/>
                  </a:lnTo>
                  <a:lnTo>
                    <a:pt x="30" y="40"/>
                  </a:lnTo>
                  <a:lnTo>
                    <a:pt x="0" y="30"/>
                  </a:lnTo>
                  <a:lnTo>
                    <a:pt x="3" y="1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8" name="Freeform 244">
              <a:extLst>
                <a:ext uri="{FF2B5EF4-FFF2-40B4-BE49-F238E27FC236}">
                  <a16:creationId xmlns:a16="http://schemas.microsoft.com/office/drawing/2014/main" id="{22F70ACE-956F-474C-86D4-794DD845E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7" y="1254"/>
              <a:ext cx="32" cy="22"/>
            </a:xfrm>
            <a:custGeom>
              <a:avLst/>
              <a:gdLst>
                <a:gd name="T0" fmla="*/ 8 w 65"/>
                <a:gd name="T1" fmla="*/ 0 h 43"/>
                <a:gd name="T2" fmla="*/ 51 w 65"/>
                <a:gd name="T3" fmla="*/ 3 h 43"/>
                <a:gd name="T4" fmla="*/ 65 w 65"/>
                <a:gd name="T5" fmla="*/ 13 h 43"/>
                <a:gd name="T6" fmla="*/ 60 w 65"/>
                <a:gd name="T7" fmla="*/ 32 h 43"/>
                <a:gd name="T8" fmla="*/ 51 w 65"/>
                <a:gd name="T9" fmla="*/ 41 h 43"/>
                <a:gd name="T10" fmla="*/ 39 w 65"/>
                <a:gd name="T11" fmla="*/ 43 h 43"/>
                <a:gd name="T12" fmla="*/ 13 w 65"/>
                <a:gd name="T13" fmla="*/ 40 h 43"/>
                <a:gd name="T14" fmla="*/ 0 w 65"/>
                <a:gd name="T15" fmla="*/ 6 h 43"/>
                <a:gd name="T16" fmla="*/ 8 w 65"/>
                <a:gd name="T17" fmla="*/ 0 h 43"/>
                <a:gd name="T18" fmla="*/ 8 w 65"/>
                <a:gd name="T19" fmla="*/ 0 h 43"/>
                <a:gd name="T20" fmla="*/ 8 w 65"/>
                <a:gd name="T2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43">
                  <a:moveTo>
                    <a:pt x="8" y="0"/>
                  </a:moveTo>
                  <a:lnTo>
                    <a:pt x="51" y="3"/>
                  </a:lnTo>
                  <a:lnTo>
                    <a:pt x="65" y="13"/>
                  </a:lnTo>
                  <a:lnTo>
                    <a:pt x="60" y="32"/>
                  </a:lnTo>
                  <a:lnTo>
                    <a:pt x="51" y="41"/>
                  </a:lnTo>
                  <a:lnTo>
                    <a:pt x="39" y="43"/>
                  </a:lnTo>
                  <a:lnTo>
                    <a:pt x="13" y="40"/>
                  </a:lnTo>
                  <a:lnTo>
                    <a:pt x="0" y="6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89" name="Freeform 245">
              <a:extLst>
                <a:ext uri="{FF2B5EF4-FFF2-40B4-BE49-F238E27FC236}">
                  <a16:creationId xmlns:a16="http://schemas.microsoft.com/office/drawing/2014/main" id="{40006D4D-A546-446B-9456-636E5B922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" y="1254"/>
              <a:ext cx="37" cy="22"/>
            </a:xfrm>
            <a:custGeom>
              <a:avLst/>
              <a:gdLst>
                <a:gd name="T0" fmla="*/ 12 w 74"/>
                <a:gd name="T1" fmla="*/ 0 h 45"/>
                <a:gd name="T2" fmla="*/ 54 w 74"/>
                <a:gd name="T3" fmla="*/ 3 h 45"/>
                <a:gd name="T4" fmla="*/ 71 w 74"/>
                <a:gd name="T5" fmla="*/ 11 h 45"/>
                <a:gd name="T6" fmla="*/ 74 w 74"/>
                <a:gd name="T7" fmla="*/ 31 h 45"/>
                <a:gd name="T8" fmla="*/ 60 w 74"/>
                <a:gd name="T9" fmla="*/ 42 h 45"/>
                <a:gd name="T10" fmla="*/ 45 w 74"/>
                <a:gd name="T11" fmla="*/ 45 h 45"/>
                <a:gd name="T12" fmla="*/ 13 w 74"/>
                <a:gd name="T13" fmla="*/ 41 h 45"/>
                <a:gd name="T14" fmla="*/ 0 w 74"/>
                <a:gd name="T15" fmla="*/ 20 h 45"/>
                <a:gd name="T16" fmla="*/ 12 w 74"/>
                <a:gd name="T17" fmla="*/ 0 h 45"/>
                <a:gd name="T18" fmla="*/ 12 w 74"/>
                <a:gd name="T19" fmla="*/ 0 h 45"/>
                <a:gd name="T20" fmla="*/ 12 w 74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45">
                  <a:moveTo>
                    <a:pt x="12" y="0"/>
                  </a:moveTo>
                  <a:lnTo>
                    <a:pt x="54" y="3"/>
                  </a:lnTo>
                  <a:lnTo>
                    <a:pt x="71" y="11"/>
                  </a:lnTo>
                  <a:lnTo>
                    <a:pt x="74" y="31"/>
                  </a:lnTo>
                  <a:lnTo>
                    <a:pt x="60" y="42"/>
                  </a:lnTo>
                  <a:lnTo>
                    <a:pt x="45" y="45"/>
                  </a:lnTo>
                  <a:lnTo>
                    <a:pt x="13" y="41"/>
                  </a:lnTo>
                  <a:lnTo>
                    <a:pt x="0" y="2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0" name="Freeform 246">
              <a:extLst>
                <a:ext uri="{FF2B5EF4-FFF2-40B4-BE49-F238E27FC236}">
                  <a16:creationId xmlns:a16="http://schemas.microsoft.com/office/drawing/2014/main" id="{AF322FC0-1B4E-4521-8EE3-1FC783277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9" y="1255"/>
              <a:ext cx="26" cy="18"/>
            </a:xfrm>
            <a:custGeom>
              <a:avLst/>
              <a:gdLst>
                <a:gd name="T0" fmla="*/ 4 w 53"/>
                <a:gd name="T1" fmla="*/ 0 h 36"/>
                <a:gd name="T2" fmla="*/ 39 w 53"/>
                <a:gd name="T3" fmla="*/ 2 h 36"/>
                <a:gd name="T4" fmla="*/ 53 w 53"/>
                <a:gd name="T5" fmla="*/ 26 h 36"/>
                <a:gd name="T6" fmla="*/ 21 w 53"/>
                <a:gd name="T7" fmla="*/ 36 h 36"/>
                <a:gd name="T8" fmla="*/ 0 w 53"/>
                <a:gd name="T9" fmla="*/ 16 h 36"/>
                <a:gd name="T10" fmla="*/ 4 w 53"/>
                <a:gd name="T11" fmla="*/ 0 h 36"/>
                <a:gd name="T12" fmla="*/ 4 w 53"/>
                <a:gd name="T13" fmla="*/ 0 h 36"/>
                <a:gd name="T14" fmla="*/ 4 w 53"/>
                <a:gd name="T1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36">
                  <a:moveTo>
                    <a:pt x="4" y="0"/>
                  </a:moveTo>
                  <a:lnTo>
                    <a:pt x="39" y="2"/>
                  </a:lnTo>
                  <a:lnTo>
                    <a:pt x="53" y="26"/>
                  </a:lnTo>
                  <a:lnTo>
                    <a:pt x="21" y="36"/>
                  </a:lnTo>
                  <a:lnTo>
                    <a:pt x="0" y="1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1" name="Freeform 247">
              <a:extLst>
                <a:ext uri="{FF2B5EF4-FFF2-40B4-BE49-F238E27FC236}">
                  <a16:creationId xmlns:a16="http://schemas.microsoft.com/office/drawing/2014/main" id="{B24D6EA6-827D-4565-B413-4F07255D0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5" y="1255"/>
              <a:ext cx="37" cy="23"/>
            </a:xfrm>
            <a:custGeom>
              <a:avLst/>
              <a:gdLst>
                <a:gd name="T0" fmla="*/ 11 w 73"/>
                <a:gd name="T1" fmla="*/ 0 h 46"/>
                <a:gd name="T2" fmla="*/ 48 w 73"/>
                <a:gd name="T3" fmla="*/ 0 h 46"/>
                <a:gd name="T4" fmla="*/ 73 w 73"/>
                <a:gd name="T5" fmla="*/ 19 h 46"/>
                <a:gd name="T6" fmla="*/ 66 w 73"/>
                <a:gd name="T7" fmla="*/ 33 h 46"/>
                <a:gd name="T8" fmla="*/ 59 w 73"/>
                <a:gd name="T9" fmla="*/ 46 h 46"/>
                <a:gd name="T10" fmla="*/ 28 w 73"/>
                <a:gd name="T11" fmla="*/ 45 h 46"/>
                <a:gd name="T12" fmla="*/ 8 w 73"/>
                <a:gd name="T13" fmla="*/ 30 h 46"/>
                <a:gd name="T14" fmla="*/ 0 w 73"/>
                <a:gd name="T15" fmla="*/ 15 h 46"/>
                <a:gd name="T16" fmla="*/ 11 w 73"/>
                <a:gd name="T17" fmla="*/ 0 h 46"/>
                <a:gd name="T18" fmla="*/ 11 w 73"/>
                <a:gd name="T19" fmla="*/ 0 h 46"/>
                <a:gd name="T20" fmla="*/ 11 w 73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46">
                  <a:moveTo>
                    <a:pt x="11" y="0"/>
                  </a:moveTo>
                  <a:lnTo>
                    <a:pt x="48" y="0"/>
                  </a:lnTo>
                  <a:lnTo>
                    <a:pt x="73" y="19"/>
                  </a:lnTo>
                  <a:lnTo>
                    <a:pt x="66" y="33"/>
                  </a:lnTo>
                  <a:lnTo>
                    <a:pt x="59" y="46"/>
                  </a:lnTo>
                  <a:lnTo>
                    <a:pt x="28" y="45"/>
                  </a:lnTo>
                  <a:lnTo>
                    <a:pt x="8" y="30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2" name="Freeform 248">
              <a:extLst>
                <a:ext uri="{FF2B5EF4-FFF2-40B4-BE49-F238E27FC236}">
                  <a16:creationId xmlns:a16="http://schemas.microsoft.com/office/drawing/2014/main" id="{181EFF9C-5E46-47EF-AC4F-FF1B6A485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" y="1255"/>
              <a:ext cx="30" cy="23"/>
            </a:xfrm>
            <a:custGeom>
              <a:avLst/>
              <a:gdLst>
                <a:gd name="T0" fmla="*/ 29 w 62"/>
                <a:gd name="T1" fmla="*/ 0 h 47"/>
                <a:gd name="T2" fmla="*/ 50 w 62"/>
                <a:gd name="T3" fmla="*/ 4 h 47"/>
                <a:gd name="T4" fmla="*/ 62 w 62"/>
                <a:gd name="T5" fmla="*/ 21 h 47"/>
                <a:gd name="T6" fmla="*/ 58 w 62"/>
                <a:gd name="T7" fmla="*/ 40 h 47"/>
                <a:gd name="T8" fmla="*/ 38 w 62"/>
                <a:gd name="T9" fmla="*/ 47 h 47"/>
                <a:gd name="T10" fmla="*/ 7 w 62"/>
                <a:gd name="T11" fmla="*/ 37 h 47"/>
                <a:gd name="T12" fmla="*/ 0 w 62"/>
                <a:gd name="T13" fmla="*/ 24 h 47"/>
                <a:gd name="T14" fmla="*/ 8 w 62"/>
                <a:gd name="T15" fmla="*/ 12 h 47"/>
                <a:gd name="T16" fmla="*/ 17 w 62"/>
                <a:gd name="T17" fmla="*/ 3 h 47"/>
                <a:gd name="T18" fmla="*/ 29 w 62"/>
                <a:gd name="T19" fmla="*/ 0 h 47"/>
                <a:gd name="T20" fmla="*/ 29 w 62"/>
                <a:gd name="T21" fmla="*/ 0 h 47"/>
                <a:gd name="T22" fmla="*/ 29 w 62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47">
                  <a:moveTo>
                    <a:pt x="29" y="0"/>
                  </a:moveTo>
                  <a:lnTo>
                    <a:pt x="50" y="4"/>
                  </a:lnTo>
                  <a:lnTo>
                    <a:pt x="62" y="21"/>
                  </a:lnTo>
                  <a:lnTo>
                    <a:pt x="58" y="40"/>
                  </a:lnTo>
                  <a:lnTo>
                    <a:pt x="38" y="47"/>
                  </a:lnTo>
                  <a:lnTo>
                    <a:pt x="7" y="37"/>
                  </a:lnTo>
                  <a:lnTo>
                    <a:pt x="0" y="24"/>
                  </a:lnTo>
                  <a:lnTo>
                    <a:pt x="8" y="12"/>
                  </a:lnTo>
                  <a:lnTo>
                    <a:pt x="17" y="3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3" name="Freeform 249">
              <a:extLst>
                <a:ext uri="{FF2B5EF4-FFF2-40B4-BE49-F238E27FC236}">
                  <a16:creationId xmlns:a16="http://schemas.microsoft.com/office/drawing/2014/main" id="{4CE1CDFA-FFF6-4D98-9E6C-6B2EADEC7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" y="1255"/>
              <a:ext cx="37" cy="23"/>
            </a:xfrm>
            <a:custGeom>
              <a:avLst/>
              <a:gdLst>
                <a:gd name="T0" fmla="*/ 10 w 76"/>
                <a:gd name="T1" fmla="*/ 0 h 46"/>
                <a:gd name="T2" fmla="*/ 53 w 76"/>
                <a:gd name="T3" fmla="*/ 0 h 46"/>
                <a:gd name="T4" fmla="*/ 70 w 76"/>
                <a:gd name="T5" fmla="*/ 8 h 46"/>
                <a:gd name="T6" fmla="*/ 76 w 76"/>
                <a:gd name="T7" fmla="*/ 28 h 46"/>
                <a:gd name="T8" fmla="*/ 73 w 76"/>
                <a:gd name="T9" fmla="*/ 41 h 46"/>
                <a:gd name="T10" fmla="*/ 64 w 76"/>
                <a:gd name="T11" fmla="*/ 45 h 46"/>
                <a:gd name="T12" fmla="*/ 37 w 76"/>
                <a:gd name="T13" fmla="*/ 44 h 46"/>
                <a:gd name="T14" fmla="*/ 18 w 76"/>
                <a:gd name="T15" fmla="*/ 46 h 46"/>
                <a:gd name="T16" fmla="*/ 7 w 76"/>
                <a:gd name="T17" fmla="*/ 35 h 46"/>
                <a:gd name="T18" fmla="*/ 0 w 76"/>
                <a:gd name="T19" fmla="*/ 18 h 46"/>
                <a:gd name="T20" fmla="*/ 10 w 76"/>
                <a:gd name="T21" fmla="*/ 0 h 46"/>
                <a:gd name="T22" fmla="*/ 10 w 76"/>
                <a:gd name="T23" fmla="*/ 0 h 46"/>
                <a:gd name="T24" fmla="*/ 10 w 76"/>
                <a:gd name="T2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46">
                  <a:moveTo>
                    <a:pt x="10" y="0"/>
                  </a:moveTo>
                  <a:lnTo>
                    <a:pt x="53" y="0"/>
                  </a:lnTo>
                  <a:lnTo>
                    <a:pt x="70" y="8"/>
                  </a:lnTo>
                  <a:lnTo>
                    <a:pt x="76" y="28"/>
                  </a:lnTo>
                  <a:lnTo>
                    <a:pt x="73" y="41"/>
                  </a:lnTo>
                  <a:lnTo>
                    <a:pt x="64" y="45"/>
                  </a:lnTo>
                  <a:lnTo>
                    <a:pt x="37" y="44"/>
                  </a:lnTo>
                  <a:lnTo>
                    <a:pt x="18" y="46"/>
                  </a:lnTo>
                  <a:lnTo>
                    <a:pt x="7" y="35"/>
                  </a:lnTo>
                  <a:lnTo>
                    <a:pt x="0" y="1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4" name="Freeform 250">
              <a:extLst>
                <a:ext uri="{FF2B5EF4-FFF2-40B4-BE49-F238E27FC236}">
                  <a16:creationId xmlns:a16="http://schemas.microsoft.com/office/drawing/2014/main" id="{3FF4268B-3789-4F5C-9322-3BAE80CB1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1256"/>
              <a:ext cx="26" cy="23"/>
            </a:xfrm>
            <a:custGeom>
              <a:avLst/>
              <a:gdLst>
                <a:gd name="T0" fmla="*/ 3 w 53"/>
                <a:gd name="T1" fmla="*/ 0 h 46"/>
                <a:gd name="T2" fmla="*/ 44 w 53"/>
                <a:gd name="T3" fmla="*/ 6 h 46"/>
                <a:gd name="T4" fmla="*/ 53 w 53"/>
                <a:gd name="T5" fmla="*/ 20 h 46"/>
                <a:gd name="T6" fmla="*/ 44 w 53"/>
                <a:gd name="T7" fmla="*/ 39 h 46"/>
                <a:gd name="T8" fmla="*/ 26 w 53"/>
                <a:gd name="T9" fmla="*/ 46 h 46"/>
                <a:gd name="T10" fmla="*/ 4 w 53"/>
                <a:gd name="T11" fmla="*/ 44 h 46"/>
                <a:gd name="T12" fmla="*/ 0 w 53"/>
                <a:gd name="T13" fmla="*/ 2 h 46"/>
                <a:gd name="T14" fmla="*/ 3 w 53"/>
                <a:gd name="T15" fmla="*/ 0 h 46"/>
                <a:gd name="T16" fmla="*/ 3 w 53"/>
                <a:gd name="T17" fmla="*/ 0 h 46"/>
                <a:gd name="T18" fmla="*/ 3 w 53"/>
                <a:gd name="T1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46">
                  <a:moveTo>
                    <a:pt x="3" y="0"/>
                  </a:moveTo>
                  <a:lnTo>
                    <a:pt x="44" y="6"/>
                  </a:lnTo>
                  <a:lnTo>
                    <a:pt x="53" y="20"/>
                  </a:lnTo>
                  <a:lnTo>
                    <a:pt x="44" y="39"/>
                  </a:lnTo>
                  <a:lnTo>
                    <a:pt x="26" y="46"/>
                  </a:lnTo>
                  <a:lnTo>
                    <a:pt x="4" y="44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5" name="Freeform 251">
              <a:extLst>
                <a:ext uri="{FF2B5EF4-FFF2-40B4-BE49-F238E27FC236}">
                  <a16:creationId xmlns:a16="http://schemas.microsoft.com/office/drawing/2014/main" id="{90C4719A-4695-4801-9976-EFB97D61F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1256"/>
              <a:ext cx="34" cy="22"/>
            </a:xfrm>
            <a:custGeom>
              <a:avLst/>
              <a:gdLst>
                <a:gd name="T0" fmla="*/ 25 w 68"/>
                <a:gd name="T1" fmla="*/ 0 h 44"/>
                <a:gd name="T2" fmla="*/ 56 w 68"/>
                <a:gd name="T3" fmla="*/ 2 h 44"/>
                <a:gd name="T4" fmla="*/ 68 w 68"/>
                <a:gd name="T5" fmla="*/ 25 h 44"/>
                <a:gd name="T6" fmla="*/ 60 w 68"/>
                <a:gd name="T7" fmla="*/ 43 h 44"/>
                <a:gd name="T8" fmla="*/ 41 w 68"/>
                <a:gd name="T9" fmla="*/ 44 h 44"/>
                <a:gd name="T10" fmla="*/ 9 w 68"/>
                <a:gd name="T11" fmla="*/ 38 h 44"/>
                <a:gd name="T12" fmla="*/ 0 w 68"/>
                <a:gd name="T13" fmla="*/ 26 h 44"/>
                <a:gd name="T14" fmla="*/ 7 w 68"/>
                <a:gd name="T15" fmla="*/ 11 h 44"/>
                <a:gd name="T16" fmla="*/ 25 w 68"/>
                <a:gd name="T17" fmla="*/ 0 h 44"/>
                <a:gd name="T18" fmla="*/ 25 w 68"/>
                <a:gd name="T19" fmla="*/ 0 h 44"/>
                <a:gd name="T20" fmla="*/ 25 w 68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" h="44">
                  <a:moveTo>
                    <a:pt x="25" y="0"/>
                  </a:moveTo>
                  <a:lnTo>
                    <a:pt x="56" y="2"/>
                  </a:lnTo>
                  <a:lnTo>
                    <a:pt x="68" y="25"/>
                  </a:lnTo>
                  <a:lnTo>
                    <a:pt x="60" y="43"/>
                  </a:lnTo>
                  <a:lnTo>
                    <a:pt x="41" y="44"/>
                  </a:lnTo>
                  <a:lnTo>
                    <a:pt x="9" y="38"/>
                  </a:lnTo>
                  <a:lnTo>
                    <a:pt x="0" y="26"/>
                  </a:lnTo>
                  <a:lnTo>
                    <a:pt x="7" y="1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6" name="Freeform 252">
              <a:extLst>
                <a:ext uri="{FF2B5EF4-FFF2-40B4-BE49-F238E27FC236}">
                  <a16:creationId xmlns:a16="http://schemas.microsoft.com/office/drawing/2014/main" id="{F70D7C2F-D187-499B-80BE-02ED8EE87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3" y="1256"/>
              <a:ext cx="30" cy="22"/>
            </a:xfrm>
            <a:custGeom>
              <a:avLst/>
              <a:gdLst>
                <a:gd name="T0" fmla="*/ 43 w 63"/>
                <a:gd name="T1" fmla="*/ 0 h 44"/>
                <a:gd name="T2" fmla="*/ 60 w 63"/>
                <a:gd name="T3" fmla="*/ 7 h 44"/>
                <a:gd name="T4" fmla="*/ 63 w 63"/>
                <a:gd name="T5" fmla="*/ 26 h 44"/>
                <a:gd name="T6" fmla="*/ 50 w 63"/>
                <a:gd name="T7" fmla="*/ 43 h 44"/>
                <a:gd name="T8" fmla="*/ 29 w 63"/>
                <a:gd name="T9" fmla="*/ 44 h 44"/>
                <a:gd name="T10" fmla="*/ 3 w 63"/>
                <a:gd name="T11" fmla="*/ 38 h 44"/>
                <a:gd name="T12" fmla="*/ 0 w 63"/>
                <a:gd name="T13" fmla="*/ 11 h 44"/>
                <a:gd name="T14" fmla="*/ 20 w 63"/>
                <a:gd name="T15" fmla="*/ 2 h 44"/>
                <a:gd name="T16" fmla="*/ 43 w 63"/>
                <a:gd name="T17" fmla="*/ 0 h 44"/>
                <a:gd name="T18" fmla="*/ 43 w 63"/>
                <a:gd name="T19" fmla="*/ 0 h 44"/>
                <a:gd name="T20" fmla="*/ 43 w 63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44">
                  <a:moveTo>
                    <a:pt x="43" y="0"/>
                  </a:moveTo>
                  <a:lnTo>
                    <a:pt x="60" y="7"/>
                  </a:lnTo>
                  <a:lnTo>
                    <a:pt x="63" y="26"/>
                  </a:lnTo>
                  <a:lnTo>
                    <a:pt x="50" y="43"/>
                  </a:lnTo>
                  <a:lnTo>
                    <a:pt x="29" y="44"/>
                  </a:lnTo>
                  <a:lnTo>
                    <a:pt x="3" y="38"/>
                  </a:lnTo>
                  <a:lnTo>
                    <a:pt x="0" y="11"/>
                  </a:lnTo>
                  <a:lnTo>
                    <a:pt x="20" y="2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7" name="Freeform 253">
              <a:extLst>
                <a:ext uri="{FF2B5EF4-FFF2-40B4-BE49-F238E27FC236}">
                  <a16:creationId xmlns:a16="http://schemas.microsoft.com/office/drawing/2014/main" id="{33C19A6E-98C7-4DEC-9E55-709E5D3A7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" y="1255"/>
              <a:ext cx="32" cy="23"/>
            </a:xfrm>
            <a:custGeom>
              <a:avLst/>
              <a:gdLst>
                <a:gd name="T0" fmla="*/ 5 w 66"/>
                <a:gd name="T1" fmla="*/ 1 h 44"/>
                <a:gd name="T2" fmla="*/ 43 w 66"/>
                <a:gd name="T3" fmla="*/ 0 h 44"/>
                <a:gd name="T4" fmla="*/ 66 w 66"/>
                <a:gd name="T5" fmla="*/ 19 h 44"/>
                <a:gd name="T6" fmla="*/ 63 w 66"/>
                <a:gd name="T7" fmla="*/ 37 h 44"/>
                <a:gd name="T8" fmla="*/ 48 w 66"/>
                <a:gd name="T9" fmla="*/ 44 h 44"/>
                <a:gd name="T10" fmla="*/ 10 w 66"/>
                <a:gd name="T11" fmla="*/ 43 h 44"/>
                <a:gd name="T12" fmla="*/ 0 w 66"/>
                <a:gd name="T13" fmla="*/ 8 h 44"/>
                <a:gd name="T14" fmla="*/ 5 w 66"/>
                <a:gd name="T15" fmla="*/ 1 h 44"/>
                <a:gd name="T16" fmla="*/ 5 w 66"/>
                <a:gd name="T17" fmla="*/ 1 h 44"/>
                <a:gd name="T18" fmla="*/ 5 w 66"/>
                <a:gd name="T19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44">
                  <a:moveTo>
                    <a:pt x="5" y="1"/>
                  </a:moveTo>
                  <a:lnTo>
                    <a:pt x="43" y="0"/>
                  </a:lnTo>
                  <a:lnTo>
                    <a:pt x="66" y="19"/>
                  </a:lnTo>
                  <a:lnTo>
                    <a:pt x="63" y="37"/>
                  </a:lnTo>
                  <a:lnTo>
                    <a:pt x="48" y="44"/>
                  </a:lnTo>
                  <a:lnTo>
                    <a:pt x="10" y="43"/>
                  </a:lnTo>
                  <a:lnTo>
                    <a:pt x="0" y="8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8" name="Freeform 254">
              <a:extLst>
                <a:ext uri="{FF2B5EF4-FFF2-40B4-BE49-F238E27FC236}">
                  <a16:creationId xmlns:a16="http://schemas.microsoft.com/office/drawing/2014/main" id="{D078B8A8-8089-4030-968E-7938E3E10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4" y="1258"/>
              <a:ext cx="32" cy="22"/>
            </a:xfrm>
            <a:custGeom>
              <a:avLst/>
              <a:gdLst>
                <a:gd name="T0" fmla="*/ 12 w 60"/>
                <a:gd name="T1" fmla="*/ 0 h 45"/>
                <a:gd name="T2" fmla="*/ 47 w 60"/>
                <a:gd name="T3" fmla="*/ 0 h 45"/>
                <a:gd name="T4" fmla="*/ 59 w 60"/>
                <a:gd name="T5" fmla="*/ 7 h 45"/>
                <a:gd name="T6" fmla="*/ 60 w 60"/>
                <a:gd name="T7" fmla="*/ 23 h 45"/>
                <a:gd name="T8" fmla="*/ 52 w 60"/>
                <a:gd name="T9" fmla="*/ 40 h 45"/>
                <a:gd name="T10" fmla="*/ 33 w 60"/>
                <a:gd name="T11" fmla="*/ 45 h 45"/>
                <a:gd name="T12" fmla="*/ 2 w 60"/>
                <a:gd name="T13" fmla="*/ 37 h 45"/>
                <a:gd name="T14" fmla="*/ 0 w 60"/>
                <a:gd name="T15" fmla="*/ 11 h 45"/>
                <a:gd name="T16" fmla="*/ 12 w 60"/>
                <a:gd name="T17" fmla="*/ 0 h 45"/>
                <a:gd name="T18" fmla="*/ 12 w 60"/>
                <a:gd name="T19" fmla="*/ 0 h 45"/>
                <a:gd name="T20" fmla="*/ 12 w 60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45">
                  <a:moveTo>
                    <a:pt x="12" y="0"/>
                  </a:moveTo>
                  <a:lnTo>
                    <a:pt x="47" y="0"/>
                  </a:lnTo>
                  <a:lnTo>
                    <a:pt x="59" y="7"/>
                  </a:lnTo>
                  <a:lnTo>
                    <a:pt x="60" y="23"/>
                  </a:lnTo>
                  <a:lnTo>
                    <a:pt x="52" y="40"/>
                  </a:lnTo>
                  <a:lnTo>
                    <a:pt x="33" y="45"/>
                  </a:lnTo>
                  <a:lnTo>
                    <a:pt x="2" y="37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99" name="Freeform 255">
              <a:extLst>
                <a:ext uri="{FF2B5EF4-FFF2-40B4-BE49-F238E27FC236}">
                  <a16:creationId xmlns:a16="http://schemas.microsoft.com/office/drawing/2014/main" id="{593D9279-A977-403C-BC20-78885D560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1258"/>
              <a:ext cx="28" cy="23"/>
            </a:xfrm>
            <a:custGeom>
              <a:avLst/>
              <a:gdLst>
                <a:gd name="T0" fmla="*/ 5 w 56"/>
                <a:gd name="T1" fmla="*/ 0 h 45"/>
                <a:gd name="T2" fmla="*/ 53 w 56"/>
                <a:gd name="T3" fmla="*/ 2 h 45"/>
                <a:gd name="T4" fmla="*/ 56 w 56"/>
                <a:gd name="T5" fmla="*/ 37 h 45"/>
                <a:gd name="T6" fmla="*/ 48 w 56"/>
                <a:gd name="T7" fmla="*/ 44 h 45"/>
                <a:gd name="T8" fmla="*/ 36 w 56"/>
                <a:gd name="T9" fmla="*/ 45 h 45"/>
                <a:gd name="T10" fmla="*/ 11 w 56"/>
                <a:gd name="T11" fmla="*/ 42 h 45"/>
                <a:gd name="T12" fmla="*/ 0 w 56"/>
                <a:gd name="T13" fmla="*/ 22 h 45"/>
                <a:gd name="T14" fmla="*/ 5 w 56"/>
                <a:gd name="T15" fmla="*/ 0 h 45"/>
                <a:gd name="T16" fmla="*/ 5 w 56"/>
                <a:gd name="T17" fmla="*/ 0 h 45"/>
                <a:gd name="T18" fmla="*/ 5 w 56"/>
                <a:gd name="T1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45">
                  <a:moveTo>
                    <a:pt x="5" y="0"/>
                  </a:moveTo>
                  <a:lnTo>
                    <a:pt x="53" y="2"/>
                  </a:lnTo>
                  <a:lnTo>
                    <a:pt x="56" y="37"/>
                  </a:lnTo>
                  <a:lnTo>
                    <a:pt x="48" y="44"/>
                  </a:lnTo>
                  <a:lnTo>
                    <a:pt x="36" y="45"/>
                  </a:lnTo>
                  <a:lnTo>
                    <a:pt x="11" y="42"/>
                  </a:lnTo>
                  <a:lnTo>
                    <a:pt x="0" y="22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0" name="Freeform 256">
              <a:extLst>
                <a:ext uri="{FF2B5EF4-FFF2-40B4-BE49-F238E27FC236}">
                  <a16:creationId xmlns:a16="http://schemas.microsoft.com/office/drawing/2014/main" id="{4042FD09-3553-4226-AF25-A34684973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" y="1258"/>
              <a:ext cx="34" cy="22"/>
            </a:xfrm>
            <a:custGeom>
              <a:avLst/>
              <a:gdLst>
                <a:gd name="T0" fmla="*/ 8 w 66"/>
                <a:gd name="T1" fmla="*/ 0 h 44"/>
                <a:gd name="T2" fmla="*/ 42 w 66"/>
                <a:gd name="T3" fmla="*/ 2 h 44"/>
                <a:gd name="T4" fmla="*/ 66 w 66"/>
                <a:gd name="T5" fmla="*/ 22 h 44"/>
                <a:gd name="T6" fmla="*/ 61 w 66"/>
                <a:gd name="T7" fmla="*/ 35 h 44"/>
                <a:gd name="T8" fmla="*/ 51 w 66"/>
                <a:gd name="T9" fmla="*/ 43 h 44"/>
                <a:gd name="T10" fmla="*/ 24 w 66"/>
                <a:gd name="T11" fmla="*/ 44 h 44"/>
                <a:gd name="T12" fmla="*/ 8 w 66"/>
                <a:gd name="T13" fmla="*/ 42 h 44"/>
                <a:gd name="T14" fmla="*/ 0 w 66"/>
                <a:gd name="T15" fmla="*/ 29 h 44"/>
                <a:gd name="T16" fmla="*/ 8 w 66"/>
                <a:gd name="T17" fmla="*/ 0 h 44"/>
                <a:gd name="T18" fmla="*/ 8 w 66"/>
                <a:gd name="T19" fmla="*/ 0 h 44"/>
                <a:gd name="T20" fmla="*/ 8 w 66"/>
                <a:gd name="T2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44">
                  <a:moveTo>
                    <a:pt x="8" y="0"/>
                  </a:moveTo>
                  <a:lnTo>
                    <a:pt x="42" y="2"/>
                  </a:lnTo>
                  <a:lnTo>
                    <a:pt x="66" y="22"/>
                  </a:lnTo>
                  <a:lnTo>
                    <a:pt x="61" y="35"/>
                  </a:lnTo>
                  <a:lnTo>
                    <a:pt x="51" y="43"/>
                  </a:lnTo>
                  <a:lnTo>
                    <a:pt x="24" y="44"/>
                  </a:lnTo>
                  <a:lnTo>
                    <a:pt x="8" y="42"/>
                  </a:lnTo>
                  <a:lnTo>
                    <a:pt x="0" y="29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1" name="Freeform 257">
              <a:extLst>
                <a:ext uri="{FF2B5EF4-FFF2-40B4-BE49-F238E27FC236}">
                  <a16:creationId xmlns:a16="http://schemas.microsoft.com/office/drawing/2014/main" id="{734CE2E2-3186-4650-8066-2B6FCD0A3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1258"/>
              <a:ext cx="34" cy="23"/>
            </a:xfrm>
            <a:custGeom>
              <a:avLst/>
              <a:gdLst>
                <a:gd name="T0" fmla="*/ 42 w 67"/>
                <a:gd name="T1" fmla="*/ 0 h 47"/>
                <a:gd name="T2" fmla="*/ 60 w 67"/>
                <a:gd name="T3" fmla="*/ 6 h 47"/>
                <a:gd name="T4" fmla="*/ 67 w 67"/>
                <a:gd name="T5" fmla="*/ 23 h 47"/>
                <a:gd name="T6" fmla="*/ 59 w 67"/>
                <a:gd name="T7" fmla="*/ 40 h 47"/>
                <a:gd name="T8" fmla="*/ 41 w 67"/>
                <a:gd name="T9" fmla="*/ 44 h 47"/>
                <a:gd name="T10" fmla="*/ 5 w 67"/>
                <a:gd name="T11" fmla="*/ 47 h 47"/>
                <a:gd name="T12" fmla="*/ 0 w 67"/>
                <a:gd name="T13" fmla="*/ 17 h 47"/>
                <a:gd name="T14" fmla="*/ 10 w 67"/>
                <a:gd name="T15" fmla="*/ 6 h 47"/>
                <a:gd name="T16" fmla="*/ 27 w 67"/>
                <a:gd name="T17" fmla="*/ 3 h 47"/>
                <a:gd name="T18" fmla="*/ 42 w 67"/>
                <a:gd name="T19" fmla="*/ 0 h 47"/>
                <a:gd name="T20" fmla="*/ 42 w 67"/>
                <a:gd name="T21" fmla="*/ 0 h 47"/>
                <a:gd name="T22" fmla="*/ 42 w 67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47">
                  <a:moveTo>
                    <a:pt x="42" y="0"/>
                  </a:moveTo>
                  <a:lnTo>
                    <a:pt x="60" y="6"/>
                  </a:lnTo>
                  <a:lnTo>
                    <a:pt x="67" y="23"/>
                  </a:lnTo>
                  <a:lnTo>
                    <a:pt x="59" y="40"/>
                  </a:lnTo>
                  <a:lnTo>
                    <a:pt x="41" y="44"/>
                  </a:lnTo>
                  <a:lnTo>
                    <a:pt x="5" y="47"/>
                  </a:lnTo>
                  <a:lnTo>
                    <a:pt x="0" y="17"/>
                  </a:lnTo>
                  <a:lnTo>
                    <a:pt x="10" y="6"/>
                  </a:lnTo>
                  <a:lnTo>
                    <a:pt x="27" y="3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2" name="Freeform 258">
              <a:extLst>
                <a:ext uri="{FF2B5EF4-FFF2-40B4-BE49-F238E27FC236}">
                  <a16:creationId xmlns:a16="http://schemas.microsoft.com/office/drawing/2014/main" id="{913AFFD5-91F7-4B8C-904C-A2ECEE97A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6" y="1259"/>
              <a:ext cx="32" cy="25"/>
            </a:xfrm>
            <a:custGeom>
              <a:avLst/>
              <a:gdLst>
                <a:gd name="T0" fmla="*/ 10 w 62"/>
                <a:gd name="T1" fmla="*/ 0 h 47"/>
                <a:gd name="T2" fmla="*/ 48 w 62"/>
                <a:gd name="T3" fmla="*/ 5 h 47"/>
                <a:gd name="T4" fmla="*/ 62 w 62"/>
                <a:gd name="T5" fmla="*/ 14 h 47"/>
                <a:gd name="T6" fmla="*/ 62 w 62"/>
                <a:gd name="T7" fmla="*/ 32 h 47"/>
                <a:gd name="T8" fmla="*/ 57 w 62"/>
                <a:gd name="T9" fmla="*/ 45 h 47"/>
                <a:gd name="T10" fmla="*/ 43 w 62"/>
                <a:gd name="T11" fmla="*/ 47 h 47"/>
                <a:gd name="T12" fmla="*/ 13 w 62"/>
                <a:gd name="T13" fmla="*/ 42 h 47"/>
                <a:gd name="T14" fmla="*/ 0 w 62"/>
                <a:gd name="T15" fmla="*/ 24 h 47"/>
                <a:gd name="T16" fmla="*/ 10 w 62"/>
                <a:gd name="T17" fmla="*/ 0 h 47"/>
                <a:gd name="T18" fmla="*/ 10 w 62"/>
                <a:gd name="T19" fmla="*/ 0 h 47"/>
                <a:gd name="T20" fmla="*/ 10 w 62"/>
                <a:gd name="T2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" h="47">
                  <a:moveTo>
                    <a:pt x="10" y="0"/>
                  </a:moveTo>
                  <a:lnTo>
                    <a:pt x="48" y="5"/>
                  </a:lnTo>
                  <a:lnTo>
                    <a:pt x="62" y="14"/>
                  </a:lnTo>
                  <a:lnTo>
                    <a:pt x="62" y="32"/>
                  </a:lnTo>
                  <a:lnTo>
                    <a:pt x="57" y="45"/>
                  </a:lnTo>
                  <a:lnTo>
                    <a:pt x="43" y="47"/>
                  </a:lnTo>
                  <a:lnTo>
                    <a:pt x="13" y="42"/>
                  </a:lnTo>
                  <a:lnTo>
                    <a:pt x="0" y="24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3" name="Freeform 259">
              <a:extLst>
                <a:ext uri="{FF2B5EF4-FFF2-40B4-BE49-F238E27FC236}">
                  <a16:creationId xmlns:a16="http://schemas.microsoft.com/office/drawing/2014/main" id="{B1EE1B8F-2831-4DC5-9A95-17CEE055D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1265"/>
              <a:ext cx="1104" cy="307"/>
            </a:xfrm>
            <a:custGeom>
              <a:avLst/>
              <a:gdLst>
                <a:gd name="T0" fmla="*/ 671 w 2209"/>
                <a:gd name="T1" fmla="*/ 42 h 611"/>
                <a:gd name="T2" fmla="*/ 669 w 2209"/>
                <a:gd name="T3" fmla="*/ 142 h 611"/>
                <a:gd name="T4" fmla="*/ 1350 w 2209"/>
                <a:gd name="T5" fmla="*/ 213 h 611"/>
                <a:gd name="T6" fmla="*/ 1317 w 2209"/>
                <a:gd name="T7" fmla="*/ 314 h 611"/>
                <a:gd name="T8" fmla="*/ 1202 w 2209"/>
                <a:gd name="T9" fmla="*/ 396 h 611"/>
                <a:gd name="T10" fmla="*/ 1114 w 2209"/>
                <a:gd name="T11" fmla="*/ 454 h 611"/>
                <a:gd name="T12" fmla="*/ 992 w 2209"/>
                <a:gd name="T13" fmla="*/ 538 h 611"/>
                <a:gd name="T14" fmla="*/ 1262 w 2209"/>
                <a:gd name="T15" fmla="*/ 536 h 611"/>
                <a:gd name="T16" fmla="*/ 1463 w 2209"/>
                <a:gd name="T17" fmla="*/ 451 h 611"/>
                <a:gd name="T18" fmla="*/ 1618 w 2209"/>
                <a:gd name="T19" fmla="*/ 388 h 611"/>
                <a:gd name="T20" fmla="*/ 1764 w 2209"/>
                <a:gd name="T21" fmla="*/ 323 h 611"/>
                <a:gd name="T22" fmla="*/ 1900 w 2209"/>
                <a:gd name="T23" fmla="*/ 262 h 611"/>
                <a:gd name="T24" fmla="*/ 1990 w 2209"/>
                <a:gd name="T25" fmla="*/ 276 h 611"/>
                <a:gd name="T26" fmla="*/ 2021 w 2209"/>
                <a:gd name="T27" fmla="*/ 311 h 611"/>
                <a:gd name="T28" fmla="*/ 1990 w 2209"/>
                <a:gd name="T29" fmla="*/ 309 h 611"/>
                <a:gd name="T30" fmla="*/ 1886 w 2209"/>
                <a:gd name="T31" fmla="*/ 309 h 611"/>
                <a:gd name="T32" fmla="*/ 1850 w 2209"/>
                <a:gd name="T33" fmla="*/ 357 h 611"/>
                <a:gd name="T34" fmla="*/ 1824 w 2209"/>
                <a:gd name="T35" fmla="*/ 330 h 611"/>
                <a:gd name="T36" fmla="*/ 1778 w 2209"/>
                <a:gd name="T37" fmla="*/ 427 h 611"/>
                <a:gd name="T38" fmla="*/ 1838 w 2209"/>
                <a:gd name="T39" fmla="*/ 405 h 611"/>
                <a:gd name="T40" fmla="*/ 1886 w 2209"/>
                <a:gd name="T41" fmla="*/ 461 h 611"/>
                <a:gd name="T42" fmla="*/ 1986 w 2209"/>
                <a:gd name="T43" fmla="*/ 404 h 611"/>
                <a:gd name="T44" fmla="*/ 2006 w 2209"/>
                <a:gd name="T45" fmla="*/ 459 h 611"/>
                <a:gd name="T46" fmla="*/ 2176 w 2209"/>
                <a:gd name="T47" fmla="*/ 446 h 611"/>
                <a:gd name="T48" fmla="*/ 2167 w 2209"/>
                <a:gd name="T49" fmla="*/ 330 h 611"/>
                <a:gd name="T50" fmla="*/ 2194 w 2209"/>
                <a:gd name="T51" fmla="*/ 370 h 611"/>
                <a:gd name="T52" fmla="*/ 2180 w 2209"/>
                <a:gd name="T53" fmla="*/ 290 h 611"/>
                <a:gd name="T54" fmla="*/ 2200 w 2209"/>
                <a:gd name="T55" fmla="*/ 475 h 611"/>
                <a:gd name="T56" fmla="*/ 2048 w 2209"/>
                <a:gd name="T57" fmla="*/ 519 h 611"/>
                <a:gd name="T58" fmla="*/ 1848 w 2209"/>
                <a:gd name="T59" fmla="*/ 479 h 611"/>
                <a:gd name="T60" fmla="*/ 1743 w 2209"/>
                <a:gd name="T61" fmla="*/ 398 h 611"/>
                <a:gd name="T62" fmla="*/ 1635 w 2209"/>
                <a:gd name="T63" fmla="*/ 426 h 611"/>
                <a:gd name="T64" fmla="*/ 1466 w 2209"/>
                <a:gd name="T65" fmla="*/ 500 h 611"/>
                <a:gd name="T66" fmla="*/ 1297 w 2209"/>
                <a:gd name="T67" fmla="*/ 571 h 611"/>
                <a:gd name="T68" fmla="*/ 1102 w 2209"/>
                <a:gd name="T69" fmla="*/ 610 h 611"/>
                <a:gd name="T70" fmla="*/ 917 w 2209"/>
                <a:gd name="T71" fmla="*/ 536 h 611"/>
                <a:gd name="T72" fmla="*/ 996 w 2209"/>
                <a:gd name="T73" fmla="*/ 477 h 611"/>
                <a:gd name="T74" fmla="*/ 1077 w 2209"/>
                <a:gd name="T75" fmla="*/ 422 h 611"/>
                <a:gd name="T76" fmla="*/ 1159 w 2209"/>
                <a:gd name="T77" fmla="*/ 369 h 611"/>
                <a:gd name="T78" fmla="*/ 1259 w 2209"/>
                <a:gd name="T79" fmla="*/ 296 h 611"/>
                <a:gd name="T80" fmla="*/ 1285 w 2209"/>
                <a:gd name="T81" fmla="*/ 234 h 611"/>
                <a:gd name="T82" fmla="*/ 566 w 2209"/>
                <a:gd name="T83" fmla="*/ 163 h 611"/>
                <a:gd name="T84" fmla="*/ 373 w 2209"/>
                <a:gd name="T85" fmla="*/ 222 h 611"/>
                <a:gd name="T86" fmla="*/ 47 w 2209"/>
                <a:gd name="T87" fmla="*/ 247 h 611"/>
                <a:gd name="T88" fmla="*/ 23 w 2209"/>
                <a:gd name="T89" fmla="*/ 170 h 611"/>
                <a:gd name="T90" fmla="*/ 117 w 2209"/>
                <a:gd name="T91" fmla="*/ 111 h 611"/>
                <a:gd name="T92" fmla="*/ 232 w 2209"/>
                <a:gd name="T93" fmla="*/ 45 h 611"/>
                <a:gd name="T94" fmla="*/ 293 w 2209"/>
                <a:gd name="T95" fmla="*/ 39 h 611"/>
                <a:gd name="T96" fmla="*/ 211 w 2209"/>
                <a:gd name="T97" fmla="*/ 96 h 611"/>
                <a:gd name="T98" fmla="*/ 116 w 2209"/>
                <a:gd name="T99" fmla="*/ 152 h 611"/>
                <a:gd name="T100" fmla="*/ 58 w 2209"/>
                <a:gd name="T101" fmla="*/ 208 h 611"/>
                <a:gd name="T102" fmla="*/ 288 w 2209"/>
                <a:gd name="T103" fmla="*/ 205 h 611"/>
                <a:gd name="T104" fmla="*/ 482 w 2209"/>
                <a:gd name="T105" fmla="*/ 136 h 611"/>
                <a:gd name="T106" fmla="*/ 646 w 2209"/>
                <a:gd name="T107" fmla="*/ 55 h 611"/>
                <a:gd name="T108" fmla="*/ 523 w 2209"/>
                <a:gd name="T109" fmla="*/ 24 h 611"/>
                <a:gd name="T110" fmla="*/ 478 w 2209"/>
                <a:gd name="T111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09" h="611">
                  <a:moveTo>
                    <a:pt x="478" y="0"/>
                  </a:moveTo>
                  <a:lnTo>
                    <a:pt x="579" y="5"/>
                  </a:lnTo>
                  <a:lnTo>
                    <a:pt x="629" y="16"/>
                  </a:lnTo>
                  <a:lnTo>
                    <a:pt x="671" y="42"/>
                  </a:lnTo>
                  <a:lnTo>
                    <a:pt x="687" y="85"/>
                  </a:lnTo>
                  <a:lnTo>
                    <a:pt x="688" y="106"/>
                  </a:lnTo>
                  <a:lnTo>
                    <a:pt x="669" y="123"/>
                  </a:lnTo>
                  <a:lnTo>
                    <a:pt x="669" y="142"/>
                  </a:lnTo>
                  <a:lnTo>
                    <a:pt x="944" y="168"/>
                  </a:lnTo>
                  <a:lnTo>
                    <a:pt x="1262" y="190"/>
                  </a:lnTo>
                  <a:lnTo>
                    <a:pt x="1333" y="201"/>
                  </a:lnTo>
                  <a:lnTo>
                    <a:pt x="1350" y="213"/>
                  </a:lnTo>
                  <a:lnTo>
                    <a:pt x="1351" y="236"/>
                  </a:lnTo>
                  <a:lnTo>
                    <a:pt x="1337" y="281"/>
                  </a:lnTo>
                  <a:lnTo>
                    <a:pt x="1328" y="299"/>
                  </a:lnTo>
                  <a:lnTo>
                    <a:pt x="1317" y="314"/>
                  </a:lnTo>
                  <a:lnTo>
                    <a:pt x="1287" y="337"/>
                  </a:lnTo>
                  <a:lnTo>
                    <a:pt x="1255" y="358"/>
                  </a:lnTo>
                  <a:lnTo>
                    <a:pt x="1225" y="380"/>
                  </a:lnTo>
                  <a:lnTo>
                    <a:pt x="1202" y="396"/>
                  </a:lnTo>
                  <a:lnTo>
                    <a:pt x="1178" y="411"/>
                  </a:lnTo>
                  <a:lnTo>
                    <a:pt x="1154" y="426"/>
                  </a:lnTo>
                  <a:lnTo>
                    <a:pt x="1131" y="442"/>
                  </a:lnTo>
                  <a:lnTo>
                    <a:pt x="1114" y="454"/>
                  </a:lnTo>
                  <a:lnTo>
                    <a:pt x="1096" y="467"/>
                  </a:lnTo>
                  <a:lnTo>
                    <a:pt x="1061" y="489"/>
                  </a:lnTo>
                  <a:lnTo>
                    <a:pt x="1025" y="511"/>
                  </a:lnTo>
                  <a:lnTo>
                    <a:pt x="992" y="538"/>
                  </a:lnTo>
                  <a:lnTo>
                    <a:pt x="1038" y="552"/>
                  </a:lnTo>
                  <a:lnTo>
                    <a:pt x="1086" y="562"/>
                  </a:lnTo>
                  <a:lnTo>
                    <a:pt x="1169" y="564"/>
                  </a:lnTo>
                  <a:lnTo>
                    <a:pt x="1262" y="536"/>
                  </a:lnTo>
                  <a:lnTo>
                    <a:pt x="1309" y="515"/>
                  </a:lnTo>
                  <a:lnTo>
                    <a:pt x="1355" y="495"/>
                  </a:lnTo>
                  <a:lnTo>
                    <a:pt x="1408" y="473"/>
                  </a:lnTo>
                  <a:lnTo>
                    <a:pt x="1463" y="451"/>
                  </a:lnTo>
                  <a:lnTo>
                    <a:pt x="1517" y="427"/>
                  </a:lnTo>
                  <a:lnTo>
                    <a:pt x="1571" y="404"/>
                  </a:lnTo>
                  <a:lnTo>
                    <a:pt x="1603" y="399"/>
                  </a:lnTo>
                  <a:lnTo>
                    <a:pt x="1618" y="388"/>
                  </a:lnTo>
                  <a:lnTo>
                    <a:pt x="1633" y="380"/>
                  </a:lnTo>
                  <a:lnTo>
                    <a:pt x="1676" y="359"/>
                  </a:lnTo>
                  <a:lnTo>
                    <a:pt x="1719" y="341"/>
                  </a:lnTo>
                  <a:lnTo>
                    <a:pt x="1764" y="323"/>
                  </a:lnTo>
                  <a:lnTo>
                    <a:pt x="1807" y="306"/>
                  </a:lnTo>
                  <a:lnTo>
                    <a:pt x="1839" y="292"/>
                  </a:lnTo>
                  <a:lnTo>
                    <a:pt x="1869" y="276"/>
                  </a:lnTo>
                  <a:lnTo>
                    <a:pt x="1900" y="262"/>
                  </a:lnTo>
                  <a:lnTo>
                    <a:pt x="1931" y="247"/>
                  </a:lnTo>
                  <a:lnTo>
                    <a:pt x="1958" y="258"/>
                  </a:lnTo>
                  <a:lnTo>
                    <a:pt x="1984" y="269"/>
                  </a:lnTo>
                  <a:lnTo>
                    <a:pt x="1990" y="276"/>
                  </a:lnTo>
                  <a:lnTo>
                    <a:pt x="2028" y="285"/>
                  </a:lnTo>
                  <a:lnTo>
                    <a:pt x="2043" y="291"/>
                  </a:lnTo>
                  <a:lnTo>
                    <a:pt x="2047" y="307"/>
                  </a:lnTo>
                  <a:lnTo>
                    <a:pt x="2021" y="311"/>
                  </a:lnTo>
                  <a:lnTo>
                    <a:pt x="2005" y="330"/>
                  </a:lnTo>
                  <a:lnTo>
                    <a:pt x="2001" y="336"/>
                  </a:lnTo>
                  <a:lnTo>
                    <a:pt x="1991" y="338"/>
                  </a:lnTo>
                  <a:lnTo>
                    <a:pt x="1990" y="309"/>
                  </a:lnTo>
                  <a:lnTo>
                    <a:pt x="1979" y="299"/>
                  </a:lnTo>
                  <a:lnTo>
                    <a:pt x="1962" y="300"/>
                  </a:lnTo>
                  <a:lnTo>
                    <a:pt x="1910" y="301"/>
                  </a:lnTo>
                  <a:lnTo>
                    <a:pt x="1886" y="309"/>
                  </a:lnTo>
                  <a:lnTo>
                    <a:pt x="1870" y="326"/>
                  </a:lnTo>
                  <a:lnTo>
                    <a:pt x="1866" y="349"/>
                  </a:lnTo>
                  <a:lnTo>
                    <a:pt x="1862" y="357"/>
                  </a:lnTo>
                  <a:lnTo>
                    <a:pt x="1850" y="357"/>
                  </a:lnTo>
                  <a:lnTo>
                    <a:pt x="1839" y="359"/>
                  </a:lnTo>
                  <a:lnTo>
                    <a:pt x="1842" y="335"/>
                  </a:lnTo>
                  <a:lnTo>
                    <a:pt x="1837" y="327"/>
                  </a:lnTo>
                  <a:lnTo>
                    <a:pt x="1824" y="330"/>
                  </a:lnTo>
                  <a:lnTo>
                    <a:pt x="1787" y="347"/>
                  </a:lnTo>
                  <a:lnTo>
                    <a:pt x="1773" y="383"/>
                  </a:lnTo>
                  <a:lnTo>
                    <a:pt x="1768" y="407"/>
                  </a:lnTo>
                  <a:lnTo>
                    <a:pt x="1778" y="427"/>
                  </a:lnTo>
                  <a:lnTo>
                    <a:pt x="1796" y="440"/>
                  </a:lnTo>
                  <a:lnTo>
                    <a:pt x="1821" y="441"/>
                  </a:lnTo>
                  <a:lnTo>
                    <a:pt x="1838" y="428"/>
                  </a:lnTo>
                  <a:lnTo>
                    <a:pt x="1838" y="405"/>
                  </a:lnTo>
                  <a:lnTo>
                    <a:pt x="1839" y="384"/>
                  </a:lnTo>
                  <a:lnTo>
                    <a:pt x="1858" y="378"/>
                  </a:lnTo>
                  <a:lnTo>
                    <a:pt x="1864" y="438"/>
                  </a:lnTo>
                  <a:lnTo>
                    <a:pt x="1886" y="461"/>
                  </a:lnTo>
                  <a:lnTo>
                    <a:pt x="1915" y="469"/>
                  </a:lnTo>
                  <a:lnTo>
                    <a:pt x="1974" y="468"/>
                  </a:lnTo>
                  <a:lnTo>
                    <a:pt x="1985" y="438"/>
                  </a:lnTo>
                  <a:lnTo>
                    <a:pt x="1986" y="404"/>
                  </a:lnTo>
                  <a:lnTo>
                    <a:pt x="1986" y="377"/>
                  </a:lnTo>
                  <a:lnTo>
                    <a:pt x="1992" y="365"/>
                  </a:lnTo>
                  <a:lnTo>
                    <a:pt x="2005" y="360"/>
                  </a:lnTo>
                  <a:lnTo>
                    <a:pt x="2006" y="459"/>
                  </a:lnTo>
                  <a:lnTo>
                    <a:pt x="2029" y="478"/>
                  </a:lnTo>
                  <a:lnTo>
                    <a:pt x="2059" y="483"/>
                  </a:lnTo>
                  <a:lnTo>
                    <a:pt x="2125" y="477"/>
                  </a:lnTo>
                  <a:lnTo>
                    <a:pt x="2176" y="446"/>
                  </a:lnTo>
                  <a:lnTo>
                    <a:pt x="2157" y="422"/>
                  </a:lnTo>
                  <a:lnTo>
                    <a:pt x="2159" y="338"/>
                  </a:lnTo>
                  <a:lnTo>
                    <a:pt x="2165" y="330"/>
                  </a:lnTo>
                  <a:lnTo>
                    <a:pt x="2167" y="330"/>
                  </a:lnTo>
                  <a:lnTo>
                    <a:pt x="2179" y="363"/>
                  </a:lnTo>
                  <a:lnTo>
                    <a:pt x="2180" y="400"/>
                  </a:lnTo>
                  <a:lnTo>
                    <a:pt x="2191" y="389"/>
                  </a:lnTo>
                  <a:lnTo>
                    <a:pt x="2194" y="370"/>
                  </a:lnTo>
                  <a:lnTo>
                    <a:pt x="2190" y="332"/>
                  </a:lnTo>
                  <a:lnTo>
                    <a:pt x="2184" y="314"/>
                  </a:lnTo>
                  <a:lnTo>
                    <a:pt x="2178" y="295"/>
                  </a:lnTo>
                  <a:lnTo>
                    <a:pt x="2180" y="290"/>
                  </a:lnTo>
                  <a:lnTo>
                    <a:pt x="2204" y="323"/>
                  </a:lnTo>
                  <a:lnTo>
                    <a:pt x="2209" y="365"/>
                  </a:lnTo>
                  <a:lnTo>
                    <a:pt x="2206" y="441"/>
                  </a:lnTo>
                  <a:lnTo>
                    <a:pt x="2200" y="475"/>
                  </a:lnTo>
                  <a:lnTo>
                    <a:pt x="2190" y="490"/>
                  </a:lnTo>
                  <a:lnTo>
                    <a:pt x="2175" y="504"/>
                  </a:lnTo>
                  <a:lnTo>
                    <a:pt x="2112" y="517"/>
                  </a:lnTo>
                  <a:lnTo>
                    <a:pt x="2048" y="519"/>
                  </a:lnTo>
                  <a:lnTo>
                    <a:pt x="1997" y="509"/>
                  </a:lnTo>
                  <a:lnTo>
                    <a:pt x="1945" y="509"/>
                  </a:lnTo>
                  <a:lnTo>
                    <a:pt x="1894" y="505"/>
                  </a:lnTo>
                  <a:lnTo>
                    <a:pt x="1848" y="479"/>
                  </a:lnTo>
                  <a:lnTo>
                    <a:pt x="1781" y="473"/>
                  </a:lnTo>
                  <a:lnTo>
                    <a:pt x="1753" y="461"/>
                  </a:lnTo>
                  <a:lnTo>
                    <a:pt x="1742" y="430"/>
                  </a:lnTo>
                  <a:lnTo>
                    <a:pt x="1743" y="398"/>
                  </a:lnTo>
                  <a:lnTo>
                    <a:pt x="1737" y="386"/>
                  </a:lnTo>
                  <a:lnTo>
                    <a:pt x="1722" y="389"/>
                  </a:lnTo>
                  <a:lnTo>
                    <a:pt x="1679" y="407"/>
                  </a:lnTo>
                  <a:lnTo>
                    <a:pt x="1635" y="426"/>
                  </a:lnTo>
                  <a:lnTo>
                    <a:pt x="1593" y="444"/>
                  </a:lnTo>
                  <a:lnTo>
                    <a:pt x="1550" y="463"/>
                  </a:lnTo>
                  <a:lnTo>
                    <a:pt x="1508" y="482"/>
                  </a:lnTo>
                  <a:lnTo>
                    <a:pt x="1466" y="500"/>
                  </a:lnTo>
                  <a:lnTo>
                    <a:pt x="1423" y="517"/>
                  </a:lnTo>
                  <a:lnTo>
                    <a:pt x="1380" y="535"/>
                  </a:lnTo>
                  <a:lnTo>
                    <a:pt x="1338" y="552"/>
                  </a:lnTo>
                  <a:lnTo>
                    <a:pt x="1297" y="571"/>
                  </a:lnTo>
                  <a:lnTo>
                    <a:pt x="1255" y="588"/>
                  </a:lnTo>
                  <a:lnTo>
                    <a:pt x="1212" y="603"/>
                  </a:lnTo>
                  <a:lnTo>
                    <a:pt x="1157" y="611"/>
                  </a:lnTo>
                  <a:lnTo>
                    <a:pt x="1102" y="610"/>
                  </a:lnTo>
                  <a:lnTo>
                    <a:pt x="993" y="596"/>
                  </a:lnTo>
                  <a:lnTo>
                    <a:pt x="950" y="585"/>
                  </a:lnTo>
                  <a:lnTo>
                    <a:pt x="917" y="559"/>
                  </a:lnTo>
                  <a:lnTo>
                    <a:pt x="917" y="536"/>
                  </a:lnTo>
                  <a:lnTo>
                    <a:pt x="933" y="520"/>
                  </a:lnTo>
                  <a:lnTo>
                    <a:pt x="956" y="506"/>
                  </a:lnTo>
                  <a:lnTo>
                    <a:pt x="976" y="491"/>
                  </a:lnTo>
                  <a:lnTo>
                    <a:pt x="996" y="477"/>
                  </a:lnTo>
                  <a:lnTo>
                    <a:pt x="1015" y="463"/>
                  </a:lnTo>
                  <a:lnTo>
                    <a:pt x="1036" y="449"/>
                  </a:lnTo>
                  <a:lnTo>
                    <a:pt x="1056" y="436"/>
                  </a:lnTo>
                  <a:lnTo>
                    <a:pt x="1077" y="422"/>
                  </a:lnTo>
                  <a:lnTo>
                    <a:pt x="1098" y="410"/>
                  </a:lnTo>
                  <a:lnTo>
                    <a:pt x="1118" y="396"/>
                  </a:lnTo>
                  <a:lnTo>
                    <a:pt x="1139" y="383"/>
                  </a:lnTo>
                  <a:lnTo>
                    <a:pt x="1159" y="369"/>
                  </a:lnTo>
                  <a:lnTo>
                    <a:pt x="1180" y="356"/>
                  </a:lnTo>
                  <a:lnTo>
                    <a:pt x="1199" y="341"/>
                  </a:lnTo>
                  <a:lnTo>
                    <a:pt x="1219" y="327"/>
                  </a:lnTo>
                  <a:lnTo>
                    <a:pt x="1259" y="296"/>
                  </a:lnTo>
                  <a:lnTo>
                    <a:pt x="1296" y="263"/>
                  </a:lnTo>
                  <a:lnTo>
                    <a:pt x="1301" y="243"/>
                  </a:lnTo>
                  <a:lnTo>
                    <a:pt x="1296" y="236"/>
                  </a:lnTo>
                  <a:lnTo>
                    <a:pt x="1285" y="234"/>
                  </a:lnTo>
                  <a:lnTo>
                    <a:pt x="1004" y="218"/>
                  </a:lnTo>
                  <a:lnTo>
                    <a:pt x="904" y="207"/>
                  </a:lnTo>
                  <a:lnTo>
                    <a:pt x="802" y="196"/>
                  </a:lnTo>
                  <a:lnTo>
                    <a:pt x="566" y="163"/>
                  </a:lnTo>
                  <a:lnTo>
                    <a:pt x="534" y="164"/>
                  </a:lnTo>
                  <a:lnTo>
                    <a:pt x="500" y="176"/>
                  </a:lnTo>
                  <a:lnTo>
                    <a:pt x="436" y="199"/>
                  </a:lnTo>
                  <a:lnTo>
                    <a:pt x="373" y="222"/>
                  </a:lnTo>
                  <a:lnTo>
                    <a:pt x="310" y="244"/>
                  </a:lnTo>
                  <a:lnTo>
                    <a:pt x="246" y="263"/>
                  </a:lnTo>
                  <a:lnTo>
                    <a:pt x="146" y="260"/>
                  </a:lnTo>
                  <a:lnTo>
                    <a:pt x="47" y="247"/>
                  </a:lnTo>
                  <a:lnTo>
                    <a:pt x="25" y="242"/>
                  </a:lnTo>
                  <a:lnTo>
                    <a:pt x="10" y="227"/>
                  </a:lnTo>
                  <a:lnTo>
                    <a:pt x="0" y="185"/>
                  </a:lnTo>
                  <a:lnTo>
                    <a:pt x="23" y="170"/>
                  </a:lnTo>
                  <a:lnTo>
                    <a:pt x="47" y="157"/>
                  </a:lnTo>
                  <a:lnTo>
                    <a:pt x="70" y="141"/>
                  </a:lnTo>
                  <a:lnTo>
                    <a:pt x="94" y="124"/>
                  </a:lnTo>
                  <a:lnTo>
                    <a:pt x="117" y="111"/>
                  </a:lnTo>
                  <a:lnTo>
                    <a:pt x="141" y="96"/>
                  </a:lnTo>
                  <a:lnTo>
                    <a:pt x="164" y="82"/>
                  </a:lnTo>
                  <a:lnTo>
                    <a:pt x="188" y="68"/>
                  </a:lnTo>
                  <a:lnTo>
                    <a:pt x="232" y="45"/>
                  </a:lnTo>
                  <a:lnTo>
                    <a:pt x="253" y="32"/>
                  </a:lnTo>
                  <a:lnTo>
                    <a:pt x="277" y="21"/>
                  </a:lnTo>
                  <a:lnTo>
                    <a:pt x="290" y="27"/>
                  </a:lnTo>
                  <a:lnTo>
                    <a:pt x="293" y="39"/>
                  </a:lnTo>
                  <a:lnTo>
                    <a:pt x="287" y="52"/>
                  </a:lnTo>
                  <a:lnTo>
                    <a:pt x="274" y="60"/>
                  </a:lnTo>
                  <a:lnTo>
                    <a:pt x="235" y="84"/>
                  </a:lnTo>
                  <a:lnTo>
                    <a:pt x="211" y="96"/>
                  </a:lnTo>
                  <a:lnTo>
                    <a:pt x="187" y="111"/>
                  </a:lnTo>
                  <a:lnTo>
                    <a:pt x="163" y="123"/>
                  </a:lnTo>
                  <a:lnTo>
                    <a:pt x="140" y="139"/>
                  </a:lnTo>
                  <a:lnTo>
                    <a:pt x="116" y="152"/>
                  </a:lnTo>
                  <a:lnTo>
                    <a:pt x="93" y="168"/>
                  </a:lnTo>
                  <a:lnTo>
                    <a:pt x="69" y="184"/>
                  </a:lnTo>
                  <a:lnTo>
                    <a:pt x="47" y="199"/>
                  </a:lnTo>
                  <a:lnTo>
                    <a:pt x="58" y="208"/>
                  </a:lnTo>
                  <a:lnTo>
                    <a:pt x="74" y="212"/>
                  </a:lnTo>
                  <a:lnTo>
                    <a:pt x="110" y="216"/>
                  </a:lnTo>
                  <a:lnTo>
                    <a:pt x="201" y="226"/>
                  </a:lnTo>
                  <a:lnTo>
                    <a:pt x="288" y="205"/>
                  </a:lnTo>
                  <a:lnTo>
                    <a:pt x="321" y="192"/>
                  </a:lnTo>
                  <a:lnTo>
                    <a:pt x="353" y="181"/>
                  </a:lnTo>
                  <a:lnTo>
                    <a:pt x="418" y="158"/>
                  </a:lnTo>
                  <a:lnTo>
                    <a:pt x="482" y="136"/>
                  </a:lnTo>
                  <a:lnTo>
                    <a:pt x="546" y="113"/>
                  </a:lnTo>
                  <a:lnTo>
                    <a:pt x="569" y="95"/>
                  </a:lnTo>
                  <a:lnTo>
                    <a:pt x="595" y="82"/>
                  </a:lnTo>
                  <a:lnTo>
                    <a:pt x="646" y="55"/>
                  </a:lnTo>
                  <a:lnTo>
                    <a:pt x="632" y="45"/>
                  </a:lnTo>
                  <a:lnTo>
                    <a:pt x="619" y="38"/>
                  </a:lnTo>
                  <a:lnTo>
                    <a:pt x="587" y="31"/>
                  </a:lnTo>
                  <a:lnTo>
                    <a:pt x="523" y="24"/>
                  </a:lnTo>
                  <a:lnTo>
                    <a:pt x="487" y="23"/>
                  </a:lnTo>
                  <a:lnTo>
                    <a:pt x="457" y="12"/>
                  </a:lnTo>
                  <a:lnTo>
                    <a:pt x="464" y="2"/>
                  </a:lnTo>
                  <a:lnTo>
                    <a:pt x="478" y="0"/>
                  </a:lnTo>
                  <a:lnTo>
                    <a:pt x="478" y="0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4" name="Freeform 260">
              <a:extLst>
                <a:ext uri="{FF2B5EF4-FFF2-40B4-BE49-F238E27FC236}">
                  <a16:creationId xmlns:a16="http://schemas.microsoft.com/office/drawing/2014/main" id="{5EF20387-6969-4701-9644-0591A4591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1268"/>
              <a:ext cx="65" cy="16"/>
            </a:xfrm>
            <a:custGeom>
              <a:avLst/>
              <a:gdLst>
                <a:gd name="T0" fmla="*/ 115 w 131"/>
                <a:gd name="T1" fmla="*/ 0 h 29"/>
                <a:gd name="T2" fmla="*/ 131 w 131"/>
                <a:gd name="T3" fmla="*/ 8 h 29"/>
                <a:gd name="T4" fmla="*/ 119 w 131"/>
                <a:gd name="T5" fmla="*/ 19 h 29"/>
                <a:gd name="T6" fmla="*/ 9 w 131"/>
                <a:gd name="T7" fmla="*/ 29 h 29"/>
                <a:gd name="T8" fmla="*/ 0 w 131"/>
                <a:gd name="T9" fmla="*/ 6 h 29"/>
                <a:gd name="T10" fmla="*/ 115 w 131"/>
                <a:gd name="T11" fmla="*/ 0 h 29"/>
                <a:gd name="T12" fmla="*/ 115 w 131"/>
                <a:gd name="T13" fmla="*/ 0 h 29"/>
                <a:gd name="T14" fmla="*/ 115 w 131"/>
                <a:gd name="T1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29">
                  <a:moveTo>
                    <a:pt x="115" y="0"/>
                  </a:moveTo>
                  <a:lnTo>
                    <a:pt x="131" y="8"/>
                  </a:lnTo>
                  <a:lnTo>
                    <a:pt x="119" y="19"/>
                  </a:lnTo>
                  <a:lnTo>
                    <a:pt x="9" y="29"/>
                  </a:lnTo>
                  <a:lnTo>
                    <a:pt x="0" y="6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5" name="Freeform 261">
              <a:extLst>
                <a:ext uri="{FF2B5EF4-FFF2-40B4-BE49-F238E27FC236}">
                  <a16:creationId xmlns:a16="http://schemas.microsoft.com/office/drawing/2014/main" id="{770D4E7D-9BCF-44A2-9BF1-53940C5F5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" y="1299"/>
              <a:ext cx="586" cy="25"/>
            </a:xfrm>
            <a:custGeom>
              <a:avLst/>
              <a:gdLst>
                <a:gd name="T0" fmla="*/ 1044 w 1175"/>
                <a:gd name="T1" fmla="*/ 0 h 48"/>
                <a:gd name="T2" fmla="*/ 1169 w 1175"/>
                <a:gd name="T3" fmla="*/ 1 h 48"/>
                <a:gd name="T4" fmla="*/ 1175 w 1175"/>
                <a:gd name="T5" fmla="*/ 9 h 48"/>
                <a:gd name="T6" fmla="*/ 1106 w 1175"/>
                <a:gd name="T7" fmla="*/ 16 h 48"/>
                <a:gd name="T8" fmla="*/ 966 w 1175"/>
                <a:gd name="T9" fmla="*/ 19 h 48"/>
                <a:gd name="T10" fmla="*/ 845 w 1175"/>
                <a:gd name="T11" fmla="*/ 17 h 48"/>
                <a:gd name="T12" fmla="*/ 724 w 1175"/>
                <a:gd name="T13" fmla="*/ 25 h 48"/>
                <a:gd name="T14" fmla="*/ 608 w 1175"/>
                <a:gd name="T15" fmla="*/ 31 h 48"/>
                <a:gd name="T16" fmla="*/ 330 w 1175"/>
                <a:gd name="T17" fmla="*/ 35 h 48"/>
                <a:gd name="T18" fmla="*/ 176 w 1175"/>
                <a:gd name="T19" fmla="*/ 37 h 48"/>
                <a:gd name="T20" fmla="*/ 22 w 1175"/>
                <a:gd name="T21" fmla="*/ 48 h 48"/>
                <a:gd name="T22" fmla="*/ 0 w 1175"/>
                <a:gd name="T23" fmla="*/ 48 h 48"/>
                <a:gd name="T24" fmla="*/ 0 w 1175"/>
                <a:gd name="T25" fmla="*/ 31 h 48"/>
                <a:gd name="T26" fmla="*/ 209 w 1175"/>
                <a:gd name="T27" fmla="*/ 19 h 48"/>
                <a:gd name="T28" fmla="*/ 350 w 1175"/>
                <a:gd name="T29" fmla="*/ 17 h 48"/>
                <a:gd name="T30" fmla="*/ 707 w 1175"/>
                <a:gd name="T31" fmla="*/ 11 h 48"/>
                <a:gd name="T32" fmla="*/ 1044 w 1175"/>
                <a:gd name="T33" fmla="*/ 0 h 48"/>
                <a:gd name="T34" fmla="*/ 1044 w 1175"/>
                <a:gd name="T35" fmla="*/ 0 h 48"/>
                <a:gd name="T36" fmla="*/ 1044 w 1175"/>
                <a:gd name="T3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75" h="48">
                  <a:moveTo>
                    <a:pt x="1044" y="0"/>
                  </a:moveTo>
                  <a:lnTo>
                    <a:pt x="1169" y="1"/>
                  </a:lnTo>
                  <a:lnTo>
                    <a:pt x="1175" y="9"/>
                  </a:lnTo>
                  <a:lnTo>
                    <a:pt x="1106" y="16"/>
                  </a:lnTo>
                  <a:lnTo>
                    <a:pt x="966" y="19"/>
                  </a:lnTo>
                  <a:lnTo>
                    <a:pt x="845" y="17"/>
                  </a:lnTo>
                  <a:lnTo>
                    <a:pt x="724" y="25"/>
                  </a:lnTo>
                  <a:lnTo>
                    <a:pt x="608" y="31"/>
                  </a:lnTo>
                  <a:lnTo>
                    <a:pt x="330" y="35"/>
                  </a:lnTo>
                  <a:lnTo>
                    <a:pt x="176" y="37"/>
                  </a:lnTo>
                  <a:lnTo>
                    <a:pt x="22" y="48"/>
                  </a:lnTo>
                  <a:lnTo>
                    <a:pt x="0" y="48"/>
                  </a:lnTo>
                  <a:lnTo>
                    <a:pt x="0" y="31"/>
                  </a:lnTo>
                  <a:lnTo>
                    <a:pt x="209" y="19"/>
                  </a:lnTo>
                  <a:lnTo>
                    <a:pt x="350" y="17"/>
                  </a:lnTo>
                  <a:lnTo>
                    <a:pt x="707" y="11"/>
                  </a:lnTo>
                  <a:lnTo>
                    <a:pt x="1044" y="0"/>
                  </a:lnTo>
                  <a:lnTo>
                    <a:pt x="1044" y="0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6" name="Freeform 262">
              <a:extLst>
                <a:ext uri="{FF2B5EF4-FFF2-40B4-BE49-F238E27FC236}">
                  <a16:creationId xmlns:a16="http://schemas.microsoft.com/office/drawing/2014/main" id="{CAA4B9E5-AEB1-4249-901D-8A1C9CC48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4" y="1300"/>
              <a:ext cx="93" cy="10"/>
            </a:xfrm>
            <a:custGeom>
              <a:avLst/>
              <a:gdLst>
                <a:gd name="T0" fmla="*/ 3 w 183"/>
                <a:gd name="T1" fmla="*/ 0 h 22"/>
                <a:gd name="T2" fmla="*/ 183 w 183"/>
                <a:gd name="T3" fmla="*/ 6 h 22"/>
                <a:gd name="T4" fmla="*/ 169 w 183"/>
                <a:gd name="T5" fmla="*/ 14 h 22"/>
                <a:gd name="T6" fmla="*/ 153 w 183"/>
                <a:gd name="T7" fmla="*/ 21 h 22"/>
                <a:gd name="T8" fmla="*/ 120 w 183"/>
                <a:gd name="T9" fmla="*/ 22 h 22"/>
                <a:gd name="T10" fmla="*/ 52 w 183"/>
                <a:gd name="T11" fmla="*/ 22 h 22"/>
                <a:gd name="T12" fmla="*/ 0 w 183"/>
                <a:gd name="T13" fmla="*/ 16 h 22"/>
                <a:gd name="T14" fmla="*/ 3 w 183"/>
                <a:gd name="T15" fmla="*/ 0 h 22"/>
                <a:gd name="T16" fmla="*/ 3 w 183"/>
                <a:gd name="T17" fmla="*/ 0 h 22"/>
                <a:gd name="T18" fmla="*/ 3 w 183"/>
                <a:gd name="T1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3" h="22">
                  <a:moveTo>
                    <a:pt x="3" y="0"/>
                  </a:moveTo>
                  <a:lnTo>
                    <a:pt x="183" y="6"/>
                  </a:lnTo>
                  <a:lnTo>
                    <a:pt x="169" y="14"/>
                  </a:lnTo>
                  <a:lnTo>
                    <a:pt x="153" y="21"/>
                  </a:lnTo>
                  <a:lnTo>
                    <a:pt x="120" y="22"/>
                  </a:lnTo>
                  <a:lnTo>
                    <a:pt x="52" y="22"/>
                  </a:lnTo>
                  <a:lnTo>
                    <a:pt x="0" y="16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7" name="Freeform 263">
              <a:extLst>
                <a:ext uri="{FF2B5EF4-FFF2-40B4-BE49-F238E27FC236}">
                  <a16:creationId xmlns:a16="http://schemas.microsoft.com/office/drawing/2014/main" id="{FA793B16-B254-44E2-BCC5-5BE75EA1A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1302"/>
              <a:ext cx="876" cy="115"/>
            </a:xfrm>
            <a:custGeom>
              <a:avLst/>
              <a:gdLst>
                <a:gd name="T0" fmla="*/ 1752 w 1752"/>
                <a:gd name="T1" fmla="*/ 0 h 231"/>
                <a:gd name="T2" fmla="*/ 1743 w 1752"/>
                <a:gd name="T3" fmla="*/ 18 h 231"/>
                <a:gd name="T4" fmla="*/ 1731 w 1752"/>
                <a:gd name="T5" fmla="*/ 34 h 231"/>
                <a:gd name="T6" fmla="*/ 1700 w 1752"/>
                <a:gd name="T7" fmla="*/ 58 h 231"/>
                <a:gd name="T8" fmla="*/ 1663 w 1752"/>
                <a:gd name="T9" fmla="*/ 76 h 231"/>
                <a:gd name="T10" fmla="*/ 1627 w 1752"/>
                <a:gd name="T11" fmla="*/ 92 h 231"/>
                <a:gd name="T12" fmla="*/ 1589 w 1752"/>
                <a:gd name="T13" fmla="*/ 104 h 231"/>
                <a:gd name="T14" fmla="*/ 1548 w 1752"/>
                <a:gd name="T15" fmla="*/ 114 h 231"/>
                <a:gd name="T16" fmla="*/ 1466 w 1752"/>
                <a:gd name="T17" fmla="*/ 121 h 231"/>
                <a:gd name="T18" fmla="*/ 1297 w 1752"/>
                <a:gd name="T19" fmla="*/ 130 h 231"/>
                <a:gd name="T20" fmla="*/ 983 w 1752"/>
                <a:gd name="T21" fmla="*/ 134 h 231"/>
                <a:gd name="T22" fmla="*/ 868 w 1752"/>
                <a:gd name="T23" fmla="*/ 134 h 231"/>
                <a:gd name="T24" fmla="*/ 631 w 1752"/>
                <a:gd name="T25" fmla="*/ 145 h 231"/>
                <a:gd name="T26" fmla="*/ 393 w 1752"/>
                <a:gd name="T27" fmla="*/ 151 h 231"/>
                <a:gd name="T28" fmla="*/ 117 w 1752"/>
                <a:gd name="T29" fmla="*/ 155 h 231"/>
                <a:gd name="T30" fmla="*/ 105 w 1752"/>
                <a:gd name="T31" fmla="*/ 175 h 231"/>
                <a:gd name="T32" fmla="*/ 193 w 1752"/>
                <a:gd name="T33" fmla="*/ 210 h 231"/>
                <a:gd name="T34" fmla="*/ 184 w 1752"/>
                <a:gd name="T35" fmla="*/ 231 h 231"/>
                <a:gd name="T36" fmla="*/ 162 w 1752"/>
                <a:gd name="T37" fmla="*/ 219 h 231"/>
                <a:gd name="T38" fmla="*/ 138 w 1752"/>
                <a:gd name="T39" fmla="*/ 210 h 231"/>
                <a:gd name="T40" fmla="*/ 93 w 1752"/>
                <a:gd name="T41" fmla="*/ 196 h 231"/>
                <a:gd name="T42" fmla="*/ 0 w 1752"/>
                <a:gd name="T43" fmla="*/ 163 h 231"/>
                <a:gd name="T44" fmla="*/ 25 w 1752"/>
                <a:gd name="T45" fmla="*/ 151 h 231"/>
                <a:gd name="T46" fmla="*/ 48 w 1752"/>
                <a:gd name="T47" fmla="*/ 141 h 231"/>
                <a:gd name="T48" fmla="*/ 73 w 1752"/>
                <a:gd name="T49" fmla="*/ 128 h 231"/>
                <a:gd name="T50" fmla="*/ 99 w 1752"/>
                <a:gd name="T51" fmla="*/ 115 h 231"/>
                <a:gd name="T52" fmla="*/ 148 w 1752"/>
                <a:gd name="T53" fmla="*/ 93 h 231"/>
                <a:gd name="T54" fmla="*/ 199 w 1752"/>
                <a:gd name="T55" fmla="*/ 74 h 231"/>
                <a:gd name="T56" fmla="*/ 212 w 1752"/>
                <a:gd name="T57" fmla="*/ 57 h 231"/>
                <a:gd name="T58" fmla="*/ 219 w 1752"/>
                <a:gd name="T59" fmla="*/ 52 h 231"/>
                <a:gd name="T60" fmla="*/ 230 w 1752"/>
                <a:gd name="T61" fmla="*/ 60 h 231"/>
                <a:gd name="T62" fmla="*/ 246 w 1752"/>
                <a:gd name="T63" fmla="*/ 81 h 231"/>
                <a:gd name="T64" fmla="*/ 247 w 1752"/>
                <a:gd name="T65" fmla="*/ 103 h 231"/>
                <a:gd name="T66" fmla="*/ 651 w 1752"/>
                <a:gd name="T67" fmla="*/ 92 h 231"/>
                <a:gd name="T68" fmla="*/ 1006 w 1752"/>
                <a:gd name="T69" fmla="*/ 77 h 231"/>
                <a:gd name="T70" fmla="*/ 1153 w 1752"/>
                <a:gd name="T71" fmla="*/ 76 h 231"/>
                <a:gd name="T72" fmla="*/ 1351 w 1752"/>
                <a:gd name="T73" fmla="*/ 76 h 231"/>
                <a:gd name="T74" fmla="*/ 1548 w 1752"/>
                <a:gd name="T75" fmla="*/ 63 h 231"/>
                <a:gd name="T76" fmla="*/ 1590 w 1752"/>
                <a:gd name="T77" fmla="*/ 51 h 231"/>
                <a:gd name="T78" fmla="*/ 1631 w 1752"/>
                <a:gd name="T79" fmla="*/ 41 h 231"/>
                <a:gd name="T80" fmla="*/ 1659 w 1752"/>
                <a:gd name="T81" fmla="*/ 24 h 231"/>
                <a:gd name="T82" fmla="*/ 1687 w 1752"/>
                <a:gd name="T83" fmla="*/ 3 h 231"/>
                <a:gd name="T84" fmla="*/ 1721 w 1752"/>
                <a:gd name="T85" fmla="*/ 6 h 231"/>
                <a:gd name="T86" fmla="*/ 1752 w 1752"/>
                <a:gd name="T87" fmla="*/ 0 h 231"/>
                <a:gd name="T88" fmla="*/ 1752 w 1752"/>
                <a:gd name="T89" fmla="*/ 0 h 231"/>
                <a:gd name="T90" fmla="*/ 1752 w 1752"/>
                <a:gd name="T91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52" h="231">
                  <a:moveTo>
                    <a:pt x="1752" y="0"/>
                  </a:moveTo>
                  <a:lnTo>
                    <a:pt x="1743" y="18"/>
                  </a:lnTo>
                  <a:lnTo>
                    <a:pt x="1731" y="34"/>
                  </a:lnTo>
                  <a:lnTo>
                    <a:pt x="1700" y="58"/>
                  </a:lnTo>
                  <a:lnTo>
                    <a:pt x="1663" y="76"/>
                  </a:lnTo>
                  <a:lnTo>
                    <a:pt x="1627" y="92"/>
                  </a:lnTo>
                  <a:lnTo>
                    <a:pt x="1589" y="104"/>
                  </a:lnTo>
                  <a:lnTo>
                    <a:pt x="1548" y="114"/>
                  </a:lnTo>
                  <a:lnTo>
                    <a:pt x="1466" y="121"/>
                  </a:lnTo>
                  <a:lnTo>
                    <a:pt x="1297" y="130"/>
                  </a:lnTo>
                  <a:lnTo>
                    <a:pt x="983" y="134"/>
                  </a:lnTo>
                  <a:lnTo>
                    <a:pt x="868" y="134"/>
                  </a:lnTo>
                  <a:lnTo>
                    <a:pt x="631" y="145"/>
                  </a:lnTo>
                  <a:lnTo>
                    <a:pt x="393" y="151"/>
                  </a:lnTo>
                  <a:lnTo>
                    <a:pt x="117" y="155"/>
                  </a:lnTo>
                  <a:lnTo>
                    <a:pt x="105" y="175"/>
                  </a:lnTo>
                  <a:lnTo>
                    <a:pt x="193" y="210"/>
                  </a:lnTo>
                  <a:lnTo>
                    <a:pt x="184" y="231"/>
                  </a:lnTo>
                  <a:lnTo>
                    <a:pt x="162" y="219"/>
                  </a:lnTo>
                  <a:lnTo>
                    <a:pt x="138" y="210"/>
                  </a:lnTo>
                  <a:lnTo>
                    <a:pt x="93" y="196"/>
                  </a:lnTo>
                  <a:lnTo>
                    <a:pt x="0" y="163"/>
                  </a:lnTo>
                  <a:lnTo>
                    <a:pt x="25" y="151"/>
                  </a:lnTo>
                  <a:lnTo>
                    <a:pt x="48" y="141"/>
                  </a:lnTo>
                  <a:lnTo>
                    <a:pt x="73" y="128"/>
                  </a:lnTo>
                  <a:lnTo>
                    <a:pt x="99" y="115"/>
                  </a:lnTo>
                  <a:lnTo>
                    <a:pt x="148" y="93"/>
                  </a:lnTo>
                  <a:lnTo>
                    <a:pt x="199" y="74"/>
                  </a:lnTo>
                  <a:lnTo>
                    <a:pt x="212" y="57"/>
                  </a:lnTo>
                  <a:lnTo>
                    <a:pt x="219" y="52"/>
                  </a:lnTo>
                  <a:lnTo>
                    <a:pt x="230" y="60"/>
                  </a:lnTo>
                  <a:lnTo>
                    <a:pt x="246" y="81"/>
                  </a:lnTo>
                  <a:lnTo>
                    <a:pt x="247" y="103"/>
                  </a:lnTo>
                  <a:lnTo>
                    <a:pt x="651" y="92"/>
                  </a:lnTo>
                  <a:lnTo>
                    <a:pt x="1006" y="77"/>
                  </a:lnTo>
                  <a:lnTo>
                    <a:pt x="1153" y="76"/>
                  </a:lnTo>
                  <a:lnTo>
                    <a:pt x="1351" y="76"/>
                  </a:lnTo>
                  <a:lnTo>
                    <a:pt x="1548" y="63"/>
                  </a:lnTo>
                  <a:lnTo>
                    <a:pt x="1590" y="51"/>
                  </a:lnTo>
                  <a:lnTo>
                    <a:pt x="1631" y="41"/>
                  </a:lnTo>
                  <a:lnTo>
                    <a:pt x="1659" y="24"/>
                  </a:lnTo>
                  <a:lnTo>
                    <a:pt x="1687" y="3"/>
                  </a:lnTo>
                  <a:lnTo>
                    <a:pt x="1721" y="6"/>
                  </a:lnTo>
                  <a:lnTo>
                    <a:pt x="1752" y="0"/>
                  </a:lnTo>
                  <a:lnTo>
                    <a:pt x="1752" y="0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8" name="Freeform 264">
              <a:extLst>
                <a:ext uri="{FF2B5EF4-FFF2-40B4-BE49-F238E27FC236}">
                  <a16:creationId xmlns:a16="http://schemas.microsoft.com/office/drawing/2014/main" id="{85B67BF6-A5C7-4A65-BE60-D095D01BD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9" y="1305"/>
              <a:ext cx="405" cy="53"/>
            </a:xfrm>
            <a:custGeom>
              <a:avLst/>
              <a:gdLst>
                <a:gd name="T0" fmla="*/ 530 w 809"/>
                <a:gd name="T1" fmla="*/ 0 h 107"/>
                <a:gd name="T2" fmla="*/ 658 w 809"/>
                <a:gd name="T3" fmla="*/ 2 h 107"/>
                <a:gd name="T4" fmla="*/ 779 w 809"/>
                <a:gd name="T5" fmla="*/ 21 h 107"/>
                <a:gd name="T6" fmla="*/ 804 w 809"/>
                <a:gd name="T7" fmla="*/ 31 h 107"/>
                <a:gd name="T8" fmla="*/ 809 w 809"/>
                <a:gd name="T9" fmla="*/ 39 h 107"/>
                <a:gd name="T10" fmla="*/ 798 w 809"/>
                <a:gd name="T11" fmla="*/ 48 h 107"/>
                <a:gd name="T12" fmla="*/ 726 w 809"/>
                <a:gd name="T13" fmla="*/ 39 h 107"/>
                <a:gd name="T14" fmla="*/ 690 w 809"/>
                <a:gd name="T15" fmla="*/ 33 h 107"/>
                <a:gd name="T16" fmla="*/ 651 w 809"/>
                <a:gd name="T17" fmla="*/ 33 h 107"/>
                <a:gd name="T18" fmla="*/ 506 w 809"/>
                <a:gd name="T19" fmla="*/ 33 h 107"/>
                <a:gd name="T20" fmla="*/ 361 w 809"/>
                <a:gd name="T21" fmla="*/ 43 h 107"/>
                <a:gd name="T22" fmla="*/ 292 w 809"/>
                <a:gd name="T23" fmla="*/ 48 h 107"/>
                <a:gd name="T24" fmla="*/ 224 w 809"/>
                <a:gd name="T25" fmla="*/ 60 h 107"/>
                <a:gd name="T26" fmla="*/ 172 w 809"/>
                <a:gd name="T27" fmla="*/ 73 h 107"/>
                <a:gd name="T28" fmla="*/ 121 w 809"/>
                <a:gd name="T29" fmla="*/ 83 h 107"/>
                <a:gd name="T30" fmla="*/ 21 w 809"/>
                <a:gd name="T31" fmla="*/ 107 h 107"/>
                <a:gd name="T32" fmla="*/ 0 w 809"/>
                <a:gd name="T33" fmla="*/ 101 h 107"/>
                <a:gd name="T34" fmla="*/ 22 w 809"/>
                <a:gd name="T35" fmla="*/ 89 h 107"/>
                <a:gd name="T36" fmla="*/ 51 w 809"/>
                <a:gd name="T37" fmla="*/ 79 h 107"/>
                <a:gd name="T38" fmla="*/ 88 w 809"/>
                <a:gd name="T39" fmla="*/ 66 h 107"/>
                <a:gd name="T40" fmla="*/ 125 w 809"/>
                <a:gd name="T41" fmla="*/ 57 h 107"/>
                <a:gd name="T42" fmla="*/ 203 w 809"/>
                <a:gd name="T43" fmla="*/ 41 h 107"/>
                <a:gd name="T44" fmla="*/ 283 w 809"/>
                <a:gd name="T45" fmla="*/ 26 h 107"/>
                <a:gd name="T46" fmla="*/ 364 w 809"/>
                <a:gd name="T47" fmla="*/ 16 h 107"/>
                <a:gd name="T48" fmla="*/ 530 w 809"/>
                <a:gd name="T49" fmla="*/ 0 h 107"/>
                <a:gd name="T50" fmla="*/ 530 w 809"/>
                <a:gd name="T51" fmla="*/ 0 h 107"/>
                <a:gd name="T52" fmla="*/ 530 w 809"/>
                <a:gd name="T5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09" h="107">
                  <a:moveTo>
                    <a:pt x="530" y="0"/>
                  </a:moveTo>
                  <a:lnTo>
                    <a:pt x="658" y="2"/>
                  </a:lnTo>
                  <a:lnTo>
                    <a:pt x="779" y="21"/>
                  </a:lnTo>
                  <a:lnTo>
                    <a:pt x="804" y="31"/>
                  </a:lnTo>
                  <a:lnTo>
                    <a:pt x="809" y="39"/>
                  </a:lnTo>
                  <a:lnTo>
                    <a:pt x="798" y="48"/>
                  </a:lnTo>
                  <a:lnTo>
                    <a:pt x="726" y="39"/>
                  </a:lnTo>
                  <a:lnTo>
                    <a:pt x="690" y="33"/>
                  </a:lnTo>
                  <a:lnTo>
                    <a:pt x="651" y="33"/>
                  </a:lnTo>
                  <a:lnTo>
                    <a:pt x="506" y="33"/>
                  </a:lnTo>
                  <a:lnTo>
                    <a:pt x="361" y="43"/>
                  </a:lnTo>
                  <a:lnTo>
                    <a:pt x="292" y="48"/>
                  </a:lnTo>
                  <a:lnTo>
                    <a:pt x="224" y="60"/>
                  </a:lnTo>
                  <a:lnTo>
                    <a:pt x="172" y="73"/>
                  </a:lnTo>
                  <a:lnTo>
                    <a:pt x="121" y="83"/>
                  </a:lnTo>
                  <a:lnTo>
                    <a:pt x="21" y="107"/>
                  </a:lnTo>
                  <a:lnTo>
                    <a:pt x="0" y="101"/>
                  </a:lnTo>
                  <a:lnTo>
                    <a:pt x="22" y="89"/>
                  </a:lnTo>
                  <a:lnTo>
                    <a:pt x="51" y="79"/>
                  </a:lnTo>
                  <a:lnTo>
                    <a:pt x="88" y="66"/>
                  </a:lnTo>
                  <a:lnTo>
                    <a:pt x="125" y="57"/>
                  </a:lnTo>
                  <a:lnTo>
                    <a:pt x="203" y="41"/>
                  </a:lnTo>
                  <a:lnTo>
                    <a:pt x="283" y="26"/>
                  </a:lnTo>
                  <a:lnTo>
                    <a:pt x="364" y="16"/>
                  </a:lnTo>
                  <a:lnTo>
                    <a:pt x="530" y="0"/>
                  </a:lnTo>
                  <a:lnTo>
                    <a:pt x="530" y="0"/>
                  </a:lnTo>
                  <a:lnTo>
                    <a:pt x="5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409" name="Freeform 265">
              <a:extLst>
                <a:ext uri="{FF2B5EF4-FFF2-40B4-BE49-F238E27FC236}">
                  <a16:creationId xmlns:a16="http://schemas.microsoft.com/office/drawing/2014/main" id="{6D5BFA06-2486-4514-8B89-4494E9473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" y="1308"/>
              <a:ext cx="317" cy="14"/>
            </a:xfrm>
            <a:custGeom>
              <a:avLst/>
              <a:gdLst>
                <a:gd name="T0" fmla="*/ 1 w 636"/>
                <a:gd name="T1" fmla="*/ 0 h 28"/>
                <a:gd name="T2" fmla="*/ 274 w 636"/>
                <a:gd name="T3" fmla="*/ 1 h 28"/>
                <a:gd name="T4" fmla="*/ 479 w 636"/>
                <a:gd name="T5" fmla="*/ 6 h 28"/>
                <a:gd name="T6" fmla="*/ 636 w 636"/>
                <a:gd name="T7" fmla="*/ 16 h 28"/>
                <a:gd name="T8" fmla="*/ 605 w 636"/>
                <a:gd name="T9" fmla="*/ 27 h 28"/>
                <a:gd name="T10" fmla="*/ 572 w 636"/>
                <a:gd name="T11" fmla="*/ 28 h 28"/>
                <a:gd name="T12" fmla="*/ 504 w 636"/>
                <a:gd name="T13" fmla="*/ 23 h 28"/>
                <a:gd name="T14" fmla="*/ 174 w 636"/>
                <a:gd name="T15" fmla="*/ 15 h 28"/>
                <a:gd name="T16" fmla="*/ 0 w 636"/>
                <a:gd name="T17" fmla="*/ 3 h 28"/>
                <a:gd name="T18" fmla="*/ 1 w 636"/>
                <a:gd name="T19" fmla="*/ 0 h 28"/>
                <a:gd name="T20" fmla="*/ 1 w 636"/>
                <a:gd name="T21" fmla="*/ 0 h 28"/>
                <a:gd name="T22" fmla="*/ 1 w 636"/>
                <a:gd name="T2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6" h="28">
                  <a:moveTo>
                    <a:pt x="1" y="0"/>
                  </a:moveTo>
                  <a:lnTo>
                    <a:pt x="274" y="1"/>
                  </a:lnTo>
                  <a:lnTo>
                    <a:pt x="479" y="6"/>
                  </a:lnTo>
                  <a:lnTo>
                    <a:pt x="636" y="16"/>
                  </a:lnTo>
                  <a:lnTo>
                    <a:pt x="605" y="27"/>
                  </a:lnTo>
                  <a:lnTo>
                    <a:pt x="572" y="28"/>
                  </a:lnTo>
                  <a:lnTo>
                    <a:pt x="504" y="23"/>
                  </a:lnTo>
                  <a:lnTo>
                    <a:pt x="174" y="15"/>
                  </a:ln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6410" name="Group 266">
            <a:extLst>
              <a:ext uri="{FF2B5EF4-FFF2-40B4-BE49-F238E27FC236}">
                <a16:creationId xmlns:a16="http://schemas.microsoft.com/office/drawing/2014/main" id="{836AC4E5-993D-4CD1-8AD0-85D6BE53E795}"/>
              </a:ext>
            </a:extLst>
          </p:cNvPr>
          <p:cNvGrpSpPr>
            <a:grpSpLocks/>
          </p:cNvGrpSpPr>
          <p:nvPr/>
        </p:nvGrpSpPr>
        <p:grpSpPr bwMode="auto">
          <a:xfrm>
            <a:off x="2413000" y="4508500"/>
            <a:ext cx="2819400" cy="1143000"/>
            <a:chOff x="384" y="2448"/>
            <a:chExt cx="1776" cy="720"/>
          </a:xfrm>
        </p:grpSpPr>
        <p:sp>
          <p:nvSpPr>
            <p:cNvPr id="4224" name="AutoShape 267">
              <a:extLst>
                <a:ext uri="{FF2B5EF4-FFF2-40B4-BE49-F238E27FC236}">
                  <a16:creationId xmlns:a16="http://schemas.microsoft.com/office/drawing/2014/main" id="{7C6ABBBC-9447-4C91-8CA6-3A4E715AC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448"/>
              <a:ext cx="1776" cy="720"/>
            </a:xfrm>
            <a:prstGeom prst="cloudCallout">
              <a:avLst>
                <a:gd name="adj1" fmla="val -1181"/>
                <a:gd name="adj2" fmla="val 527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id-ID" altLang="en-US" sz="2400" b="0" i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412" name="Freeform 268">
              <a:extLst>
                <a:ext uri="{FF2B5EF4-FFF2-40B4-BE49-F238E27FC236}">
                  <a16:creationId xmlns:a16="http://schemas.microsoft.com/office/drawing/2014/main" id="{6228CC65-D15D-4F06-B179-64BF07DAA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784"/>
              <a:ext cx="357" cy="260"/>
            </a:xfrm>
            <a:custGeom>
              <a:avLst/>
              <a:gdLst>
                <a:gd name="T0" fmla="*/ 148 w 357"/>
                <a:gd name="T1" fmla="*/ 4 h 192"/>
                <a:gd name="T2" fmla="*/ 20 w 357"/>
                <a:gd name="T3" fmla="*/ 24 h 192"/>
                <a:gd name="T4" fmla="*/ 4 w 357"/>
                <a:gd name="T5" fmla="*/ 84 h 192"/>
                <a:gd name="T6" fmla="*/ 96 w 357"/>
                <a:gd name="T7" fmla="*/ 144 h 192"/>
                <a:gd name="T8" fmla="*/ 108 w 357"/>
                <a:gd name="T9" fmla="*/ 152 h 192"/>
                <a:gd name="T10" fmla="*/ 112 w 357"/>
                <a:gd name="T11" fmla="*/ 184 h 192"/>
                <a:gd name="T12" fmla="*/ 140 w 357"/>
                <a:gd name="T13" fmla="*/ 192 h 192"/>
                <a:gd name="T14" fmla="*/ 320 w 357"/>
                <a:gd name="T15" fmla="*/ 184 h 192"/>
                <a:gd name="T16" fmla="*/ 316 w 357"/>
                <a:gd name="T17" fmla="*/ 88 h 192"/>
                <a:gd name="T18" fmla="*/ 100 w 357"/>
                <a:gd name="T1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7" h="192">
                  <a:moveTo>
                    <a:pt x="148" y="4"/>
                  </a:moveTo>
                  <a:cubicBezTo>
                    <a:pt x="120" y="6"/>
                    <a:pt x="52" y="2"/>
                    <a:pt x="20" y="24"/>
                  </a:cubicBezTo>
                  <a:cubicBezTo>
                    <a:pt x="15" y="44"/>
                    <a:pt x="6" y="63"/>
                    <a:pt x="4" y="84"/>
                  </a:cubicBezTo>
                  <a:cubicBezTo>
                    <a:pt x="0" y="133"/>
                    <a:pt x="63" y="134"/>
                    <a:pt x="96" y="144"/>
                  </a:cubicBezTo>
                  <a:cubicBezTo>
                    <a:pt x="100" y="147"/>
                    <a:pt x="106" y="148"/>
                    <a:pt x="108" y="152"/>
                  </a:cubicBezTo>
                  <a:cubicBezTo>
                    <a:pt x="112" y="162"/>
                    <a:pt x="105" y="176"/>
                    <a:pt x="112" y="184"/>
                  </a:cubicBezTo>
                  <a:cubicBezTo>
                    <a:pt x="118" y="192"/>
                    <a:pt x="131" y="189"/>
                    <a:pt x="140" y="192"/>
                  </a:cubicBezTo>
                  <a:cubicBezTo>
                    <a:pt x="200" y="189"/>
                    <a:pt x="260" y="189"/>
                    <a:pt x="320" y="184"/>
                  </a:cubicBezTo>
                  <a:cubicBezTo>
                    <a:pt x="357" y="181"/>
                    <a:pt x="338" y="107"/>
                    <a:pt x="316" y="88"/>
                  </a:cubicBezTo>
                  <a:cubicBezTo>
                    <a:pt x="244" y="26"/>
                    <a:pt x="198" y="0"/>
                    <a:pt x="1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pic>
        <p:nvPicPr>
          <p:cNvPr id="6416" name="Picture 272">
            <a:extLst>
              <a:ext uri="{FF2B5EF4-FFF2-40B4-BE49-F238E27FC236}">
                <a16:creationId xmlns:a16="http://schemas.microsoft.com/office/drawing/2014/main" id="{72A53CF3-FA65-41EA-B9F9-DE9A806B1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4405313"/>
            <a:ext cx="446563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17" name="Picture 273">
            <a:extLst>
              <a:ext uri="{FF2B5EF4-FFF2-40B4-BE49-F238E27FC236}">
                <a16:creationId xmlns:a16="http://schemas.microsoft.com/office/drawing/2014/main" id="{EDF63394-9330-4A9C-9DE9-03B6DC5A5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9" y="3973514"/>
            <a:ext cx="1190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18" name="Picture 274">
            <a:extLst>
              <a:ext uri="{FF2B5EF4-FFF2-40B4-BE49-F238E27FC236}">
                <a16:creationId xmlns:a16="http://schemas.microsoft.com/office/drawing/2014/main" id="{A551DA52-0AAB-4264-A98E-5B5657FA0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6" y="1362075"/>
            <a:ext cx="23717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19" name="Picture 275">
            <a:extLst>
              <a:ext uri="{FF2B5EF4-FFF2-40B4-BE49-F238E27FC236}">
                <a16:creationId xmlns:a16="http://schemas.microsoft.com/office/drawing/2014/main" id="{BA948951-16E1-42CF-B09A-4C772AD63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64" y="1917700"/>
            <a:ext cx="4283075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20" name="Picture 276">
            <a:extLst>
              <a:ext uri="{FF2B5EF4-FFF2-40B4-BE49-F238E27FC236}">
                <a16:creationId xmlns:a16="http://schemas.microsoft.com/office/drawing/2014/main" id="{7B708051-9B25-434C-A2A6-C2EE0178A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9" y="1341438"/>
            <a:ext cx="249237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21" name="Picture 277">
            <a:extLst>
              <a:ext uri="{FF2B5EF4-FFF2-40B4-BE49-F238E27FC236}">
                <a16:creationId xmlns:a16="http://schemas.microsoft.com/office/drawing/2014/main" id="{B7860276-A946-48DD-94C7-80A092587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17701"/>
            <a:ext cx="4427538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329" name="Group 185">
            <a:extLst>
              <a:ext uri="{FF2B5EF4-FFF2-40B4-BE49-F238E27FC236}">
                <a16:creationId xmlns:a16="http://schemas.microsoft.com/office/drawing/2014/main" id="{79A1FEE4-A928-4ED0-96A3-DE94941870DF}"/>
              </a:ext>
            </a:extLst>
          </p:cNvPr>
          <p:cNvGrpSpPr>
            <a:grpSpLocks/>
          </p:cNvGrpSpPr>
          <p:nvPr/>
        </p:nvGrpSpPr>
        <p:grpSpPr bwMode="auto">
          <a:xfrm>
            <a:off x="2824163" y="2390775"/>
            <a:ext cx="1027112" cy="1371600"/>
            <a:chOff x="480" y="3287"/>
            <a:chExt cx="887" cy="1024"/>
          </a:xfrm>
        </p:grpSpPr>
        <p:sp>
          <p:nvSpPr>
            <p:cNvPr id="6330" name="Freeform 186">
              <a:extLst>
                <a:ext uri="{FF2B5EF4-FFF2-40B4-BE49-F238E27FC236}">
                  <a16:creationId xmlns:a16="http://schemas.microsoft.com/office/drawing/2014/main" id="{C00B050F-3DF4-4B47-8333-846C68030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" y="3291"/>
              <a:ext cx="877" cy="1012"/>
            </a:xfrm>
            <a:custGeom>
              <a:avLst/>
              <a:gdLst>
                <a:gd name="T0" fmla="*/ 885 w 2634"/>
                <a:gd name="T1" fmla="*/ 74 h 3038"/>
                <a:gd name="T2" fmla="*/ 812 w 2634"/>
                <a:gd name="T3" fmla="*/ 60 h 3038"/>
                <a:gd name="T4" fmla="*/ 569 w 2634"/>
                <a:gd name="T5" fmla="*/ 89 h 3038"/>
                <a:gd name="T6" fmla="*/ 385 w 2634"/>
                <a:gd name="T7" fmla="*/ 276 h 3038"/>
                <a:gd name="T8" fmla="*/ 362 w 2634"/>
                <a:gd name="T9" fmla="*/ 566 h 3038"/>
                <a:gd name="T10" fmla="*/ 480 w 2634"/>
                <a:gd name="T11" fmla="*/ 707 h 3038"/>
                <a:gd name="T12" fmla="*/ 636 w 2634"/>
                <a:gd name="T13" fmla="*/ 842 h 3038"/>
                <a:gd name="T14" fmla="*/ 673 w 2634"/>
                <a:gd name="T15" fmla="*/ 954 h 3038"/>
                <a:gd name="T16" fmla="*/ 740 w 2634"/>
                <a:gd name="T17" fmla="*/ 1087 h 3038"/>
                <a:gd name="T18" fmla="*/ 936 w 2634"/>
                <a:gd name="T19" fmla="*/ 1236 h 3038"/>
                <a:gd name="T20" fmla="*/ 673 w 2634"/>
                <a:gd name="T21" fmla="*/ 1258 h 3038"/>
                <a:gd name="T22" fmla="*/ 437 w 2634"/>
                <a:gd name="T23" fmla="*/ 1124 h 3038"/>
                <a:gd name="T24" fmla="*/ 186 w 2634"/>
                <a:gd name="T25" fmla="*/ 1050 h 3038"/>
                <a:gd name="T26" fmla="*/ 14 w 2634"/>
                <a:gd name="T27" fmla="*/ 1132 h 3038"/>
                <a:gd name="T28" fmla="*/ 14 w 2634"/>
                <a:gd name="T29" fmla="*/ 1341 h 3038"/>
                <a:gd name="T30" fmla="*/ 178 w 2634"/>
                <a:gd name="T31" fmla="*/ 1563 h 3038"/>
                <a:gd name="T32" fmla="*/ 459 w 2634"/>
                <a:gd name="T33" fmla="*/ 1721 h 3038"/>
                <a:gd name="T34" fmla="*/ 688 w 2634"/>
                <a:gd name="T35" fmla="*/ 1794 h 3038"/>
                <a:gd name="T36" fmla="*/ 584 w 2634"/>
                <a:gd name="T37" fmla="*/ 2026 h 3038"/>
                <a:gd name="T38" fmla="*/ 444 w 2634"/>
                <a:gd name="T39" fmla="*/ 2218 h 3038"/>
                <a:gd name="T40" fmla="*/ 141 w 2634"/>
                <a:gd name="T41" fmla="*/ 2360 h 3038"/>
                <a:gd name="T42" fmla="*/ 89 w 2634"/>
                <a:gd name="T43" fmla="*/ 2718 h 3038"/>
                <a:gd name="T44" fmla="*/ 186 w 2634"/>
                <a:gd name="T45" fmla="*/ 2926 h 3038"/>
                <a:gd name="T46" fmla="*/ 399 w 2634"/>
                <a:gd name="T47" fmla="*/ 3016 h 3038"/>
                <a:gd name="T48" fmla="*/ 656 w 2634"/>
                <a:gd name="T49" fmla="*/ 2941 h 3038"/>
                <a:gd name="T50" fmla="*/ 820 w 2634"/>
                <a:gd name="T51" fmla="*/ 2792 h 3038"/>
                <a:gd name="T52" fmla="*/ 989 w 2634"/>
                <a:gd name="T53" fmla="*/ 2724 h 3038"/>
                <a:gd name="T54" fmla="*/ 1491 w 2634"/>
                <a:gd name="T55" fmla="*/ 2799 h 3038"/>
                <a:gd name="T56" fmla="*/ 1786 w 2634"/>
                <a:gd name="T57" fmla="*/ 2934 h 3038"/>
                <a:gd name="T58" fmla="*/ 2095 w 2634"/>
                <a:gd name="T59" fmla="*/ 3038 h 3038"/>
                <a:gd name="T60" fmla="*/ 2384 w 2634"/>
                <a:gd name="T61" fmla="*/ 2919 h 3038"/>
                <a:gd name="T62" fmla="*/ 2480 w 2634"/>
                <a:gd name="T63" fmla="*/ 2688 h 3038"/>
                <a:gd name="T64" fmla="*/ 2458 w 2634"/>
                <a:gd name="T65" fmla="*/ 2428 h 3038"/>
                <a:gd name="T66" fmla="*/ 2341 w 2634"/>
                <a:gd name="T67" fmla="*/ 2204 h 3038"/>
                <a:gd name="T68" fmla="*/ 2065 w 2634"/>
                <a:gd name="T69" fmla="*/ 1831 h 3038"/>
                <a:gd name="T70" fmla="*/ 2436 w 2634"/>
                <a:gd name="T71" fmla="*/ 1712 h 3038"/>
                <a:gd name="T72" fmla="*/ 2612 w 2634"/>
                <a:gd name="T73" fmla="*/ 1503 h 3038"/>
                <a:gd name="T74" fmla="*/ 2620 w 2634"/>
                <a:gd name="T75" fmla="*/ 1280 h 3038"/>
                <a:gd name="T76" fmla="*/ 2508 w 2634"/>
                <a:gd name="T77" fmla="*/ 1109 h 3038"/>
                <a:gd name="T78" fmla="*/ 2334 w 2634"/>
                <a:gd name="T79" fmla="*/ 1050 h 3038"/>
                <a:gd name="T80" fmla="*/ 2118 w 2634"/>
                <a:gd name="T81" fmla="*/ 1214 h 3038"/>
                <a:gd name="T82" fmla="*/ 1956 w 2634"/>
                <a:gd name="T83" fmla="*/ 1296 h 3038"/>
                <a:gd name="T84" fmla="*/ 1904 w 2634"/>
                <a:gd name="T85" fmla="*/ 1140 h 3038"/>
                <a:gd name="T86" fmla="*/ 2036 w 2634"/>
                <a:gd name="T87" fmla="*/ 832 h 3038"/>
                <a:gd name="T88" fmla="*/ 2169 w 2634"/>
                <a:gd name="T89" fmla="*/ 677 h 3038"/>
                <a:gd name="T90" fmla="*/ 2244 w 2634"/>
                <a:gd name="T91" fmla="*/ 379 h 3038"/>
                <a:gd name="T92" fmla="*/ 2095 w 2634"/>
                <a:gd name="T93" fmla="*/ 142 h 3038"/>
                <a:gd name="T94" fmla="*/ 1881 w 2634"/>
                <a:gd name="T95" fmla="*/ 29 h 3038"/>
                <a:gd name="T96" fmla="*/ 1720 w 2634"/>
                <a:gd name="T97" fmla="*/ 82 h 3038"/>
                <a:gd name="T98" fmla="*/ 1505 w 2634"/>
                <a:gd name="T99" fmla="*/ 23 h 3038"/>
                <a:gd name="T100" fmla="*/ 1115 w 2634"/>
                <a:gd name="T101" fmla="*/ 38 h 3038"/>
                <a:gd name="T102" fmla="*/ 895 w 2634"/>
                <a:gd name="T103" fmla="*/ 120 h 3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34" h="3038">
                  <a:moveTo>
                    <a:pt x="895" y="120"/>
                  </a:moveTo>
                  <a:lnTo>
                    <a:pt x="885" y="74"/>
                  </a:lnTo>
                  <a:lnTo>
                    <a:pt x="834" y="82"/>
                  </a:lnTo>
                  <a:lnTo>
                    <a:pt x="812" y="60"/>
                  </a:lnTo>
                  <a:lnTo>
                    <a:pt x="707" y="60"/>
                  </a:lnTo>
                  <a:lnTo>
                    <a:pt x="569" y="89"/>
                  </a:lnTo>
                  <a:lnTo>
                    <a:pt x="459" y="172"/>
                  </a:lnTo>
                  <a:lnTo>
                    <a:pt x="385" y="276"/>
                  </a:lnTo>
                  <a:lnTo>
                    <a:pt x="347" y="433"/>
                  </a:lnTo>
                  <a:lnTo>
                    <a:pt x="362" y="566"/>
                  </a:lnTo>
                  <a:lnTo>
                    <a:pt x="399" y="648"/>
                  </a:lnTo>
                  <a:lnTo>
                    <a:pt x="480" y="707"/>
                  </a:lnTo>
                  <a:lnTo>
                    <a:pt x="636" y="753"/>
                  </a:lnTo>
                  <a:lnTo>
                    <a:pt x="636" y="842"/>
                  </a:lnTo>
                  <a:lnTo>
                    <a:pt x="666" y="909"/>
                  </a:lnTo>
                  <a:lnTo>
                    <a:pt x="673" y="954"/>
                  </a:lnTo>
                  <a:lnTo>
                    <a:pt x="716" y="1005"/>
                  </a:lnTo>
                  <a:lnTo>
                    <a:pt x="740" y="1087"/>
                  </a:lnTo>
                  <a:lnTo>
                    <a:pt x="827" y="1154"/>
                  </a:lnTo>
                  <a:lnTo>
                    <a:pt x="936" y="1236"/>
                  </a:lnTo>
                  <a:lnTo>
                    <a:pt x="812" y="1251"/>
                  </a:lnTo>
                  <a:lnTo>
                    <a:pt x="673" y="1258"/>
                  </a:lnTo>
                  <a:lnTo>
                    <a:pt x="598" y="1236"/>
                  </a:lnTo>
                  <a:lnTo>
                    <a:pt x="437" y="1124"/>
                  </a:lnTo>
                  <a:lnTo>
                    <a:pt x="296" y="1074"/>
                  </a:lnTo>
                  <a:lnTo>
                    <a:pt x="186" y="1050"/>
                  </a:lnTo>
                  <a:lnTo>
                    <a:pt x="67" y="1095"/>
                  </a:lnTo>
                  <a:lnTo>
                    <a:pt x="14" y="1132"/>
                  </a:lnTo>
                  <a:lnTo>
                    <a:pt x="0" y="1229"/>
                  </a:lnTo>
                  <a:lnTo>
                    <a:pt x="14" y="1341"/>
                  </a:lnTo>
                  <a:lnTo>
                    <a:pt x="74" y="1460"/>
                  </a:lnTo>
                  <a:lnTo>
                    <a:pt x="178" y="1563"/>
                  </a:lnTo>
                  <a:lnTo>
                    <a:pt x="296" y="1661"/>
                  </a:lnTo>
                  <a:lnTo>
                    <a:pt x="459" y="1721"/>
                  </a:lnTo>
                  <a:lnTo>
                    <a:pt x="643" y="1765"/>
                  </a:lnTo>
                  <a:lnTo>
                    <a:pt x="688" y="1794"/>
                  </a:lnTo>
                  <a:lnTo>
                    <a:pt x="628" y="1912"/>
                  </a:lnTo>
                  <a:lnTo>
                    <a:pt x="584" y="2026"/>
                  </a:lnTo>
                  <a:lnTo>
                    <a:pt x="532" y="2056"/>
                  </a:lnTo>
                  <a:lnTo>
                    <a:pt x="444" y="2218"/>
                  </a:lnTo>
                  <a:lnTo>
                    <a:pt x="253" y="2241"/>
                  </a:lnTo>
                  <a:lnTo>
                    <a:pt x="141" y="2360"/>
                  </a:lnTo>
                  <a:lnTo>
                    <a:pt x="82" y="2553"/>
                  </a:lnTo>
                  <a:lnTo>
                    <a:pt x="89" y="2718"/>
                  </a:lnTo>
                  <a:lnTo>
                    <a:pt x="119" y="2844"/>
                  </a:lnTo>
                  <a:lnTo>
                    <a:pt x="186" y="2926"/>
                  </a:lnTo>
                  <a:lnTo>
                    <a:pt x="253" y="2978"/>
                  </a:lnTo>
                  <a:lnTo>
                    <a:pt x="399" y="3016"/>
                  </a:lnTo>
                  <a:lnTo>
                    <a:pt x="546" y="2999"/>
                  </a:lnTo>
                  <a:lnTo>
                    <a:pt x="656" y="2941"/>
                  </a:lnTo>
                  <a:lnTo>
                    <a:pt x="753" y="2883"/>
                  </a:lnTo>
                  <a:lnTo>
                    <a:pt x="820" y="2792"/>
                  </a:lnTo>
                  <a:lnTo>
                    <a:pt x="900" y="2703"/>
                  </a:lnTo>
                  <a:lnTo>
                    <a:pt x="989" y="2724"/>
                  </a:lnTo>
                  <a:lnTo>
                    <a:pt x="1218" y="2799"/>
                  </a:lnTo>
                  <a:lnTo>
                    <a:pt x="1491" y="2799"/>
                  </a:lnTo>
                  <a:lnTo>
                    <a:pt x="1697" y="2762"/>
                  </a:lnTo>
                  <a:lnTo>
                    <a:pt x="1786" y="2934"/>
                  </a:lnTo>
                  <a:lnTo>
                    <a:pt x="1912" y="3008"/>
                  </a:lnTo>
                  <a:lnTo>
                    <a:pt x="2095" y="3038"/>
                  </a:lnTo>
                  <a:lnTo>
                    <a:pt x="2244" y="2999"/>
                  </a:lnTo>
                  <a:lnTo>
                    <a:pt x="2384" y="2919"/>
                  </a:lnTo>
                  <a:lnTo>
                    <a:pt x="2458" y="2830"/>
                  </a:lnTo>
                  <a:lnTo>
                    <a:pt x="2480" y="2688"/>
                  </a:lnTo>
                  <a:lnTo>
                    <a:pt x="2488" y="2583"/>
                  </a:lnTo>
                  <a:lnTo>
                    <a:pt x="2458" y="2428"/>
                  </a:lnTo>
                  <a:lnTo>
                    <a:pt x="2391" y="2279"/>
                  </a:lnTo>
                  <a:lnTo>
                    <a:pt x="2341" y="2204"/>
                  </a:lnTo>
                  <a:lnTo>
                    <a:pt x="2177" y="2107"/>
                  </a:lnTo>
                  <a:lnTo>
                    <a:pt x="2065" y="1831"/>
                  </a:lnTo>
                  <a:lnTo>
                    <a:pt x="2230" y="1794"/>
                  </a:lnTo>
                  <a:lnTo>
                    <a:pt x="2436" y="1712"/>
                  </a:lnTo>
                  <a:lnTo>
                    <a:pt x="2553" y="1615"/>
                  </a:lnTo>
                  <a:lnTo>
                    <a:pt x="2612" y="1503"/>
                  </a:lnTo>
                  <a:lnTo>
                    <a:pt x="2634" y="1385"/>
                  </a:lnTo>
                  <a:lnTo>
                    <a:pt x="2620" y="1280"/>
                  </a:lnTo>
                  <a:lnTo>
                    <a:pt x="2583" y="1183"/>
                  </a:lnTo>
                  <a:lnTo>
                    <a:pt x="2508" y="1109"/>
                  </a:lnTo>
                  <a:lnTo>
                    <a:pt x="2414" y="1050"/>
                  </a:lnTo>
                  <a:lnTo>
                    <a:pt x="2334" y="1050"/>
                  </a:lnTo>
                  <a:lnTo>
                    <a:pt x="2221" y="1132"/>
                  </a:lnTo>
                  <a:lnTo>
                    <a:pt x="2118" y="1214"/>
                  </a:lnTo>
                  <a:lnTo>
                    <a:pt x="2036" y="1244"/>
                  </a:lnTo>
                  <a:lnTo>
                    <a:pt x="1956" y="1296"/>
                  </a:lnTo>
                  <a:lnTo>
                    <a:pt x="1772" y="1236"/>
                  </a:lnTo>
                  <a:lnTo>
                    <a:pt x="1904" y="1140"/>
                  </a:lnTo>
                  <a:lnTo>
                    <a:pt x="2008" y="997"/>
                  </a:lnTo>
                  <a:lnTo>
                    <a:pt x="2036" y="832"/>
                  </a:lnTo>
                  <a:lnTo>
                    <a:pt x="2045" y="753"/>
                  </a:lnTo>
                  <a:lnTo>
                    <a:pt x="2169" y="677"/>
                  </a:lnTo>
                  <a:lnTo>
                    <a:pt x="2230" y="566"/>
                  </a:lnTo>
                  <a:lnTo>
                    <a:pt x="2244" y="379"/>
                  </a:lnTo>
                  <a:lnTo>
                    <a:pt x="2185" y="246"/>
                  </a:lnTo>
                  <a:lnTo>
                    <a:pt x="2095" y="142"/>
                  </a:lnTo>
                  <a:lnTo>
                    <a:pt x="2001" y="74"/>
                  </a:lnTo>
                  <a:lnTo>
                    <a:pt x="1881" y="29"/>
                  </a:lnTo>
                  <a:lnTo>
                    <a:pt x="1794" y="52"/>
                  </a:lnTo>
                  <a:lnTo>
                    <a:pt x="1720" y="82"/>
                  </a:lnTo>
                  <a:lnTo>
                    <a:pt x="1697" y="104"/>
                  </a:lnTo>
                  <a:lnTo>
                    <a:pt x="1505" y="23"/>
                  </a:lnTo>
                  <a:lnTo>
                    <a:pt x="1320" y="0"/>
                  </a:lnTo>
                  <a:lnTo>
                    <a:pt x="1115" y="38"/>
                  </a:lnTo>
                  <a:lnTo>
                    <a:pt x="895" y="120"/>
                  </a:lnTo>
                  <a:lnTo>
                    <a:pt x="895" y="120"/>
                  </a:lnTo>
                  <a:close/>
                </a:path>
              </a:pathLst>
            </a:custGeom>
            <a:solidFill>
              <a:srgbClr val="F2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31" name="Freeform 187">
              <a:extLst>
                <a:ext uri="{FF2B5EF4-FFF2-40B4-BE49-F238E27FC236}">
                  <a16:creationId xmlns:a16="http://schemas.microsoft.com/office/drawing/2014/main" id="{98EA8BA2-D87A-4D33-9456-AE5E2114A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" y="4062"/>
              <a:ext cx="169" cy="201"/>
            </a:xfrm>
            <a:custGeom>
              <a:avLst/>
              <a:gdLst>
                <a:gd name="T0" fmla="*/ 84 w 504"/>
                <a:gd name="T1" fmla="*/ 53 h 604"/>
                <a:gd name="T2" fmla="*/ 164 w 504"/>
                <a:gd name="T3" fmla="*/ 0 h 604"/>
                <a:gd name="T4" fmla="*/ 290 w 504"/>
                <a:gd name="T5" fmla="*/ 8 h 604"/>
                <a:gd name="T6" fmla="*/ 332 w 504"/>
                <a:gd name="T7" fmla="*/ 58 h 604"/>
                <a:gd name="T8" fmla="*/ 377 w 504"/>
                <a:gd name="T9" fmla="*/ 82 h 604"/>
                <a:gd name="T10" fmla="*/ 385 w 504"/>
                <a:gd name="T11" fmla="*/ 127 h 604"/>
                <a:gd name="T12" fmla="*/ 436 w 504"/>
                <a:gd name="T13" fmla="*/ 136 h 604"/>
                <a:gd name="T14" fmla="*/ 444 w 504"/>
                <a:gd name="T15" fmla="*/ 195 h 604"/>
                <a:gd name="T16" fmla="*/ 487 w 504"/>
                <a:gd name="T17" fmla="*/ 253 h 604"/>
                <a:gd name="T18" fmla="*/ 504 w 504"/>
                <a:gd name="T19" fmla="*/ 409 h 604"/>
                <a:gd name="T20" fmla="*/ 451 w 504"/>
                <a:gd name="T21" fmla="*/ 521 h 604"/>
                <a:gd name="T22" fmla="*/ 303 w 504"/>
                <a:gd name="T23" fmla="*/ 604 h 604"/>
                <a:gd name="T24" fmla="*/ 157 w 504"/>
                <a:gd name="T25" fmla="*/ 597 h 604"/>
                <a:gd name="T26" fmla="*/ 69 w 504"/>
                <a:gd name="T27" fmla="*/ 515 h 604"/>
                <a:gd name="T28" fmla="*/ 17 w 504"/>
                <a:gd name="T29" fmla="*/ 432 h 604"/>
                <a:gd name="T30" fmla="*/ 0 w 504"/>
                <a:gd name="T31" fmla="*/ 305 h 604"/>
                <a:gd name="T32" fmla="*/ 17 w 504"/>
                <a:gd name="T33" fmla="*/ 172 h 604"/>
                <a:gd name="T34" fmla="*/ 84 w 504"/>
                <a:gd name="T35" fmla="*/ 53 h 604"/>
                <a:gd name="T36" fmla="*/ 84 w 504"/>
                <a:gd name="T37" fmla="*/ 5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4" h="604">
                  <a:moveTo>
                    <a:pt x="84" y="53"/>
                  </a:moveTo>
                  <a:lnTo>
                    <a:pt x="164" y="0"/>
                  </a:lnTo>
                  <a:lnTo>
                    <a:pt x="290" y="8"/>
                  </a:lnTo>
                  <a:lnTo>
                    <a:pt x="332" y="58"/>
                  </a:lnTo>
                  <a:lnTo>
                    <a:pt x="377" y="82"/>
                  </a:lnTo>
                  <a:lnTo>
                    <a:pt x="385" y="127"/>
                  </a:lnTo>
                  <a:lnTo>
                    <a:pt x="436" y="136"/>
                  </a:lnTo>
                  <a:lnTo>
                    <a:pt x="444" y="195"/>
                  </a:lnTo>
                  <a:lnTo>
                    <a:pt x="487" y="253"/>
                  </a:lnTo>
                  <a:lnTo>
                    <a:pt x="504" y="409"/>
                  </a:lnTo>
                  <a:lnTo>
                    <a:pt x="451" y="521"/>
                  </a:lnTo>
                  <a:lnTo>
                    <a:pt x="303" y="604"/>
                  </a:lnTo>
                  <a:lnTo>
                    <a:pt x="157" y="597"/>
                  </a:lnTo>
                  <a:lnTo>
                    <a:pt x="69" y="515"/>
                  </a:lnTo>
                  <a:lnTo>
                    <a:pt x="17" y="432"/>
                  </a:lnTo>
                  <a:lnTo>
                    <a:pt x="0" y="305"/>
                  </a:lnTo>
                  <a:lnTo>
                    <a:pt x="17" y="172"/>
                  </a:lnTo>
                  <a:lnTo>
                    <a:pt x="84" y="53"/>
                  </a:lnTo>
                  <a:lnTo>
                    <a:pt x="84" y="53"/>
                  </a:lnTo>
                  <a:close/>
                </a:path>
              </a:pathLst>
            </a:custGeom>
            <a:solidFill>
              <a:srgbClr val="CA8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32" name="Freeform 188">
              <a:extLst>
                <a:ext uri="{FF2B5EF4-FFF2-40B4-BE49-F238E27FC236}">
                  <a16:creationId xmlns:a16="http://schemas.microsoft.com/office/drawing/2014/main" id="{FE061383-C3EB-4C13-9635-5596AE26C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" y="4059"/>
              <a:ext cx="175" cy="219"/>
            </a:xfrm>
            <a:custGeom>
              <a:avLst/>
              <a:gdLst>
                <a:gd name="T0" fmla="*/ 229 w 530"/>
                <a:gd name="T1" fmla="*/ 8 h 662"/>
                <a:gd name="T2" fmla="*/ 175 w 530"/>
                <a:gd name="T3" fmla="*/ 59 h 662"/>
                <a:gd name="T4" fmla="*/ 117 w 530"/>
                <a:gd name="T5" fmla="*/ 59 h 662"/>
                <a:gd name="T6" fmla="*/ 102 w 530"/>
                <a:gd name="T7" fmla="*/ 141 h 662"/>
                <a:gd name="T8" fmla="*/ 43 w 530"/>
                <a:gd name="T9" fmla="*/ 194 h 662"/>
                <a:gd name="T10" fmla="*/ 0 w 530"/>
                <a:gd name="T11" fmla="*/ 379 h 662"/>
                <a:gd name="T12" fmla="*/ 38 w 530"/>
                <a:gd name="T13" fmla="*/ 573 h 662"/>
                <a:gd name="T14" fmla="*/ 132 w 530"/>
                <a:gd name="T15" fmla="*/ 647 h 662"/>
                <a:gd name="T16" fmla="*/ 265 w 530"/>
                <a:gd name="T17" fmla="*/ 662 h 662"/>
                <a:gd name="T18" fmla="*/ 369 w 530"/>
                <a:gd name="T19" fmla="*/ 633 h 662"/>
                <a:gd name="T20" fmla="*/ 463 w 530"/>
                <a:gd name="T21" fmla="*/ 565 h 662"/>
                <a:gd name="T22" fmla="*/ 530 w 530"/>
                <a:gd name="T23" fmla="*/ 423 h 662"/>
                <a:gd name="T24" fmla="*/ 530 w 530"/>
                <a:gd name="T25" fmla="*/ 319 h 662"/>
                <a:gd name="T26" fmla="*/ 515 w 530"/>
                <a:gd name="T27" fmla="*/ 186 h 662"/>
                <a:gd name="T28" fmla="*/ 450 w 530"/>
                <a:gd name="T29" fmla="*/ 59 h 662"/>
                <a:gd name="T30" fmla="*/ 354 w 530"/>
                <a:gd name="T31" fmla="*/ 0 h 662"/>
                <a:gd name="T32" fmla="*/ 229 w 530"/>
                <a:gd name="T33" fmla="*/ 8 h 662"/>
                <a:gd name="T34" fmla="*/ 229 w 530"/>
                <a:gd name="T35" fmla="*/ 8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0" h="662">
                  <a:moveTo>
                    <a:pt x="229" y="8"/>
                  </a:moveTo>
                  <a:lnTo>
                    <a:pt x="175" y="59"/>
                  </a:lnTo>
                  <a:lnTo>
                    <a:pt x="117" y="59"/>
                  </a:lnTo>
                  <a:lnTo>
                    <a:pt x="102" y="141"/>
                  </a:lnTo>
                  <a:lnTo>
                    <a:pt x="43" y="194"/>
                  </a:lnTo>
                  <a:lnTo>
                    <a:pt x="0" y="379"/>
                  </a:lnTo>
                  <a:lnTo>
                    <a:pt x="38" y="573"/>
                  </a:lnTo>
                  <a:lnTo>
                    <a:pt x="132" y="647"/>
                  </a:lnTo>
                  <a:lnTo>
                    <a:pt x="265" y="662"/>
                  </a:lnTo>
                  <a:lnTo>
                    <a:pt x="369" y="633"/>
                  </a:lnTo>
                  <a:lnTo>
                    <a:pt x="463" y="565"/>
                  </a:lnTo>
                  <a:lnTo>
                    <a:pt x="530" y="423"/>
                  </a:lnTo>
                  <a:lnTo>
                    <a:pt x="530" y="319"/>
                  </a:lnTo>
                  <a:lnTo>
                    <a:pt x="515" y="186"/>
                  </a:lnTo>
                  <a:lnTo>
                    <a:pt x="450" y="59"/>
                  </a:lnTo>
                  <a:lnTo>
                    <a:pt x="354" y="0"/>
                  </a:lnTo>
                  <a:lnTo>
                    <a:pt x="229" y="8"/>
                  </a:lnTo>
                  <a:lnTo>
                    <a:pt x="229" y="8"/>
                  </a:lnTo>
                  <a:close/>
                </a:path>
              </a:pathLst>
            </a:custGeom>
            <a:solidFill>
              <a:srgbClr val="CA8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33" name="Freeform 189">
              <a:extLst>
                <a:ext uri="{FF2B5EF4-FFF2-40B4-BE49-F238E27FC236}">
                  <a16:creationId xmlns:a16="http://schemas.microsoft.com/office/drawing/2014/main" id="{EBE666DC-BBE5-4738-BF1E-FCB360137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" y="3512"/>
              <a:ext cx="30" cy="37"/>
            </a:xfrm>
            <a:custGeom>
              <a:avLst/>
              <a:gdLst>
                <a:gd name="T0" fmla="*/ 44 w 88"/>
                <a:gd name="T1" fmla="*/ 0 h 111"/>
                <a:gd name="T2" fmla="*/ 0 w 88"/>
                <a:gd name="T3" fmla="*/ 53 h 111"/>
                <a:gd name="T4" fmla="*/ 0 w 88"/>
                <a:gd name="T5" fmla="*/ 111 h 111"/>
                <a:gd name="T6" fmla="*/ 88 w 88"/>
                <a:gd name="T7" fmla="*/ 96 h 111"/>
                <a:gd name="T8" fmla="*/ 88 w 88"/>
                <a:gd name="T9" fmla="*/ 37 h 111"/>
                <a:gd name="T10" fmla="*/ 82 w 88"/>
                <a:gd name="T11" fmla="*/ 8 h 111"/>
                <a:gd name="T12" fmla="*/ 44 w 88"/>
                <a:gd name="T13" fmla="*/ 0 h 111"/>
                <a:gd name="T14" fmla="*/ 44 w 88"/>
                <a:gd name="T1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111">
                  <a:moveTo>
                    <a:pt x="44" y="0"/>
                  </a:moveTo>
                  <a:lnTo>
                    <a:pt x="0" y="53"/>
                  </a:lnTo>
                  <a:lnTo>
                    <a:pt x="0" y="111"/>
                  </a:lnTo>
                  <a:lnTo>
                    <a:pt x="88" y="96"/>
                  </a:lnTo>
                  <a:lnTo>
                    <a:pt x="88" y="37"/>
                  </a:lnTo>
                  <a:lnTo>
                    <a:pt x="82" y="8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34" name="Freeform 190">
              <a:extLst>
                <a:ext uri="{FF2B5EF4-FFF2-40B4-BE49-F238E27FC236}">
                  <a16:creationId xmlns:a16="http://schemas.microsoft.com/office/drawing/2014/main" id="{18A0D869-FD85-4FE8-81BA-ED5E51CB2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594"/>
              <a:ext cx="77" cy="34"/>
            </a:xfrm>
            <a:custGeom>
              <a:avLst/>
              <a:gdLst>
                <a:gd name="T0" fmla="*/ 40 w 229"/>
                <a:gd name="T1" fmla="*/ 8 h 103"/>
                <a:gd name="T2" fmla="*/ 0 w 229"/>
                <a:gd name="T3" fmla="*/ 28 h 103"/>
                <a:gd name="T4" fmla="*/ 0 w 229"/>
                <a:gd name="T5" fmla="*/ 83 h 103"/>
                <a:gd name="T6" fmla="*/ 134 w 229"/>
                <a:gd name="T7" fmla="*/ 103 h 103"/>
                <a:gd name="T8" fmla="*/ 229 w 229"/>
                <a:gd name="T9" fmla="*/ 51 h 103"/>
                <a:gd name="T10" fmla="*/ 224 w 229"/>
                <a:gd name="T11" fmla="*/ 21 h 103"/>
                <a:gd name="T12" fmla="*/ 172 w 229"/>
                <a:gd name="T13" fmla="*/ 0 h 103"/>
                <a:gd name="T14" fmla="*/ 40 w 229"/>
                <a:gd name="T15" fmla="*/ 8 h 103"/>
                <a:gd name="T16" fmla="*/ 40 w 229"/>
                <a:gd name="T17" fmla="*/ 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9" h="103">
                  <a:moveTo>
                    <a:pt x="40" y="8"/>
                  </a:moveTo>
                  <a:lnTo>
                    <a:pt x="0" y="28"/>
                  </a:lnTo>
                  <a:lnTo>
                    <a:pt x="0" y="83"/>
                  </a:lnTo>
                  <a:lnTo>
                    <a:pt x="134" y="103"/>
                  </a:lnTo>
                  <a:lnTo>
                    <a:pt x="229" y="51"/>
                  </a:lnTo>
                  <a:lnTo>
                    <a:pt x="224" y="21"/>
                  </a:lnTo>
                  <a:lnTo>
                    <a:pt x="172" y="0"/>
                  </a:lnTo>
                  <a:lnTo>
                    <a:pt x="40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35" name="Freeform 191">
              <a:extLst>
                <a:ext uri="{FF2B5EF4-FFF2-40B4-BE49-F238E27FC236}">
                  <a16:creationId xmlns:a16="http://schemas.microsoft.com/office/drawing/2014/main" id="{A9D0EFDA-FF83-40BC-A85A-8AC0EBBB8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1" y="3515"/>
              <a:ext cx="26" cy="37"/>
            </a:xfrm>
            <a:custGeom>
              <a:avLst/>
              <a:gdLst>
                <a:gd name="T0" fmla="*/ 28 w 82"/>
                <a:gd name="T1" fmla="*/ 0 h 111"/>
                <a:gd name="T2" fmla="*/ 0 w 82"/>
                <a:gd name="T3" fmla="*/ 29 h 111"/>
                <a:gd name="T4" fmla="*/ 0 w 82"/>
                <a:gd name="T5" fmla="*/ 74 h 111"/>
                <a:gd name="T6" fmla="*/ 35 w 82"/>
                <a:gd name="T7" fmla="*/ 111 h 111"/>
                <a:gd name="T8" fmla="*/ 73 w 82"/>
                <a:gd name="T9" fmla="*/ 97 h 111"/>
                <a:gd name="T10" fmla="*/ 82 w 82"/>
                <a:gd name="T11" fmla="*/ 51 h 111"/>
                <a:gd name="T12" fmla="*/ 65 w 82"/>
                <a:gd name="T13" fmla="*/ 23 h 111"/>
                <a:gd name="T14" fmla="*/ 28 w 82"/>
                <a:gd name="T15" fmla="*/ 0 h 111"/>
                <a:gd name="T16" fmla="*/ 28 w 82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11">
                  <a:moveTo>
                    <a:pt x="28" y="0"/>
                  </a:moveTo>
                  <a:lnTo>
                    <a:pt x="0" y="29"/>
                  </a:lnTo>
                  <a:lnTo>
                    <a:pt x="0" y="74"/>
                  </a:lnTo>
                  <a:lnTo>
                    <a:pt x="35" y="111"/>
                  </a:lnTo>
                  <a:lnTo>
                    <a:pt x="73" y="97"/>
                  </a:lnTo>
                  <a:lnTo>
                    <a:pt x="82" y="51"/>
                  </a:lnTo>
                  <a:lnTo>
                    <a:pt x="65" y="23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36" name="Freeform 192">
              <a:extLst>
                <a:ext uri="{FF2B5EF4-FFF2-40B4-BE49-F238E27FC236}">
                  <a16:creationId xmlns:a16="http://schemas.microsoft.com/office/drawing/2014/main" id="{AFB7DCEF-A475-4BD1-93BC-E691CB656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" y="3720"/>
              <a:ext cx="250" cy="145"/>
            </a:xfrm>
            <a:custGeom>
              <a:avLst/>
              <a:gdLst>
                <a:gd name="T0" fmla="*/ 23 w 751"/>
                <a:gd name="T1" fmla="*/ 0 h 433"/>
                <a:gd name="T2" fmla="*/ 0 w 751"/>
                <a:gd name="T3" fmla="*/ 75 h 433"/>
                <a:gd name="T4" fmla="*/ 37 w 751"/>
                <a:gd name="T5" fmla="*/ 165 h 433"/>
                <a:gd name="T6" fmla="*/ 58 w 751"/>
                <a:gd name="T7" fmla="*/ 292 h 433"/>
                <a:gd name="T8" fmla="*/ 161 w 751"/>
                <a:gd name="T9" fmla="*/ 379 h 433"/>
                <a:gd name="T10" fmla="*/ 258 w 751"/>
                <a:gd name="T11" fmla="*/ 320 h 433"/>
                <a:gd name="T12" fmla="*/ 324 w 751"/>
                <a:gd name="T13" fmla="*/ 253 h 433"/>
                <a:gd name="T14" fmla="*/ 346 w 751"/>
                <a:gd name="T15" fmla="*/ 187 h 433"/>
                <a:gd name="T16" fmla="*/ 418 w 751"/>
                <a:gd name="T17" fmla="*/ 193 h 433"/>
                <a:gd name="T18" fmla="*/ 418 w 751"/>
                <a:gd name="T19" fmla="*/ 240 h 433"/>
                <a:gd name="T20" fmla="*/ 405 w 751"/>
                <a:gd name="T21" fmla="*/ 298 h 433"/>
                <a:gd name="T22" fmla="*/ 435 w 751"/>
                <a:gd name="T23" fmla="*/ 357 h 433"/>
                <a:gd name="T24" fmla="*/ 545 w 751"/>
                <a:gd name="T25" fmla="*/ 433 h 433"/>
                <a:gd name="T26" fmla="*/ 656 w 751"/>
                <a:gd name="T27" fmla="*/ 388 h 433"/>
                <a:gd name="T28" fmla="*/ 729 w 751"/>
                <a:gd name="T29" fmla="*/ 320 h 433"/>
                <a:gd name="T30" fmla="*/ 751 w 751"/>
                <a:gd name="T31" fmla="*/ 245 h 433"/>
                <a:gd name="T32" fmla="*/ 744 w 751"/>
                <a:gd name="T33" fmla="*/ 60 h 433"/>
                <a:gd name="T34" fmla="*/ 597 w 751"/>
                <a:gd name="T35" fmla="*/ 16 h 433"/>
                <a:gd name="T36" fmla="*/ 354 w 751"/>
                <a:gd name="T37" fmla="*/ 45 h 433"/>
                <a:gd name="T38" fmla="*/ 191 w 751"/>
                <a:gd name="T39" fmla="*/ 16 h 433"/>
                <a:gd name="T40" fmla="*/ 23 w 751"/>
                <a:gd name="T41" fmla="*/ 0 h 433"/>
                <a:gd name="T42" fmla="*/ 23 w 751"/>
                <a:gd name="T43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51" h="433">
                  <a:moveTo>
                    <a:pt x="23" y="0"/>
                  </a:moveTo>
                  <a:lnTo>
                    <a:pt x="0" y="75"/>
                  </a:lnTo>
                  <a:lnTo>
                    <a:pt x="37" y="165"/>
                  </a:lnTo>
                  <a:lnTo>
                    <a:pt x="58" y="292"/>
                  </a:lnTo>
                  <a:lnTo>
                    <a:pt x="161" y="379"/>
                  </a:lnTo>
                  <a:lnTo>
                    <a:pt x="258" y="320"/>
                  </a:lnTo>
                  <a:lnTo>
                    <a:pt x="324" y="253"/>
                  </a:lnTo>
                  <a:lnTo>
                    <a:pt x="346" y="187"/>
                  </a:lnTo>
                  <a:lnTo>
                    <a:pt x="418" y="193"/>
                  </a:lnTo>
                  <a:lnTo>
                    <a:pt x="418" y="240"/>
                  </a:lnTo>
                  <a:lnTo>
                    <a:pt x="405" y="298"/>
                  </a:lnTo>
                  <a:lnTo>
                    <a:pt x="435" y="357"/>
                  </a:lnTo>
                  <a:lnTo>
                    <a:pt x="545" y="433"/>
                  </a:lnTo>
                  <a:lnTo>
                    <a:pt x="656" y="388"/>
                  </a:lnTo>
                  <a:lnTo>
                    <a:pt x="729" y="320"/>
                  </a:lnTo>
                  <a:lnTo>
                    <a:pt x="751" y="245"/>
                  </a:lnTo>
                  <a:lnTo>
                    <a:pt x="744" y="60"/>
                  </a:lnTo>
                  <a:lnTo>
                    <a:pt x="597" y="16"/>
                  </a:lnTo>
                  <a:lnTo>
                    <a:pt x="354" y="45"/>
                  </a:lnTo>
                  <a:lnTo>
                    <a:pt x="191" y="16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37" name="Freeform 193">
              <a:extLst>
                <a:ext uri="{FF2B5EF4-FFF2-40B4-BE49-F238E27FC236}">
                  <a16:creationId xmlns:a16="http://schemas.microsoft.com/office/drawing/2014/main" id="{9C241805-43DC-4ED9-A71E-9E21C485D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" y="3699"/>
              <a:ext cx="529" cy="526"/>
            </a:xfrm>
            <a:custGeom>
              <a:avLst/>
              <a:gdLst>
                <a:gd name="T0" fmla="*/ 80 w 1586"/>
                <a:gd name="T1" fmla="*/ 36 h 1578"/>
                <a:gd name="T2" fmla="*/ 74 w 1586"/>
                <a:gd name="T3" fmla="*/ 246 h 1578"/>
                <a:gd name="T4" fmla="*/ 74 w 1586"/>
                <a:gd name="T5" fmla="*/ 334 h 1578"/>
                <a:gd name="T6" fmla="*/ 104 w 1586"/>
                <a:gd name="T7" fmla="*/ 476 h 1578"/>
                <a:gd name="T8" fmla="*/ 104 w 1586"/>
                <a:gd name="T9" fmla="*/ 588 h 1578"/>
                <a:gd name="T10" fmla="*/ 52 w 1586"/>
                <a:gd name="T11" fmla="*/ 662 h 1578"/>
                <a:gd name="T12" fmla="*/ 15 w 1586"/>
                <a:gd name="T13" fmla="*/ 745 h 1578"/>
                <a:gd name="T14" fmla="*/ 0 w 1586"/>
                <a:gd name="T15" fmla="*/ 782 h 1578"/>
                <a:gd name="T16" fmla="*/ 80 w 1586"/>
                <a:gd name="T17" fmla="*/ 857 h 1578"/>
                <a:gd name="T18" fmla="*/ 194 w 1586"/>
                <a:gd name="T19" fmla="*/ 1034 h 1578"/>
                <a:gd name="T20" fmla="*/ 266 w 1586"/>
                <a:gd name="T21" fmla="*/ 1236 h 1578"/>
                <a:gd name="T22" fmla="*/ 333 w 1586"/>
                <a:gd name="T23" fmla="*/ 1421 h 1578"/>
                <a:gd name="T24" fmla="*/ 428 w 1586"/>
                <a:gd name="T25" fmla="*/ 1504 h 1578"/>
                <a:gd name="T26" fmla="*/ 612 w 1586"/>
                <a:gd name="T27" fmla="*/ 1563 h 1578"/>
                <a:gd name="T28" fmla="*/ 783 w 1586"/>
                <a:gd name="T29" fmla="*/ 1578 h 1578"/>
                <a:gd name="T30" fmla="*/ 938 w 1586"/>
                <a:gd name="T31" fmla="*/ 1578 h 1578"/>
                <a:gd name="T32" fmla="*/ 1114 w 1586"/>
                <a:gd name="T33" fmla="*/ 1518 h 1578"/>
                <a:gd name="T34" fmla="*/ 1107 w 1586"/>
                <a:gd name="T35" fmla="*/ 1354 h 1578"/>
                <a:gd name="T36" fmla="*/ 1107 w 1586"/>
                <a:gd name="T37" fmla="*/ 1304 h 1578"/>
                <a:gd name="T38" fmla="*/ 1114 w 1586"/>
                <a:gd name="T39" fmla="*/ 1191 h 1578"/>
                <a:gd name="T40" fmla="*/ 1203 w 1586"/>
                <a:gd name="T41" fmla="*/ 1050 h 1578"/>
                <a:gd name="T42" fmla="*/ 1328 w 1586"/>
                <a:gd name="T43" fmla="*/ 930 h 1578"/>
                <a:gd name="T44" fmla="*/ 1454 w 1586"/>
                <a:gd name="T45" fmla="*/ 878 h 1578"/>
                <a:gd name="T46" fmla="*/ 1586 w 1586"/>
                <a:gd name="T47" fmla="*/ 878 h 1578"/>
                <a:gd name="T48" fmla="*/ 1571 w 1586"/>
                <a:gd name="T49" fmla="*/ 765 h 1578"/>
                <a:gd name="T50" fmla="*/ 1499 w 1586"/>
                <a:gd name="T51" fmla="*/ 619 h 1578"/>
                <a:gd name="T52" fmla="*/ 1336 w 1586"/>
                <a:gd name="T53" fmla="*/ 602 h 1578"/>
                <a:gd name="T54" fmla="*/ 1395 w 1586"/>
                <a:gd name="T55" fmla="*/ 447 h 1578"/>
                <a:gd name="T56" fmla="*/ 1402 w 1586"/>
                <a:gd name="T57" fmla="*/ 177 h 1578"/>
                <a:gd name="T58" fmla="*/ 1373 w 1586"/>
                <a:gd name="T59" fmla="*/ 75 h 1578"/>
                <a:gd name="T60" fmla="*/ 1300 w 1586"/>
                <a:gd name="T61" fmla="*/ 29 h 1578"/>
                <a:gd name="T62" fmla="*/ 1226 w 1586"/>
                <a:gd name="T63" fmla="*/ 0 h 1578"/>
                <a:gd name="T64" fmla="*/ 1231 w 1586"/>
                <a:gd name="T65" fmla="*/ 104 h 1578"/>
                <a:gd name="T66" fmla="*/ 1203 w 1586"/>
                <a:gd name="T67" fmla="*/ 291 h 1578"/>
                <a:gd name="T68" fmla="*/ 1135 w 1586"/>
                <a:gd name="T69" fmla="*/ 476 h 1578"/>
                <a:gd name="T70" fmla="*/ 1107 w 1586"/>
                <a:gd name="T71" fmla="*/ 655 h 1578"/>
                <a:gd name="T72" fmla="*/ 878 w 1586"/>
                <a:gd name="T73" fmla="*/ 730 h 1578"/>
                <a:gd name="T74" fmla="*/ 768 w 1586"/>
                <a:gd name="T75" fmla="*/ 752 h 1578"/>
                <a:gd name="T76" fmla="*/ 627 w 1586"/>
                <a:gd name="T77" fmla="*/ 722 h 1578"/>
                <a:gd name="T78" fmla="*/ 436 w 1586"/>
                <a:gd name="T79" fmla="*/ 655 h 1578"/>
                <a:gd name="T80" fmla="*/ 319 w 1586"/>
                <a:gd name="T81" fmla="*/ 596 h 1578"/>
                <a:gd name="T82" fmla="*/ 309 w 1586"/>
                <a:gd name="T83" fmla="*/ 460 h 1578"/>
                <a:gd name="T84" fmla="*/ 273 w 1586"/>
                <a:gd name="T85" fmla="*/ 274 h 1578"/>
                <a:gd name="T86" fmla="*/ 258 w 1586"/>
                <a:gd name="T87" fmla="*/ 162 h 1578"/>
                <a:gd name="T88" fmla="*/ 258 w 1586"/>
                <a:gd name="T89" fmla="*/ 15 h 1578"/>
                <a:gd name="T90" fmla="*/ 80 w 1586"/>
                <a:gd name="T91" fmla="*/ 36 h 1578"/>
                <a:gd name="T92" fmla="*/ 80 w 1586"/>
                <a:gd name="T93" fmla="*/ 36 h 1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86" h="1578">
                  <a:moveTo>
                    <a:pt x="80" y="36"/>
                  </a:moveTo>
                  <a:lnTo>
                    <a:pt x="74" y="246"/>
                  </a:lnTo>
                  <a:lnTo>
                    <a:pt x="74" y="334"/>
                  </a:lnTo>
                  <a:lnTo>
                    <a:pt x="104" y="476"/>
                  </a:lnTo>
                  <a:lnTo>
                    <a:pt x="104" y="588"/>
                  </a:lnTo>
                  <a:lnTo>
                    <a:pt x="52" y="662"/>
                  </a:lnTo>
                  <a:lnTo>
                    <a:pt x="15" y="745"/>
                  </a:lnTo>
                  <a:lnTo>
                    <a:pt x="0" y="782"/>
                  </a:lnTo>
                  <a:lnTo>
                    <a:pt x="80" y="857"/>
                  </a:lnTo>
                  <a:lnTo>
                    <a:pt x="194" y="1034"/>
                  </a:lnTo>
                  <a:lnTo>
                    <a:pt x="266" y="1236"/>
                  </a:lnTo>
                  <a:lnTo>
                    <a:pt x="333" y="1421"/>
                  </a:lnTo>
                  <a:lnTo>
                    <a:pt x="428" y="1504"/>
                  </a:lnTo>
                  <a:lnTo>
                    <a:pt x="612" y="1563"/>
                  </a:lnTo>
                  <a:lnTo>
                    <a:pt x="783" y="1578"/>
                  </a:lnTo>
                  <a:lnTo>
                    <a:pt x="938" y="1578"/>
                  </a:lnTo>
                  <a:lnTo>
                    <a:pt x="1114" y="1518"/>
                  </a:lnTo>
                  <a:lnTo>
                    <a:pt x="1107" y="1354"/>
                  </a:lnTo>
                  <a:lnTo>
                    <a:pt x="1107" y="1304"/>
                  </a:lnTo>
                  <a:lnTo>
                    <a:pt x="1114" y="1191"/>
                  </a:lnTo>
                  <a:lnTo>
                    <a:pt x="1203" y="1050"/>
                  </a:lnTo>
                  <a:lnTo>
                    <a:pt x="1328" y="930"/>
                  </a:lnTo>
                  <a:lnTo>
                    <a:pt x="1454" y="878"/>
                  </a:lnTo>
                  <a:lnTo>
                    <a:pt x="1586" y="878"/>
                  </a:lnTo>
                  <a:lnTo>
                    <a:pt x="1571" y="765"/>
                  </a:lnTo>
                  <a:lnTo>
                    <a:pt x="1499" y="619"/>
                  </a:lnTo>
                  <a:lnTo>
                    <a:pt x="1336" y="602"/>
                  </a:lnTo>
                  <a:lnTo>
                    <a:pt x="1395" y="447"/>
                  </a:lnTo>
                  <a:lnTo>
                    <a:pt x="1402" y="177"/>
                  </a:lnTo>
                  <a:lnTo>
                    <a:pt x="1373" y="75"/>
                  </a:lnTo>
                  <a:lnTo>
                    <a:pt x="1300" y="29"/>
                  </a:lnTo>
                  <a:lnTo>
                    <a:pt x="1226" y="0"/>
                  </a:lnTo>
                  <a:lnTo>
                    <a:pt x="1231" y="104"/>
                  </a:lnTo>
                  <a:lnTo>
                    <a:pt x="1203" y="291"/>
                  </a:lnTo>
                  <a:lnTo>
                    <a:pt x="1135" y="476"/>
                  </a:lnTo>
                  <a:lnTo>
                    <a:pt x="1107" y="655"/>
                  </a:lnTo>
                  <a:lnTo>
                    <a:pt x="878" y="730"/>
                  </a:lnTo>
                  <a:lnTo>
                    <a:pt x="768" y="752"/>
                  </a:lnTo>
                  <a:lnTo>
                    <a:pt x="627" y="722"/>
                  </a:lnTo>
                  <a:lnTo>
                    <a:pt x="436" y="655"/>
                  </a:lnTo>
                  <a:lnTo>
                    <a:pt x="319" y="596"/>
                  </a:lnTo>
                  <a:lnTo>
                    <a:pt x="309" y="460"/>
                  </a:lnTo>
                  <a:lnTo>
                    <a:pt x="273" y="274"/>
                  </a:lnTo>
                  <a:lnTo>
                    <a:pt x="258" y="162"/>
                  </a:lnTo>
                  <a:lnTo>
                    <a:pt x="258" y="15"/>
                  </a:lnTo>
                  <a:lnTo>
                    <a:pt x="80" y="36"/>
                  </a:lnTo>
                  <a:lnTo>
                    <a:pt x="80" y="3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38" name="Freeform 194">
              <a:extLst>
                <a:ext uri="{FF2B5EF4-FFF2-40B4-BE49-F238E27FC236}">
                  <a16:creationId xmlns:a16="http://schemas.microsoft.com/office/drawing/2014/main" id="{0DC36AE8-D8A1-4F1E-BE93-2EA444B38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" y="3912"/>
              <a:ext cx="51" cy="63"/>
            </a:xfrm>
            <a:custGeom>
              <a:avLst/>
              <a:gdLst>
                <a:gd name="T0" fmla="*/ 81 w 154"/>
                <a:gd name="T1" fmla="*/ 0 h 187"/>
                <a:gd name="T2" fmla="*/ 21 w 154"/>
                <a:gd name="T3" fmla="*/ 15 h 187"/>
                <a:gd name="T4" fmla="*/ 0 w 154"/>
                <a:gd name="T5" fmla="*/ 104 h 187"/>
                <a:gd name="T6" fmla="*/ 13 w 154"/>
                <a:gd name="T7" fmla="*/ 179 h 187"/>
                <a:gd name="T8" fmla="*/ 66 w 154"/>
                <a:gd name="T9" fmla="*/ 187 h 187"/>
                <a:gd name="T10" fmla="*/ 118 w 154"/>
                <a:gd name="T11" fmla="*/ 179 h 187"/>
                <a:gd name="T12" fmla="*/ 147 w 154"/>
                <a:gd name="T13" fmla="*/ 119 h 187"/>
                <a:gd name="T14" fmla="*/ 154 w 154"/>
                <a:gd name="T15" fmla="*/ 67 h 187"/>
                <a:gd name="T16" fmla="*/ 132 w 154"/>
                <a:gd name="T17" fmla="*/ 15 h 187"/>
                <a:gd name="T18" fmla="*/ 81 w 154"/>
                <a:gd name="T19" fmla="*/ 0 h 187"/>
                <a:gd name="T20" fmla="*/ 81 w 154"/>
                <a:gd name="T21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4" h="187">
                  <a:moveTo>
                    <a:pt x="81" y="0"/>
                  </a:moveTo>
                  <a:lnTo>
                    <a:pt x="21" y="15"/>
                  </a:lnTo>
                  <a:lnTo>
                    <a:pt x="0" y="104"/>
                  </a:lnTo>
                  <a:lnTo>
                    <a:pt x="13" y="179"/>
                  </a:lnTo>
                  <a:lnTo>
                    <a:pt x="66" y="187"/>
                  </a:lnTo>
                  <a:lnTo>
                    <a:pt x="118" y="179"/>
                  </a:lnTo>
                  <a:lnTo>
                    <a:pt x="147" y="119"/>
                  </a:lnTo>
                  <a:lnTo>
                    <a:pt x="154" y="67"/>
                  </a:lnTo>
                  <a:lnTo>
                    <a:pt x="132" y="15"/>
                  </a:lnTo>
                  <a:lnTo>
                    <a:pt x="81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E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39" name="Freeform 195">
              <a:extLst>
                <a:ext uri="{FF2B5EF4-FFF2-40B4-BE49-F238E27FC236}">
                  <a16:creationId xmlns:a16="http://schemas.microsoft.com/office/drawing/2014/main" id="{62A5A19F-586C-4A26-BBED-43ECD3367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" y="3934"/>
              <a:ext cx="66" cy="73"/>
            </a:xfrm>
            <a:custGeom>
              <a:avLst/>
              <a:gdLst>
                <a:gd name="T0" fmla="*/ 37 w 199"/>
                <a:gd name="T1" fmla="*/ 30 h 222"/>
                <a:gd name="T2" fmla="*/ 7 w 199"/>
                <a:gd name="T3" fmla="*/ 88 h 222"/>
                <a:gd name="T4" fmla="*/ 0 w 199"/>
                <a:gd name="T5" fmla="*/ 148 h 222"/>
                <a:gd name="T6" fmla="*/ 53 w 199"/>
                <a:gd name="T7" fmla="*/ 222 h 222"/>
                <a:gd name="T8" fmla="*/ 117 w 199"/>
                <a:gd name="T9" fmla="*/ 222 h 222"/>
                <a:gd name="T10" fmla="*/ 177 w 199"/>
                <a:gd name="T11" fmla="*/ 200 h 222"/>
                <a:gd name="T12" fmla="*/ 199 w 199"/>
                <a:gd name="T13" fmla="*/ 133 h 222"/>
                <a:gd name="T14" fmla="*/ 199 w 199"/>
                <a:gd name="T15" fmla="*/ 60 h 222"/>
                <a:gd name="T16" fmla="*/ 156 w 199"/>
                <a:gd name="T17" fmla="*/ 15 h 222"/>
                <a:gd name="T18" fmla="*/ 96 w 199"/>
                <a:gd name="T19" fmla="*/ 0 h 222"/>
                <a:gd name="T20" fmla="*/ 37 w 199"/>
                <a:gd name="T21" fmla="*/ 30 h 222"/>
                <a:gd name="T22" fmla="*/ 37 w 199"/>
                <a:gd name="T23" fmla="*/ 3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9" h="222">
                  <a:moveTo>
                    <a:pt x="37" y="30"/>
                  </a:moveTo>
                  <a:lnTo>
                    <a:pt x="7" y="88"/>
                  </a:lnTo>
                  <a:lnTo>
                    <a:pt x="0" y="148"/>
                  </a:lnTo>
                  <a:lnTo>
                    <a:pt x="53" y="222"/>
                  </a:lnTo>
                  <a:lnTo>
                    <a:pt x="117" y="222"/>
                  </a:lnTo>
                  <a:lnTo>
                    <a:pt x="177" y="200"/>
                  </a:lnTo>
                  <a:lnTo>
                    <a:pt x="199" y="133"/>
                  </a:lnTo>
                  <a:lnTo>
                    <a:pt x="199" y="60"/>
                  </a:lnTo>
                  <a:lnTo>
                    <a:pt x="156" y="15"/>
                  </a:lnTo>
                  <a:lnTo>
                    <a:pt x="96" y="0"/>
                  </a:lnTo>
                  <a:lnTo>
                    <a:pt x="37" y="30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rgbClr val="FFE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0" name="Freeform 196">
              <a:extLst>
                <a:ext uri="{FF2B5EF4-FFF2-40B4-BE49-F238E27FC236}">
                  <a16:creationId xmlns:a16="http://schemas.microsoft.com/office/drawing/2014/main" id="{57D933B6-1182-436B-B84A-75CA0C812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" y="3394"/>
              <a:ext cx="44" cy="96"/>
            </a:xfrm>
            <a:custGeom>
              <a:avLst/>
              <a:gdLst>
                <a:gd name="T0" fmla="*/ 132 w 132"/>
                <a:gd name="T1" fmla="*/ 0 h 288"/>
                <a:gd name="T2" fmla="*/ 83 w 132"/>
                <a:gd name="T3" fmla="*/ 142 h 288"/>
                <a:gd name="T4" fmla="*/ 44 w 132"/>
                <a:gd name="T5" fmla="*/ 288 h 288"/>
                <a:gd name="T6" fmla="*/ 0 w 132"/>
                <a:gd name="T7" fmla="*/ 222 h 288"/>
                <a:gd name="T8" fmla="*/ 0 w 132"/>
                <a:gd name="T9" fmla="*/ 148 h 288"/>
                <a:gd name="T10" fmla="*/ 34 w 132"/>
                <a:gd name="T11" fmla="*/ 54 h 288"/>
                <a:gd name="T12" fmla="*/ 75 w 132"/>
                <a:gd name="T13" fmla="*/ 9 h 288"/>
                <a:gd name="T14" fmla="*/ 132 w 132"/>
                <a:gd name="T15" fmla="*/ 0 h 288"/>
                <a:gd name="T16" fmla="*/ 132 w 132"/>
                <a:gd name="T1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288">
                  <a:moveTo>
                    <a:pt x="132" y="0"/>
                  </a:moveTo>
                  <a:lnTo>
                    <a:pt x="83" y="142"/>
                  </a:lnTo>
                  <a:lnTo>
                    <a:pt x="44" y="288"/>
                  </a:lnTo>
                  <a:lnTo>
                    <a:pt x="0" y="222"/>
                  </a:lnTo>
                  <a:lnTo>
                    <a:pt x="0" y="148"/>
                  </a:lnTo>
                  <a:lnTo>
                    <a:pt x="34" y="54"/>
                  </a:lnTo>
                  <a:lnTo>
                    <a:pt x="75" y="9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CA8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1" name="Freeform 197">
              <a:extLst>
                <a:ext uri="{FF2B5EF4-FFF2-40B4-BE49-F238E27FC236}">
                  <a16:creationId xmlns:a16="http://schemas.microsoft.com/office/drawing/2014/main" id="{696E3ECA-5653-4310-B459-A9CCB8444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6" y="3387"/>
              <a:ext cx="62" cy="132"/>
            </a:xfrm>
            <a:custGeom>
              <a:avLst/>
              <a:gdLst>
                <a:gd name="T0" fmla="*/ 0 w 183"/>
                <a:gd name="T1" fmla="*/ 22 h 393"/>
                <a:gd name="T2" fmla="*/ 64 w 183"/>
                <a:gd name="T3" fmla="*/ 154 h 393"/>
                <a:gd name="T4" fmla="*/ 113 w 183"/>
                <a:gd name="T5" fmla="*/ 342 h 393"/>
                <a:gd name="T6" fmla="*/ 119 w 183"/>
                <a:gd name="T7" fmla="*/ 393 h 393"/>
                <a:gd name="T8" fmla="*/ 148 w 183"/>
                <a:gd name="T9" fmla="*/ 292 h 393"/>
                <a:gd name="T10" fmla="*/ 179 w 183"/>
                <a:gd name="T11" fmla="*/ 263 h 393"/>
                <a:gd name="T12" fmla="*/ 172 w 183"/>
                <a:gd name="T13" fmla="*/ 205 h 393"/>
                <a:gd name="T14" fmla="*/ 183 w 183"/>
                <a:gd name="T15" fmla="*/ 154 h 393"/>
                <a:gd name="T16" fmla="*/ 142 w 183"/>
                <a:gd name="T17" fmla="*/ 94 h 393"/>
                <a:gd name="T18" fmla="*/ 128 w 183"/>
                <a:gd name="T19" fmla="*/ 26 h 393"/>
                <a:gd name="T20" fmla="*/ 30 w 183"/>
                <a:gd name="T21" fmla="*/ 0 h 393"/>
                <a:gd name="T22" fmla="*/ 0 w 183"/>
                <a:gd name="T23" fmla="*/ 22 h 393"/>
                <a:gd name="T24" fmla="*/ 0 w 183"/>
                <a:gd name="T25" fmla="*/ 22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393">
                  <a:moveTo>
                    <a:pt x="0" y="22"/>
                  </a:moveTo>
                  <a:lnTo>
                    <a:pt x="64" y="154"/>
                  </a:lnTo>
                  <a:lnTo>
                    <a:pt x="113" y="342"/>
                  </a:lnTo>
                  <a:lnTo>
                    <a:pt x="119" y="393"/>
                  </a:lnTo>
                  <a:lnTo>
                    <a:pt x="148" y="292"/>
                  </a:lnTo>
                  <a:lnTo>
                    <a:pt x="179" y="263"/>
                  </a:lnTo>
                  <a:lnTo>
                    <a:pt x="172" y="205"/>
                  </a:lnTo>
                  <a:lnTo>
                    <a:pt x="183" y="154"/>
                  </a:lnTo>
                  <a:lnTo>
                    <a:pt x="142" y="94"/>
                  </a:lnTo>
                  <a:lnTo>
                    <a:pt x="128" y="26"/>
                  </a:lnTo>
                  <a:lnTo>
                    <a:pt x="30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CA8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2" name="Freeform 198">
              <a:extLst>
                <a:ext uri="{FF2B5EF4-FFF2-40B4-BE49-F238E27FC236}">
                  <a16:creationId xmlns:a16="http://schemas.microsoft.com/office/drawing/2014/main" id="{0A317A8D-7653-4405-9E34-46EF82E89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" y="3512"/>
              <a:ext cx="51" cy="51"/>
            </a:xfrm>
            <a:custGeom>
              <a:avLst/>
              <a:gdLst>
                <a:gd name="T0" fmla="*/ 72 w 148"/>
                <a:gd name="T1" fmla="*/ 0 h 154"/>
                <a:gd name="T2" fmla="*/ 32 w 148"/>
                <a:gd name="T3" fmla="*/ 18 h 154"/>
                <a:gd name="T4" fmla="*/ 6 w 148"/>
                <a:gd name="T5" fmla="*/ 45 h 154"/>
                <a:gd name="T6" fmla="*/ 0 w 148"/>
                <a:gd name="T7" fmla="*/ 86 h 154"/>
                <a:gd name="T8" fmla="*/ 4 w 148"/>
                <a:gd name="T9" fmla="*/ 123 h 154"/>
                <a:gd name="T10" fmla="*/ 24 w 148"/>
                <a:gd name="T11" fmla="*/ 145 h 154"/>
                <a:gd name="T12" fmla="*/ 53 w 148"/>
                <a:gd name="T13" fmla="*/ 154 h 154"/>
                <a:gd name="T14" fmla="*/ 83 w 148"/>
                <a:gd name="T15" fmla="*/ 154 h 154"/>
                <a:gd name="T16" fmla="*/ 109 w 148"/>
                <a:gd name="T17" fmla="*/ 123 h 154"/>
                <a:gd name="T18" fmla="*/ 137 w 148"/>
                <a:gd name="T19" fmla="*/ 81 h 154"/>
                <a:gd name="T20" fmla="*/ 148 w 148"/>
                <a:gd name="T21" fmla="*/ 64 h 154"/>
                <a:gd name="T22" fmla="*/ 125 w 148"/>
                <a:gd name="T23" fmla="*/ 59 h 154"/>
                <a:gd name="T24" fmla="*/ 137 w 148"/>
                <a:gd name="T25" fmla="*/ 42 h 154"/>
                <a:gd name="T26" fmla="*/ 121 w 148"/>
                <a:gd name="T27" fmla="*/ 34 h 154"/>
                <a:gd name="T28" fmla="*/ 117 w 148"/>
                <a:gd name="T29" fmla="*/ 8 h 154"/>
                <a:gd name="T30" fmla="*/ 96 w 148"/>
                <a:gd name="T31" fmla="*/ 8 h 154"/>
                <a:gd name="T32" fmla="*/ 102 w 148"/>
                <a:gd name="T33" fmla="*/ 34 h 154"/>
                <a:gd name="T34" fmla="*/ 96 w 148"/>
                <a:gd name="T35" fmla="*/ 59 h 154"/>
                <a:gd name="T36" fmla="*/ 62 w 148"/>
                <a:gd name="T37" fmla="*/ 71 h 154"/>
                <a:gd name="T38" fmla="*/ 50 w 148"/>
                <a:gd name="T39" fmla="*/ 56 h 154"/>
                <a:gd name="T40" fmla="*/ 36 w 148"/>
                <a:gd name="T41" fmla="*/ 42 h 154"/>
                <a:gd name="T42" fmla="*/ 46 w 148"/>
                <a:gd name="T43" fmla="*/ 31 h 154"/>
                <a:gd name="T44" fmla="*/ 65 w 148"/>
                <a:gd name="T45" fmla="*/ 18 h 154"/>
                <a:gd name="T46" fmla="*/ 72 w 148"/>
                <a:gd name="T47" fmla="*/ 0 h 154"/>
                <a:gd name="T48" fmla="*/ 72 w 148"/>
                <a:gd name="T49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8" h="154">
                  <a:moveTo>
                    <a:pt x="72" y="0"/>
                  </a:moveTo>
                  <a:lnTo>
                    <a:pt x="32" y="18"/>
                  </a:lnTo>
                  <a:lnTo>
                    <a:pt x="6" y="45"/>
                  </a:lnTo>
                  <a:lnTo>
                    <a:pt x="0" y="86"/>
                  </a:lnTo>
                  <a:lnTo>
                    <a:pt x="4" y="123"/>
                  </a:lnTo>
                  <a:lnTo>
                    <a:pt x="24" y="145"/>
                  </a:lnTo>
                  <a:lnTo>
                    <a:pt x="53" y="154"/>
                  </a:lnTo>
                  <a:lnTo>
                    <a:pt x="83" y="154"/>
                  </a:lnTo>
                  <a:lnTo>
                    <a:pt x="109" y="123"/>
                  </a:lnTo>
                  <a:lnTo>
                    <a:pt x="137" y="81"/>
                  </a:lnTo>
                  <a:lnTo>
                    <a:pt x="148" y="64"/>
                  </a:lnTo>
                  <a:lnTo>
                    <a:pt x="125" y="59"/>
                  </a:lnTo>
                  <a:lnTo>
                    <a:pt x="137" y="42"/>
                  </a:lnTo>
                  <a:lnTo>
                    <a:pt x="121" y="34"/>
                  </a:lnTo>
                  <a:lnTo>
                    <a:pt x="117" y="8"/>
                  </a:lnTo>
                  <a:lnTo>
                    <a:pt x="96" y="8"/>
                  </a:lnTo>
                  <a:lnTo>
                    <a:pt x="102" y="34"/>
                  </a:lnTo>
                  <a:lnTo>
                    <a:pt x="96" y="59"/>
                  </a:lnTo>
                  <a:lnTo>
                    <a:pt x="62" y="71"/>
                  </a:lnTo>
                  <a:lnTo>
                    <a:pt x="50" y="56"/>
                  </a:lnTo>
                  <a:lnTo>
                    <a:pt x="36" y="42"/>
                  </a:lnTo>
                  <a:lnTo>
                    <a:pt x="46" y="31"/>
                  </a:lnTo>
                  <a:lnTo>
                    <a:pt x="65" y="18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3" name="Freeform 199">
              <a:extLst>
                <a:ext uri="{FF2B5EF4-FFF2-40B4-BE49-F238E27FC236}">
                  <a16:creationId xmlns:a16="http://schemas.microsoft.com/office/drawing/2014/main" id="{670D5C0D-575B-4D6F-BC8D-7CE32E3B0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" y="3506"/>
              <a:ext cx="47" cy="60"/>
            </a:xfrm>
            <a:custGeom>
              <a:avLst/>
              <a:gdLst>
                <a:gd name="T0" fmla="*/ 46 w 143"/>
                <a:gd name="T1" fmla="*/ 10 h 184"/>
                <a:gd name="T2" fmla="*/ 54 w 143"/>
                <a:gd name="T3" fmla="*/ 44 h 184"/>
                <a:gd name="T4" fmla="*/ 15 w 143"/>
                <a:gd name="T5" fmla="*/ 30 h 184"/>
                <a:gd name="T6" fmla="*/ 20 w 143"/>
                <a:gd name="T7" fmla="*/ 56 h 184"/>
                <a:gd name="T8" fmla="*/ 6 w 143"/>
                <a:gd name="T9" fmla="*/ 70 h 184"/>
                <a:gd name="T10" fmla="*/ 12 w 143"/>
                <a:gd name="T11" fmla="*/ 96 h 184"/>
                <a:gd name="T12" fmla="*/ 0 w 143"/>
                <a:gd name="T13" fmla="*/ 115 h 184"/>
                <a:gd name="T14" fmla="*/ 12 w 143"/>
                <a:gd name="T15" fmla="*/ 124 h 184"/>
                <a:gd name="T16" fmla="*/ 2 w 143"/>
                <a:gd name="T17" fmla="*/ 134 h 184"/>
                <a:gd name="T18" fmla="*/ 58 w 143"/>
                <a:gd name="T19" fmla="*/ 184 h 184"/>
                <a:gd name="T20" fmla="*/ 91 w 143"/>
                <a:gd name="T21" fmla="*/ 178 h 184"/>
                <a:gd name="T22" fmla="*/ 121 w 143"/>
                <a:gd name="T23" fmla="*/ 163 h 184"/>
                <a:gd name="T24" fmla="*/ 143 w 143"/>
                <a:gd name="T25" fmla="*/ 129 h 184"/>
                <a:gd name="T26" fmla="*/ 143 w 143"/>
                <a:gd name="T27" fmla="*/ 104 h 184"/>
                <a:gd name="T28" fmla="*/ 139 w 143"/>
                <a:gd name="T29" fmla="*/ 74 h 184"/>
                <a:gd name="T30" fmla="*/ 130 w 143"/>
                <a:gd name="T31" fmla="*/ 60 h 184"/>
                <a:gd name="T32" fmla="*/ 130 w 143"/>
                <a:gd name="T33" fmla="*/ 89 h 184"/>
                <a:gd name="T34" fmla="*/ 130 w 143"/>
                <a:gd name="T35" fmla="*/ 108 h 184"/>
                <a:gd name="T36" fmla="*/ 84 w 143"/>
                <a:gd name="T37" fmla="*/ 115 h 184"/>
                <a:gd name="T38" fmla="*/ 80 w 143"/>
                <a:gd name="T39" fmla="*/ 99 h 184"/>
                <a:gd name="T40" fmla="*/ 61 w 143"/>
                <a:gd name="T41" fmla="*/ 77 h 184"/>
                <a:gd name="T42" fmla="*/ 100 w 143"/>
                <a:gd name="T43" fmla="*/ 44 h 184"/>
                <a:gd name="T44" fmla="*/ 121 w 143"/>
                <a:gd name="T45" fmla="*/ 49 h 184"/>
                <a:gd name="T46" fmla="*/ 100 w 143"/>
                <a:gd name="T47" fmla="*/ 23 h 184"/>
                <a:gd name="T48" fmla="*/ 61 w 143"/>
                <a:gd name="T49" fmla="*/ 0 h 184"/>
                <a:gd name="T50" fmla="*/ 46 w 143"/>
                <a:gd name="T51" fmla="*/ 10 h 184"/>
                <a:gd name="T52" fmla="*/ 46 w 143"/>
                <a:gd name="T53" fmla="*/ 1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3" h="184">
                  <a:moveTo>
                    <a:pt x="46" y="10"/>
                  </a:moveTo>
                  <a:lnTo>
                    <a:pt x="54" y="44"/>
                  </a:lnTo>
                  <a:lnTo>
                    <a:pt x="15" y="30"/>
                  </a:lnTo>
                  <a:lnTo>
                    <a:pt x="20" y="56"/>
                  </a:lnTo>
                  <a:lnTo>
                    <a:pt x="6" y="70"/>
                  </a:lnTo>
                  <a:lnTo>
                    <a:pt x="12" y="96"/>
                  </a:lnTo>
                  <a:lnTo>
                    <a:pt x="0" y="115"/>
                  </a:lnTo>
                  <a:lnTo>
                    <a:pt x="12" y="124"/>
                  </a:lnTo>
                  <a:lnTo>
                    <a:pt x="2" y="134"/>
                  </a:lnTo>
                  <a:lnTo>
                    <a:pt x="58" y="184"/>
                  </a:lnTo>
                  <a:lnTo>
                    <a:pt x="91" y="178"/>
                  </a:lnTo>
                  <a:lnTo>
                    <a:pt x="121" y="163"/>
                  </a:lnTo>
                  <a:lnTo>
                    <a:pt x="143" y="129"/>
                  </a:lnTo>
                  <a:lnTo>
                    <a:pt x="143" y="104"/>
                  </a:lnTo>
                  <a:lnTo>
                    <a:pt x="139" y="74"/>
                  </a:lnTo>
                  <a:lnTo>
                    <a:pt x="130" y="60"/>
                  </a:lnTo>
                  <a:lnTo>
                    <a:pt x="130" y="89"/>
                  </a:lnTo>
                  <a:lnTo>
                    <a:pt x="130" y="108"/>
                  </a:lnTo>
                  <a:lnTo>
                    <a:pt x="84" y="115"/>
                  </a:lnTo>
                  <a:lnTo>
                    <a:pt x="80" y="99"/>
                  </a:lnTo>
                  <a:lnTo>
                    <a:pt x="61" y="77"/>
                  </a:lnTo>
                  <a:lnTo>
                    <a:pt x="100" y="44"/>
                  </a:lnTo>
                  <a:lnTo>
                    <a:pt x="121" y="49"/>
                  </a:lnTo>
                  <a:lnTo>
                    <a:pt x="100" y="23"/>
                  </a:lnTo>
                  <a:lnTo>
                    <a:pt x="61" y="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4" name="Freeform 200">
              <a:extLst>
                <a:ext uri="{FF2B5EF4-FFF2-40B4-BE49-F238E27FC236}">
                  <a16:creationId xmlns:a16="http://schemas.microsoft.com/office/drawing/2014/main" id="{DA0E1FC3-06D1-47AA-8672-45F245866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" y="3500"/>
              <a:ext cx="136" cy="66"/>
            </a:xfrm>
            <a:custGeom>
              <a:avLst/>
              <a:gdLst>
                <a:gd name="T0" fmla="*/ 127 w 411"/>
                <a:gd name="T1" fmla="*/ 52 h 200"/>
                <a:gd name="T2" fmla="*/ 105 w 411"/>
                <a:gd name="T3" fmla="*/ 93 h 200"/>
                <a:gd name="T4" fmla="*/ 67 w 411"/>
                <a:gd name="T5" fmla="*/ 131 h 200"/>
                <a:gd name="T6" fmla="*/ 0 w 411"/>
                <a:gd name="T7" fmla="*/ 188 h 200"/>
                <a:gd name="T8" fmla="*/ 85 w 411"/>
                <a:gd name="T9" fmla="*/ 145 h 200"/>
                <a:gd name="T10" fmla="*/ 136 w 411"/>
                <a:gd name="T11" fmla="*/ 131 h 200"/>
                <a:gd name="T12" fmla="*/ 203 w 411"/>
                <a:gd name="T13" fmla="*/ 131 h 200"/>
                <a:gd name="T14" fmla="*/ 292 w 411"/>
                <a:gd name="T15" fmla="*/ 140 h 200"/>
                <a:gd name="T16" fmla="*/ 351 w 411"/>
                <a:gd name="T17" fmla="*/ 175 h 200"/>
                <a:gd name="T18" fmla="*/ 351 w 411"/>
                <a:gd name="T19" fmla="*/ 157 h 200"/>
                <a:gd name="T20" fmla="*/ 411 w 411"/>
                <a:gd name="T21" fmla="*/ 200 h 200"/>
                <a:gd name="T22" fmla="*/ 359 w 411"/>
                <a:gd name="T23" fmla="*/ 154 h 200"/>
                <a:gd name="T24" fmla="*/ 304 w 411"/>
                <a:gd name="T25" fmla="*/ 115 h 200"/>
                <a:gd name="T26" fmla="*/ 263 w 411"/>
                <a:gd name="T27" fmla="*/ 72 h 200"/>
                <a:gd name="T28" fmla="*/ 237 w 411"/>
                <a:gd name="T29" fmla="*/ 26 h 200"/>
                <a:gd name="T30" fmla="*/ 233 w 411"/>
                <a:gd name="T31" fmla="*/ 72 h 200"/>
                <a:gd name="T32" fmla="*/ 203 w 411"/>
                <a:gd name="T33" fmla="*/ 0 h 200"/>
                <a:gd name="T34" fmla="*/ 185 w 411"/>
                <a:gd name="T35" fmla="*/ 39 h 200"/>
                <a:gd name="T36" fmla="*/ 169 w 411"/>
                <a:gd name="T37" fmla="*/ 16 h 200"/>
                <a:gd name="T38" fmla="*/ 131 w 411"/>
                <a:gd name="T39" fmla="*/ 86 h 200"/>
                <a:gd name="T40" fmla="*/ 127 w 411"/>
                <a:gd name="T41" fmla="*/ 52 h 200"/>
                <a:gd name="T42" fmla="*/ 127 w 411"/>
                <a:gd name="T43" fmla="*/ 5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1" h="200">
                  <a:moveTo>
                    <a:pt x="127" y="52"/>
                  </a:moveTo>
                  <a:lnTo>
                    <a:pt x="105" y="93"/>
                  </a:lnTo>
                  <a:lnTo>
                    <a:pt x="67" y="131"/>
                  </a:lnTo>
                  <a:lnTo>
                    <a:pt x="0" y="188"/>
                  </a:lnTo>
                  <a:lnTo>
                    <a:pt x="85" y="145"/>
                  </a:lnTo>
                  <a:lnTo>
                    <a:pt x="136" y="131"/>
                  </a:lnTo>
                  <a:lnTo>
                    <a:pt x="203" y="131"/>
                  </a:lnTo>
                  <a:lnTo>
                    <a:pt x="292" y="140"/>
                  </a:lnTo>
                  <a:lnTo>
                    <a:pt x="351" y="175"/>
                  </a:lnTo>
                  <a:lnTo>
                    <a:pt x="351" y="157"/>
                  </a:lnTo>
                  <a:lnTo>
                    <a:pt x="411" y="200"/>
                  </a:lnTo>
                  <a:lnTo>
                    <a:pt x="359" y="154"/>
                  </a:lnTo>
                  <a:lnTo>
                    <a:pt x="304" y="115"/>
                  </a:lnTo>
                  <a:lnTo>
                    <a:pt x="263" y="72"/>
                  </a:lnTo>
                  <a:lnTo>
                    <a:pt x="237" y="26"/>
                  </a:lnTo>
                  <a:lnTo>
                    <a:pt x="233" y="72"/>
                  </a:lnTo>
                  <a:lnTo>
                    <a:pt x="203" y="0"/>
                  </a:lnTo>
                  <a:lnTo>
                    <a:pt x="185" y="39"/>
                  </a:lnTo>
                  <a:lnTo>
                    <a:pt x="169" y="16"/>
                  </a:lnTo>
                  <a:lnTo>
                    <a:pt x="131" y="86"/>
                  </a:lnTo>
                  <a:lnTo>
                    <a:pt x="127" y="52"/>
                  </a:lnTo>
                  <a:lnTo>
                    <a:pt x="127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5" name="Freeform 201">
              <a:extLst>
                <a:ext uri="{FF2B5EF4-FFF2-40B4-BE49-F238E27FC236}">
                  <a16:creationId xmlns:a16="http://schemas.microsoft.com/office/drawing/2014/main" id="{E55602B2-A524-4B01-8810-263E17733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" y="3593"/>
              <a:ext cx="86" cy="64"/>
            </a:xfrm>
            <a:custGeom>
              <a:avLst/>
              <a:gdLst>
                <a:gd name="T0" fmla="*/ 40 w 259"/>
                <a:gd name="T1" fmla="*/ 0 h 192"/>
                <a:gd name="T2" fmla="*/ 40 w 259"/>
                <a:gd name="T3" fmla="*/ 48 h 192"/>
                <a:gd name="T4" fmla="*/ 124 w 259"/>
                <a:gd name="T5" fmla="*/ 54 h 192"/>
                <a:gd name="T6" fmla="*/ 145 w 259"/>
                <a:gd name="T7" fmla="*/ 22 h 192"/>
                <a:gd name="T8" fmla="*/ 161 w 259"/>
                <a:gd name="T9" fmla="*/ 54 h 192"/>
                <a:gd name="T10" fmla="*/ 239 w 259"/>
                <a:gd name="T11" fmla="*/ 48 h 192"/>
                <a:gd name="T12" fmla="*/ 243 w 259"/>
                <a:gd name="T13" fmla="*/ 22 h 192"/>
                <a:gd name="T14" fmla="*/ 259 w 259"/>
                <a:gd name="T15" fmla="*/ 43 h 192"/>
                <a:gd name="T16" fmla="*/ 259 w 259"/>
                <a:gd name="T17" fmla="*/ 73 h 192"/>
                <a:gd name="T18" fmla="*/ 255 w 259"/>
                <a:gd name="T19" fmla="*/ 99 h 192"/>
                <a:gd name="T20" fmla="*/ 229 w 259"/>
                <a:gd name="T21" fmla="*/ 128 h 192"/>
                <a:gd name="T22" fmla="*/ 140 w 259"/>
                <a:gd name="T23" fmla="*/ 192 h 192"/>
                <a:gd name="T24" fmla="*/ 60 w 259"/>
                <a:gd name="T25" fmla="*/ 148 h 192"/>
                <a:gd name="T26" fmla="*/ 26 w 259"/>
                <a:gd name="T27" fmla="*/ 116 h 192"/>
                <a:gd name="T28" fmla="*/ 10 w 259"/>
                <a:gd name="T29" fmla="*/ 94 h 192"/>
                <a:gd name="T30" fmla="*/ 0 w 259"/>
                <a:gd name="T31" fmla="*/ 64 h 192"/>
                <a:gd name="T32" fmla="*/ 7 w 259"/>
                <a:gd name="T33" fmla="*/ 35 h 192"/>
                <a:gd name="T34" fmla="*/ 18 w 259"/>
                <a:gd name="T35" fmla="*/ 18 h 192"/>
                <a:gd name="T36" fmla="*/ 40 w 259"/>
                <a:gd name="T37" fmla="*/ 0 h 192"/>
                <a:gd name="T38" fmla="*/ 40 w 259"/>
                <a:gd name="T3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9" h="192">
                  <a:moveTo>
                    <a:pt x="40" y="0"/>
                  </a:moveTo>
                  <a:lnTo>
                    <a:pt x="40" y="48"/>
                  </a:lnTo>
                  <a:lnTo>
                    <a:pt x="124" y="54"/>
                  </a:lnTo>
                  <a:lnTo>
                    <a:pt x="145" y="22"/>
                  </a:lnTo>
                  <a:lnTo>
                    <a:pt x="161" y="54"/>
                  </a:lnTo>
                  <a:lnTo>
                    <a:pt x="239" y="48"/>
                  </a:lnTo>
                  <a:lnTo>
                    <a:pt x="243" y="22"/>
                  </a:lnTo>
                  <a:lnTo>
                    <a:pt x="259" y="43"/>
                  </a:lnTo>
                  <a:lnTo>
                    <a:pt x="259" y="73"/>
                  </a:lnTo>
                  <a:lnTo>
                    <a:pt x="255" y="99"/>
                  </a:lnTo>
                  <a:lnTo>
                    <a:pt x="229" y="128"/>
                  </a:lnTo>
                  <a:lnTo>
                    <a:pt x="140" y="192"/>
                  </a:lnTo>
                  <a:lnTo>
                    <a:pt x="60" y="148"/>
                  </a:lnTo>
                  <a:lnTo>
                    <a:pt x="26" y="116"/>
                  </a:lnTo>
                  <a:lnTo>
                    <a:pt x="10" y="94"/>
                  </a:lnTo>
                  <a:lnTo>
                    <a:pt x="0" y="64"/>
                  </a:lnTo>
                  <a:lnTo>
                    <a:pt x="7" y="35"/>
                  </a:lnTo>
                  <a:lnTo>
                    <a:pt x="18" y="18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6" name="Freeform 202">
              <a:extLst>
                <a:ext uri="{FF2B5EF4-FFF2-40B4-BE49-F238E27FC236}">
                  <a16:creationId xmlns:a16="http://schemas.microsoft.com/office/drawing/2014/main" id="{B6578C08-ECB4-4CF0-8300-DDB4B3D07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" y="3589"/>
              <a:ext cx="71" cy="20"/>
            </a:xfrm>
            <a:custGeom>
              <a:avLst/>
              <a:gdLst>
                <a:gd name="T0" fmla="*/ 0 w 208"/>
                <a:gd name="T1" fmla="*/ 33 h 61"/>
                <a:gd name="T2" fmla="*/ 80 w 208"/>
                <a:gd name="T3" fmla="*/ 33 h 61"/>
                <a:gd name="T4" fmla="*/ 110 w 208"/>
                <a:gd name="T5" fmla="*/ 61 h 61"/>
                <a:gd name="T6" fmla="*/ 138 w 208"/>
                <a:gd name="T7" fmla="*/ 41 h 61"/>
                <a:gd name="T8" fmla="*/ 208 w 208"/>
                <a:gd name="T9" fmla="*/ 33 h 61"/>
                <a:gd name="T10" fmla="*/ 186 w 208"/>
                <a:gd name="T11" fmla="*/ 11 h 61"/>
                <a:gd name="T12" fmla="*/ 153 w 208"/>
                <a:gd name="T13" fmla="*/ 0 h 61"/>
                <a:gd name="T14" fmla="*/ 56 w 208"/>
                <a:gd name="T15" fmla="*/ 0 h 61"/>
                <a:gd name="T16" fmla="*/ 22 w 208"/>
                <a:gd name="T17" fmla="*/ 3 h 61"/>
                <a:gd name="T18" fmla="*/ 5 w 208"/>
                <a:gd name="T19" fmla="*/ 11 h 61"/>
                <a:gd name="T20" fmla="*/ 0 w 208"/>
                <a:gd name="T21" fmla="*/ 33 h 61"/>
                <a:gd name="T22" fmla="*/ 0 w 208"/>
                <a:gd name="T23" fmla="*/ 3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61">
                  <a:moveTo>
                    <a:pt x="0" y="33"/>
                  </a:moveTo>
                  <a:lnTo>
                    <a:pt x="80" y="33"/>
                  </a:lnTo>
                  <a:lnTo>
                    <a:pt x="110" y="61"/>
                  </a:lnTo>
                  <a:lnTo>
                    <a:pt x="138" y="41"/>
                  </a:lnTo>
                  <a:lnTo>
                    <a:pt x="208" y="33"/>
                  </a:lnTo>
                  <a:lnTo>
                    <a:pt x="186" y="11"/>
                  </a:lnTo>
                  <a:lnTo>
                    <a:pt x="153" y="0"/>
                  </a:lnTo>
                  <a:lnTo>
                    <a:pt x="56" y="0"/>
                  </a:lnTo>
                  <a:lnTo>
                    <a:pt x="22" y="3"/>
                  </a:lnTo>
                  <a:lnTo>
                    <a:pt x="5" y="11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7" name="Freeform 203">
              <a:extLst>
                <a:ext uri="{FF2B5EF4-FFF2-40B4-BE49-F238E27FC236}">
                  <a16:creationId xmlns:a16="http://schemas.microsoft.com/office/drawing/2014/main" id="{960372A7-1E41-4BD1-9628-81E5793BA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" y="3481"/>
              <a:ext cx="481" cy="261"/>
            </a:xfrm>
            <a:custGeom>
              <a:avLst/>
              <a:gdLst>
                <a:gd name="T0" fmla="*/ 441 w 1443"/>
                <a:gd name="T1" fmla="*/ 566 h 785"/>
                <a:gd name="T2" fmla="*/ 574 w 1443"/>
                <a:gd name="T3" fmla="*/ 648 h 785"/>
                <a:gd name="T4" fmla="*/ 716 w 1443"/>
                <a:gd name="T5" fmla="*/ 660 h 785"/>
                <a:gd name="T6" fmla="*/ 847 w 1443"/>
                <a:gd name="T7" fmla="*/ 626 h 785"/>
                <a:gd name="T8" fmla="*/ 934 w 1443"/>
                <a:gd name="T9" fmla="*/ 562 h 785"/>
                <a:gd name="T10" fmla="*/ 934 w 1443"/>
                <a:gd name="T11" fmla="*/ 580 h 785"/>
                <a:gd name="T12" fmla="*/ 855 w 1443"/>
                <a:gd name="T13" fmla="*/ 670 h 785"/>
                <a:gd name="T14" fmla="*/ 1054 w 1443"/>
                <a:gd name="T15" fmla="*/ 609 h 785"/>
                <a:gd name="T16" fmla="*/ 1079 w 1443"/>
                <a:gd name="T17" fmla="*/ 644 h 785"/>
                <a:gd name="T18" fmla="*/ 1155 w 1443"/>
                <a:gd name="T19" fmla="*/ 634 h 785"/>
                <a:gd name="T20" fmla="*/ 1218 w 1443"/>
                <a:gd name="T21" fmla="*/ 600 h 785"/>
                <a:gd name="T22" fmla="*/ 1290 w 1443"/>
                <a:gd name="T23" fmla="*/ 544 h 785"/>
                <a:gd name="T24" fmla="*/ 1357 w 1443"/>
                <a:gd name="T25" fmla="*/ 449 h 785"/>
                <a:gd name="T26" fmla="*/ 1395 w 1443"/>
                <a:gd name="T27" fmla="*/ 345 h 785"/>
                <a:gd name="T28" fmla="*/ 1421 w 1443"/>
                <a:gd name="T29" fmla="*/ 238 h 785"/>
                <a:gd name="T30" fmla="*/ 1429 w 1443"/>
                <a:gd name="T31" fmla="*/ 149 h 785"/>
                <a:gd name="T32" fmla="*/ 1417 w 1443"/>
                <a:gd name="T33" fmla="*/ 29 h 785"/>
                <a:gd name="T34" fmla="*/ 1437 w 1443"/>
                <a:gd name="T35" fmla="*/ 197 h 785"/>
                <a:gd name="T36" fmla="*/ 1421 w 1443"/>
                <a:gd name="T37" fmla="*/ 328 h 785"/>
                <a:gd name="T38" fmla="*/ 1377 w 1443"/>
                <a:gd name="T39" fmla="*/ 459 h 785"/>
                <a:gd name="T40" fmla="*/ 1290 w 1443"/>
                <a:gd name="T41" fmla="*/ 592 h 785"/>
                <a:gd name="T42" fmla="*/ 1200 w 1443"/>
                <a:gd name="T43" fmla="*/ 660 h 785"/>
                <a:gd name="T44" fmla="*/ 1083 w 1443"/>
                <a:gd name="T45" fmla="*/ 695 h 785"/>
                <a:gd name="T46" fmla="*/ 888 w 1443"/>
                <a:gd name="T47" fmla="*/ 767 h 785"/>
                <a:gd name="T48" fmla="*/ 644 w 1443"/>
                <a:gd name="T49" fmla="*/ 779 h 785"/>
                <a:gd name="T50" fmla="*/ 415 w 1443"/>
                <a:gd name="T51" fmla="*/ 730 h 785"/>
                <a:gd name="T52" fmla="*/ 248 w 1443"/>
                <a:gd name="T53" fmla="*/ 639 h 785"/>
                <a:gd name="T54" fmla="*/ 121 w 1443"/>
                <a:gd name="T55" fmla="*/ 521 h 785"/>
                <a:gd name="T56" fmla="*/ 60 w 1443"/>
                <a:gd name="T57" fmla="*/ 396 h 785"/>
                <a:gd name="T58" fmla="*/ 0 w 1443"/>
                <a:gd name="T59" fmla="*/ 281 h 785"/>
                <a:gd name="T60" fmla="*/ 4 w 1443"/>
                <a:gd name="T61" fmla="*/ 164 h 785"/>
                <a:gd name="T62" fmla="*/ 55 w 1443"/>
                <a:gd name="T63" fmla="*/ 0 h 785"/>
                <a:gd name="T64" fmla="*/ 33 w 1443"/>
                <a:gd name="T65" fmla="*/ 161 h 785"/>
                <a:gd name="T66" fmla="*/ 42 w 1443"/>
                <a:gd name="T67" fmla="*/ 288 h 785"/>
                <a:gd name="T68" fmla="*/ 76 w 1443"/>
                <a:gd name="T69" fmla="*/ 386 h 785"/>
                <a:gd name="T70" fmla="*/ 131 w 1443"/>
                <a:gd name="T71" fmla="*/ 482 h 785"/>
                <a:gd name="T72" fmla="*/ 203 w 1443"/>
                <a:gd name="T73" fmla="*/ 562 h 785"/>
                <a:gd name="T74" fmla="*/ 342 w 1443"/>
                <a:gd name="T75" fmla="*/ 648 h 785"/>
                <a:gd name="T76" fmla="*/ 427 w 1443"/>
                <a:gd name="T77" fmla="*/ 655 h 785"/>
                <a:gd name="T78" fmla="*/ 465 w 1443"/>
                <a:gd name="T79" fmla="*/ 618 h 785"/>
                <a:gd name="T80" fmla="*/ 382 w 1443"/>
                <a:gd name="T81" fmla="*/ 490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43" h="785">
                  <a:moveTo>
                    <a:pt x="382" y="490"/>
                  </a:moveTo>
                  <a:lnTo>
                    <a:pt x="441" y="566"/>
                  </a:lnTo>
                  <a:lnTo>
                    <a:pt x="506" y="618"/>
                  </a:lnTo>
                  <a:lnTo>
                    <a:pt x="574" y="648"/>
                  </a:lnTo>
                  <a:lnTo>
                    <a:pt x="638" y="660"/>
                  </a:lnTo>
                  <a:lnTo>
                    <a:pt x="716" y="660"/>
                  </a:lnTo>
                  <a:lnTo>
                    <a:pt x="782" y="648"/>
                  </a:lnTo>
                  <a:lnTo>
                    <a:pt x="847" y="626"/>
                  </a:lnTo>
                  <a:lnTo>
                    <a:pt x="902" y="592"/>
                  </a:lnTo>
                  <a:lnTo>
                    <a:pt x="934" y="562"/>
                  </a:lnTo>
                  <a:lnTo>
                    <a:pt x="960" y="532"/>
                  </a:lnTo>
                  <a:lnTo>
                    <a:pt x="934" y="580"/>
                  </a:lnTo>
                  <a:lnTo>
                    <a:pt x="884" y="639"/>
                  </a:lnTo>
                  <a:lnTo>
                    <a:pt x="855" y="670"/>
                  </a:lnTo>
                  <a:lnTo>
                    <a:pt x="948" y="655"/>
                  </a:lnTo>
                  <a:lnTo>
                    <a:pt x="1054" y="609"/>
                  </a:lnTo>
                  <a:lnTo>
                    <a:pt x="993" y="681"/>
                  </a:lnTo>
                  <a:lnTo>
                    <a:pt x="1079" y="644"/>
                  </a:lnTo>
                  <a:lnTo>
                    <a:pt x="1150" y="580"/>
                  </a:lnTo>
                  <a:lnTo>
                    <a:pt x="1155" y="634"/>
                  </a:lnTo>
                  <a:lnTo>
                    <a:pt x="1200" y="566"/>
                  </a:lnTo>
                  <a:lnTo>
                    <a:pt x="1218" y="600"/>
                  </a:lnTo>
                  <a:lnTo>
                    <a:pt x="1267" y="528"/>
                  </a:lnTo>
                  <a:lnTo>
                    <a:pt x="1290" y="544"/>
                  </a:lnTo>
                  <a:lnTo>
                    <a:pt x="1319" y="478"/>
                  </a:lnTo>
                  <a:lnTo>
                    <a:pt x="1357" y="449"/>
                  </a:lnTo>
                  <a:lnTo>
                    <a:pt x="1361" y="396"/>
                  </a:lnTo>
                  <a:lnTo>
                    <a:pt x="1395" y="345"/>
                  </a:lnTo>
                  <a:lnTo>
                    <a:pt x="1399" y="288"/>
                  </a:lnTo>
                  <a:lnTo>
                    <a:pt x="1421" y="238"/>
                  </a:lnTo>
                  <a:lnTo>
                    <a:pt x="1399" y="197"/>
                  </a:lnTo>
                  <a:lnTo>
                    <a:pt x="1429" y="149"/>
                  </a:lnTo>
                  <a:lnTo>
                    <a:pt x="1417" y="89"/>
                  </a:lnTo>
                  <a:lnTo>
                    <a:pt x="1417" y="29"/>
                  </a:lnTo>
                  <a:lnTo>
                    <a:pt x="1443" y="145"/>
                  </a:lnTo>
                  <a:lnTo>
                    <a:pt x="1437" y="197"/>
                  </a:lnTo>
                  <a:lnTo>
                    <a:pt x="1437" y="268"/>
                  </a:lnTo>
                  <a:lnTo>
                    <a:pt x="1421" y="328"/>
                  </a:lnTo>
                  <a:lnTo>
                    <a:pt x="1413" y="386"/>
                  </a:lnTo>
                  <a:lnTo>
                    <a:pt x="1377" y="459"/>
                  </a:lnTo>
                  <a:lnTo>
                    <a:pt x="1352" y="516"/>
                  </a:lnTo>
                  <a:lnTo>
                    <a:pt x="1290" y="592"/>
                  </a:lnTo>
                  <a:lnTo>
                    <a:pt x="1251" y="626"/>
                  </a:lnTo>
                  <a:lnTo>
                    <a:pt x="1200" y="660"/>
                  </a:lnTo>
                  <a:lnTo>
                    <a:pt x="1137" y="690"/>
                  </a:lnTo>
                  <a:lnTo>
                    <a:pt x="1083" y="695"/>
                  </a:lnTo>
                  <a:lnTo>
                    <a:pt x="989" y="750"/>
                  </a:lnTo>
                  <a:lnTo>
                    <a:pt x="888" y="767"/>
                  </a:lnTo>
                  <a:lnTo>
                    <a:pt x="742" y="785"/>
                  </a:lnTo>
                  <a:lnTo>
                    <a:pt x="644" y="779"/>
                  </a:lnTo>
                  <a:lnTo>
                    <a:pt x="528" y="767"/>
                  </a:lnTo>
                  <a:lnTo>
                    <a:pt x="415" y="730"/>
                  </a:lnTo>
                  <a:lnTo>
                    <a:pt x="356" y="690"/>
                  </a:lnTo>
                  <a:lnTo>
                    <a:pt x="248" y="639"/>
                  </a:lnTo>
                  <a:lnTo>
                    <a:pt x="198" y="592"/>
                  </a:lnTo>
                  <a:lnTo>
                    <a:pt x="121" y="521"/>
                  </a:lnTo>
                  <a:lnTo>
                    <a:pt x="101" y="459"/>
                  </a:lnTo>
                  <a:lnTo>
                    <a:pt x="60" y="396"/>
                  </a:lnTo>
                  <a:lnTo>
                    <a:pt x="33" y="318"/>
                  </a:lnTo>
                  <a:lnTo>
                    <a:pt x="0" y="281"/>
                  </a:lnTo>
                  <a:lnTo>
                    <a:pt x="16" y="199"/>
                  </a:lnTo>
                  <a:lnTo>
                    <a:pt x="4" y="164"/>
                  </a:lnTo>
                  <a:lnTo>
                    <a:pt x="38" y="82"/>
                  </a:lnTo>
                  <a:lnTo>
                    <a:pt x="55" y="0"/>
                  </a:lnTo>
                  <a:lnTo>
                    <a:pt x="46" y="93"/>
                  </a:lnTo>
                  <a:lnTo>
                    <a:pt x="33" y="161"/>
                  </a:lnTo>
                  <a:lnTo>
                    <a:pt x="55" y="209"/>
                  </a:lnTo>
                  <a:lnTo>
                    <a:pt x="42" y="288"/>
                  </a:lnTo>
                  <a:lnTo>
                    <a:pt x="68" y="345"/>
                  </a:lnTo>
                  <a:lnTo>
                    <a:pt x="76" y="386"/>
                  </a:lnTo>
                  <a:lnTo>
                    <a:pt x="106" y="426"/>
                  </a:lnTo>
                  <a:lnTo>
                    <a:pt x="131" y="482"/>
                  </a:lnTo>
                  <a:lnTo>
                    <a:pt x="175" y="516"/>
                  </a:lnTo>
                  <a:lnTo>
                    <a:pt x="203" y="562"/>
                  </a:lnTo>
                  <a:lnTo>
                    <a:pt x="274" y="583"/>
                  </a:lnTo>
                  <a:lnTo>
                    <a:pt x="342" y="648"/>
                  </a:lnTo>
                  <a:lnTo>
                    <a:pt x="346" y="609"/>
                  </a:lnTo>
                  <a:lnTo>
                    <a:pt x="427" y="655"/>
                  </a:lnTo>
                  <a:lnTo>
                    <a:pt x="412" y="592"/>
                  </a:lnTo>
                  <a:lnTo>
                    <a:pt x="465" y="618"/>
                  </a:lnTo>
                  <a:lnTo>
                    <a:pt x="423" y="566"/>
                  </a:lnTo>
                  <a:lnTo>
                    <a:pt x="382" y="490"/>
                  </a:lnTo>
                  <a:lnTo>
                    <a:pt x="382" y="4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8" name="Freeform 204">
              <a:extLst>
                <a:ext uri="{FF2B5EF4-FFF2-40B4-BE49-F238E27FC236}">
                  <a16:creationId xmlns:a16="http://schemas.microsoft.com/office/drawing/2014/main" id="{2394E375-EFE0-4E9D-920F-C4F76BFFD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" y="3374"/>
              <a:ext cx="69" cy="134"/>
            </a:xfrm>
            <a:custGeom>
              <a:avLst/>
              <a:gdLst>
                <a:gd name="T0" fmla="*/ 75 w 206"/>
                <a:gd name="T1" fmla="*/ 402 h 402"/>
                <a:gd name="T2" fmla="*/ 46 w 206"/>
                <a:gd name="T3" fmla="*/ 393 h 402"/>
                <a:gd name="T4" fmla="*/ 42 w 206"/>
                <a:gd name="T5" fmla="*/ 367 h 402"/>
                <a:gd name="T6" fmla="*/ 20 w 206"/>
                <a:gd name="T7" fmla="*/ 379 h 402"/>
                <a:gd name="T8" fmla="*/ 4 w 206"/>
                <a:gd name="T9" fmla="*/ 345 h 402"/>
                <a:gd name="T10" fmla="*/ 33 w 206"/>
                <a:gd name="T11" fmla="*/ 307 h 402"/>
                <a:gd name="T12" fmla="*/ 0 w 206"/>
                <a:gd name="T13" fmla="*/ 307 h 402"/>
                <a:gd name="T14" fmla="*/ 0 w 206"/>
                <a:gd name="T15" fmla="*/ 255 h 402"/>
                <a:gd name="T16" fmla="*/ 28 w 206"/>
                <a:gd name="T17" fmla="*/ 236 h 402"/>
                <a:gd name="T18" fmla="*/ 0 w 206"/>
                <a:gd name="T19" fmla="*/ 222 h 402"/>
                <a:gd name="T20" fmla="*/ 33 w 206"/>
                <a:gd name="T21" fmla="*/ 196 h 402"/>
                <a:gd name="T22" fmla="*/ 4 w 206"/>
                <a:gd name="T23" fmla="*/ 174 h 402"/>
                <a:gd name="T24" fmla="*/ 39 w 206"/>
                <a:gd name="T25" fmla="*/ 144 h 402"/>
                <a:gd name="T26" fmla="*/ 20 w 206"/>
                <a:gd name="T27" fmla="*/ 118 h 402"/>
                <a:gd name="T28" fmla="*/ 54 w 206"/>
                <a:gd name="T29" fmla="*/ 101 h 402"/>
                <a:gd name="T30" fmla="*/ 58 w 206"/>
                <a:gd name="T31" fmla="*/ 72 h 402"/>
                <a:gd name="T32" fmla="*/ 102 w 206"/>
                <a:gd name="T33" fmla="*/ 60 h 402"/>
                <a:gd name="T34" fmla="*/ 121 w 206"/>
                <a:gd name="T35" fmla="*/ 28 h 402"/>
                <a:gd name="T36" fmla="*/ 163 w 206"/>
                <a:gd name="T37" fmla="*/ 28 h 402"/>
                <a:gd name="T38" fmla="*/ 206 w 206"/>
                <a:gd name="T39" fmla="*/ 0 h 402"/>
                <a:gd name="T40" fmla="*/ 143 w 206"/>
                <a:gd name="T41" fmla="*/ 142 h 402"/>
                <a:gd name="T42" fmla="*/ 110 w 206"/>
                <a:gd name="T43" fmla="*/ 98 h 402"/>
                <a:gd name="T44" fmla="*/ 121 w 206"/>
                <a:gd name="T45" fmla="*/ 142 h 402"/>
                <a:gd name="T46" fmla="*/ 88 w 206"/>
                <a:gd name="T47" fmla="*/ 127 h 402"/>
                <a:gd name="T48" fmla="*/ 105 w 206"/>
                <a:gd name="T49" fmla="*/ 165 h 402"/>
                <a:gd name="T50" fmla="*/ 68 w 206"/>
                <a:gd name="T51" fmla="*/ 165 h 402"/>
                <a:gd name="T52" fmla="*/ 102 w 206"/>
                <a:gd name="T53" fmla="*/ 188 h 402"/>
                <a:gd name="T54" fmla="*/ 68 w 206"/>
                <a:gd name="T55" fmla="*/ 208 h 402"/>
                <a:gd name="T56" fmla="*/ 88 w 206"/>
                <a:gd name="T57" fmla="*/ 225 h 402"/>
                <a:gd name="T58" fmla="*/ 58 w 206"/>
                <a:gd name="T59" fmla="*/ 264 h 402"/>
                <a:gd name="T60" fmla="*/ 88 w 206"/>
                <a:gd name="T61" fmla="*/ 264 h 402"/>
                <a:gd name="T62" fmla="*/ 75 w 206"/>
                <a:gd name="T63" fmla="*/ 294 h 402"/>
                <a:gd name="T64" fmla="*/ 102 w 206"/>
                <a:gd name="T65" fmla="*/ 286 h 402"/>
                <a:gd name="T66" fmla="*/ 97 w 206"/>
                <a:gd name="T67" fmla="*/ 349 h 402"/>
                <a:gd name="T68" fmla="*/ 75 w 206"/>
                <a:gd name="T69" fmla="*/ 402 h 402"/>
                <a:gd name="T70" fmla="*/ 75 w 206"/>
                <a:gd name="T71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6" h="402">
                  <a:moveTo>
                    <a:pt x="75" y="402"/>
                  </a:moveTo>
                  <a:lnTo>
                    <a:pt x="46" y="393"/>
                  </a:lnTo>
                  <a:lnTo>
                    <a:pt x="42" y="367"/>
                  </a:lnTo>
                  <a:lnTo>
                    <a:pt x="20" y="379"/>
                  </a:lnTo>
                  <a:lnTo>
                    <a:pt x="4" y="345"/>
                  </a:lnTo>
                  <a:lnTo>
                    <a:pt x="33" y="307"/>
                  </a:lnTo>
                  <a:lnTo>
                    <a:pt x="0" y="307"/>
                  </a:lnTo>
                  <a:lnTo>
                    <a:pt x="0" y="255"/>
                  </a:lnTo>
                  <a:lnTo>
                    <a:pt x="28" y="236"/>
                  </a:lnTo>
                  <a:lnTo>
                    <a:pt x="0" y="222"/>
                  </a:lnTo>
                  <a:lnTo>
                    <a:pt x="33" y="196"/>
                  </a:lnTo>
                  <a:lnTo>
                    <a:pt x="4" y="174"/>
                  </a:lnTo>
                  <a:lnTo>
                    <a:pt x="39" y="144"/>
                  </a:lnTo>
                  <a:lnTo>
                    <a:pt x="20" y="118"/>
                  </a:lnTo>
                  <a:lnTo>
                    <a:pt x="54" y="101"/>
                  </a:lnTo>
                  <a:lnTo>
                    <a:pt x="58" y="72"/>
                  </a:lnTo>
                  <a:lnTo>
                    <a:pt x="102" y="60"/>
                  </a:lnTo>
                  <a:lnTo>
                    <a:pt x="121" y="28"/>
                  </a:lnTo>
                  <a:lnTo>
                    <a:pt x="163" y="28"/>
                  </a:lnTo>
                  <a:lnTo>
                    <a:pt x="206" y="0"/>
                  </a:lnTo>
                  <a:lnTo>
                    <a:pt x="143" y="142"/>
                  </a:lnTo>
                  <a:lnTo>
                    <a:pt x="110" y="98"/>
                  </a:lnTo>
                  <a:lnTo>
                    <a:pt x="121" y="142"/>
                  </a:lnTo>
                  <a:lnTo>
                    <a:pt x="88" y="127"/>
                  </a:lnTo>
                  <a:lnTo>
                    <a:pt x="105" y="165"/>
                  </a:lnTo>
                  <a:lnTo>
                    <a:pt x="68" y="165"/>
                  </a:lnTo>
                  <a:lnTo>
                    <a:pt x="102" y="188"/>
                  </a:lnTo>
                  <a:lnTo>
                    <a:pt x="68" y="208"/>
                  </a:lnTo>
                  <a:lnTo>
                    <a:pt x="88" y="225"/>
                  </a:lnTo>
                  <a:lnTo>
                    <a:pt x="58" y="264"/>
                  </a:lnTo>
                  <a:lnTo>
                    <a:pt x="88" y="264"/>
                  </a:lnTo>
                  <a:lnTo>
                    <a:pt x="75" y="294"/>
                  </a:lnTo>
                  <a:lnTo>
                    <a:pt x="102" y="286"/>
                  </a:lnTo>
                  <a:lnTo>
                    <a:pt x="97" y="349"/>
                  </a:lnTo>
                  <a:lnTo>
                    <a:pt x="75" y="402"/>
                  </a:lnTo>
                  <a:lnTo>
                    <a:pt x="75" y="4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49" name="Freeform 205">
              <a:extLst>
                <a:ext uri="{FF2B5EF4-FFF2-40B4-BE49-F238E27FC236}">
                  <a16:creationId xmlns:a16="http://schemas.microsoft.com/office/drawing/2014/main" id="{B215ACE0-5448-4B2F-A693-29DF1CB75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" y="3287"/>
              <a:ext cx="455" cy="268"/>
            </a:xfrm>
            <a:custGeom>
              <a:avLst/>
              <a:gdLst>
                <a:gd name="T0" fmla="*/ 294 w 1365"/>
                <a:gd name="T1" fmla="*/ 790 h 804"/>
                <a:gd name="T2" fmla="*/ 268 w 1365"/>
                <a:gd name="T3" fmla="*/ 804 h 804"/>
                <a:gd name="T4" fmla="*/ 247 w 1365"/>
                <a:gd name="T5" fmla="*/ 780 h 804"/>
                <a:gd name="T6" fmla="*/ 222 w 1365"/>
                <a:gd name="T7" fmla="*/ 785 h 804"/>
                <a:gd name="T8" fmla="*/ 184 w 1365"/>
                <a:gd name="T9" fmla="*/ 760 h 804"/>
                <a:gd name="T10" fmla="*/ 155 w 1365"/>
                <a:gd name="T11" fmla="*/ 760 h 804"/>
                <a:gd name="T12" fmla="*/ 129 w 1365"/>
                <a:gd name="T13" fmla="*/ 726 h 804"/>
                <a:gd name="T14" fmla="*/ 97 w 1365"/>
                <a:gd name="T15" fmla="*/ 700 h 804"/>
                <a:gd name="T16" fmla="*/ 75 w 1365"/>
                <a:gd name="T17" fmla="*/ 679 h 804"/>
                <a:gd name="T18" fmla="*/ 41 w 1365"/>
                <a:gd name="T19" fmla="*/ 644 h 804"/>
                <a:gd name="T20" fmla="*/ 8 w 1365"/>
                <a:gd name="T21" fmla="*/ 568 h 804"/>
                <a:gd name="T22" fmla="*/ 0 w 1365"/>
                <a:gd name="T23" fmla="*/ 464 h 804"/>
                <a:gd name="T24" fmla="*/ 22 w 1365"/>
                <a:gd name="T25" fmla="*/ 354 h 804"/>
                <a:gd name="T26" fmla="*/ 71 w 1365"/>
                <a:gd name="T27" fmla="*/ 243 h 804"/>
                <a:gd name="T28" fmla="*/ 155 w 1365"/>
                <a:gd name="T29" fmla="*/ 139 h 804"/>
                <a:gd name="T30" fmla="*/ 266 w 1365"/>
                <a:gd name="T31" fmla="*/ 77 h 804"/>
                <a:gd name="T32" fmla="*/ 350 w 1365"/>
                <a:gd name="T33" fmla="*/ 64 h 804"/>
                <a:gd name="T34" fmla="*/ 435 w 1365"/>
                <a:gd name="T35" fmla="*/ 48 h 804"/>
                <a:gd name="T36" fmla="*/ 472 w 1365"/>
                <a:gd name="T37" fmla="*/ 67 h 804"/>
                <a:gd name="T38" fmla="*/ 498 w 1365"/>
                <a:gd name="T39" fmla="*/ 41 h 804"/>
                <a:gd name="T40" fmla="*/ 537 w 1365"/>
                <a:gd name="T41" fmla="*/ 77 h 804"/>
                <a:gd name="T42" fmla="*/ 570 w 1365"/>
                <a:gd name="T43" fmla="*/ 73 h 804"/>
                <a:gd name="T44" fmla="*/ 592 w 1365"/>
                <a:gd name="T45" fmla="*/ 90 h 804"/>
                <a:gd name="T46" fmla="*/ 694 w 1365"/>
                <a:gd name="T47" fmla="*/ 52 h 804"/>
                <a:gd name="T48" fmla="*/ 870 w 1365"/>
                <a:gd name="T49" fmla="*/ 8 h 804"/>
                <a:gd name="T50" fmla="*/ 1043 w 1365"/>
                <a:gd name="T51" fmla="*/ 0 h 804"/>
                <a:gd name="T52" fmla="*/ 1204 w 1365"/>
                <a:gd name="T53" fmla="*/ 30 h 804"/>
                <a:gd name="T54" fmla="*/ 1365 w 1365"/>
                <a:gd name="T55" fmla="*/ 128 h 804"/>
                <a:gd name="T56" fmla="*/ 1149 w 1365"/>
                <a:gd name="T57" fmla="*/ 56 h 804"/>
                <a:gd name="T58" fmla="*/ 976 w 1365"/>
                <a:gd name="T59" fmla="*/ 38 h 804"/>
                <a:gd name="T60" fmla="*/ 818 w 1365"/>
                <a:gd name="T61" fmla="*/ 56 h 804"/>
                <a:gd name="T62" fmla="*/ 675 w 1365"/>
                <a:gd name="T63" fmla="*/ 104 h 804"/>
                <a:gd name="T64" fmla="*/ 549 w 1365"/>
                <a:gd name="T65" fmla="*/ 150 h 804"/>
                <a:gd name="T66" fmla="*/ 549 w 1365"/>
                <a:gd name="T67" fmla="*/ 104 h 804"/>
                <a:gd name="T68" fmla="*/ 498 w 1365"/>
                <a:gd name="T69" fmla="*/ 111 h 804"/>
                <a:gd name="T70" fmla="*/ 457 w 1365"/>
                <a:gd name="T71" fmla="*/ 82 h 804"/>
                <a:gd name="T72" fmla="*/ 393 w 1365"/>
                <a:gd name="T73" fmla="*/ 85 h 804"/>
                <a:gd name="T74" fmla="*/ 292 w 1365"/>
                <a:gd name="T75" fmla="*/ 93 h 804"/>
                <a:gd name="T76" fmla="*/ 176 w 1365"/>
                <a:gd name="T77" fmla="*/ 154 h 804"/>
                <a:gd name="T78" fmla="*/ 83 w 1365"/>
                <a:gd name="T79" fmla="*/ 261 h 804"/>
                <a:gd name="T80" fmla="*/ 37 w 1365"/>
                <a:gd name="T81" fmla="*/ 373 h 804"/>
                <a:gd name="T82" fmla="*/ 28 w 1365"/>
                <a:gd name="T83" fmla="*/ 516 h 804"/>
                <a:gd name="T84" fmla="*/ 54 w 1365"/>
                <a:gd name="T85" fmla="*/ 602 h 804"/>
                <a:gd name="T86" fmla="*/ 61 w 1365"/>
                <a:gd name="T87" fmla="*/ 632 h 804"/>
                <a:gd name="T88" fmla="*/ 101 w 1365"/>
                <a:gd name="T89" fmla="*/ 640 h 804"/>
                <a:gd name="T90" fmla="*/ 127 w 1365"/>
                <a:gd name="T91" fmla="*/ 679 h 804"/>
                <a:gd name="T92" fmla="*/ 159 w 1365"/>
                <a:gd name="T93" fmla="*/ 674 h 804"/>
                <a:gd name="T94" fmla="*/ 176 w 1365"/>
                <a:gd name="T95" fmla="*/ 716 h 804"/>
                <a:gd name="T96" fmla="*/ 207 w 1365"/>
                <a:gd name="T97" fmla="*/ 700 h 804"/>
                <a:gd name="T98" fmla="*/ 222 w 1365"/>
                <a:gd name="T99" fmla="*/ 733 h 804"/>
                <a:gd name="T100" fmla="*/ 260 w 1365"/>
                <a:gd name="T101" fmla="*/ 716 h 804"/>
                <a:gd name="T102" fmla="*/ 282 w 1365"/>
                <a:gd name="T103" fmla="*/ 752 h 804"/>
                <a:gd name="T104" fmla="*/ 304 w 1365"/>
                <a:gd name="T105" fmla="*/ 733 h 804"/>
                <a:gd name="T106" fmla="*/ 294 w 1365"/>
                <a:gd name="T107" fmla="*/ 790 h 804"/>
                <a:gd name="T108" fmla="*/ 294 w 1365"/>
                <a:gd name="T109" fmla="*/ 790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65" h="804">
                  <a:moveTo>
                    <a:pt x="294" y="790"/>
                  </a:moveTo>
                  <a:lnTo>
                    <a:pt x="268" y="804"/>
                  </a:lnTo>
                  <a:lnTo>
                    <a:pt x="247" y="780"/>
                  </a:lnTo>
                  <a:lnTo>
                    <a:pt x="222" y="785"/>
                  </a:lnTo>
                  <a:lnTo>
                    <a:pt x="184" y="760"/>
                  </a:lnTo>
                  <a:lnTo>
                    <a:pt x="155" y="760"/>
                  </a:lnTo>
                  <a:lnTo>
                    <a:pt x="129" y="726"/>
                  </a:lnTo>
                  <a:lnTo>
                    <a:pt x="97" y="700"/>
                  </a:lnTo>
                  <a:lnTo>
                    <a:pt x="75" y="679"/>
                  </a:lnTo>
                  <a:lnTo>
                    <a:pt x="41" y="644"/>
                  </a:lnTo>
                  <a:lnTo>
                    <a:pt x="8" y="568"/>
                  </a:lnTo>
                  <a:lnTo>
                    <a:pt x="0" y="464"/>
                  </a:lnTo>
                  <a:lnTo>
                    <a:pt x="22" y="354"/>
                  </a:lnTo>
                  <a:lnTo>
                    <a:pt x="71" y="243"/>
                  </a:lnTo>
                  <a:lnTo>
                    <a:pt x="155" y="139"/>
                  </a:lnTo>
                  <a:lnTo>
                    <a:pt x="266" y="77"/>
                  </a:lnTo>
                  <a:lnTo>
                    <a:pt x="350" y="64"/>
                  </a:lnTo>
                  <a:lnTo>
                    <a:pt x="435" y="48"/>
                  </a:lnTo>
                  <a:lnTo>
                    <a:pt x="472" y="67"/>
                  </a:lnTo>
                  <a:lnTo>
                    <a:pt x="498" y="41"/>
                  </a:lnTo>
                  <a:lnTo>
                    <a:pt x="537" y="77"/>
                  </a:lnTo>
                  <a:lnTo>
                    <a:pt x="570" y="73"/>
                  </a:lnTo>
                  <a:lnTo>
                    <a:pt x="592" y="90"/>
                  </a:lnTo>
                  <a:lnTo>
                    <a:pt x="694" y="52"/>
                  </a:lnTo>
                  <a:lnTo>
                    <a:pt x="870" y="8"/>
                  </a:lnTo>
                  <a:lnTo>
                    <a:pt x="1043" y="0"/>
                  </a:lnTo>
                  <a:lnTo>
                    <a:pt x="1204" y="30"/>
                  </a:lnTo>
                  <a:lnTo>
                    <a:pt x="1365" y="128"/>
                  </a:lnTo>
                  <a:lnTo>
                    <a:pt x="1149" y="56"/>
                  </a:lnTo>
                  <a:lnTo>
                    <a:pt x="976" y="38"/>
                  </a:lnTo>
                  <a:lnTo>
                    <a:pt x="818" y="56"/>
                  </a:lnTo>
                  <a:lnTo>
                    <a:pt x="675" y="104"/>
                  </a:lnTo>
                  <a:lnTo>
                    <a:pt x="549" y="150"/>
                  </a:lnTo>
                  <a:lnTo>
                    <a:pt x="549" y="104"/>
                  </a:lnTo>
                  <a:lnTo>
                    <a:pt x="498" y="111"/>
                  </a:lnTo>
                  <a:lnTo>
                    <a:pt x="457" y="82"/>
                  </a:lnTo>
                  <a:lnTo>
                    <a:pt x="393" y="85"/>
                  </a:lnTo>
                  <a:lnTo>
                    <a:pt x="292" y="93"/>
                  </a:lnTo>
                  <a:lnTo>
                    <a:pt x="176" y="154"/>
                  </a:lnTo>
                  <a:lnTo>
                    <a:pt x="83" y="261"/>
                  </a:lnTo>
                  <a:lnTo>
                    <a:pt x="37" y="373"/>
                  </a:lnTo>
                  <a:lnTo>
                    <a:pt x="28" y="516"/>
                  </a:lnTo>
                  <a:lnTo>
                    <a:pt x="54" y="602"/>
                  </a:lnTo>
                  <a:lnTo>
                    <a:pt x="61" y="632"/>
                  </a:lnTo>
                  <a:lnTo>
                    <a:pt x="101" y="640"/>
                  </a:lnTo>
                  <a:lnTo>
                    <a:pt x="127" y="679"/>
                  </a:lnTo>
                  <a:lnTo>
                    <a:pt x="159" y="674"/>
                  </a:lnTo>
                  <a:lnTo>
                    <a:pt x="176" y="716"/>
                  </a:lnTo>
                  <a:lnTo>
                    <a:pt x="207" y="700"/>
                  </a:lnTo>
                  <a:lnTo>
                    <a:pt x="222" y="733"/>
                  </a:lnTo>
                  <a:lnTo>
                    <a:pt x="260" y="716"/>
                  </a:lnTo>
                  <a:lnTo>
                    <a:pt x="282" y="752"/>
                  </a:lnTo>
                  <a:lnTo>
                    <a:pt x="304" y="733"/>
                  </a:lnTo>
                  <a:lnTo>
                    <a:pt x="294" y="790"/>
                  </a:lnTo>
                  <a:lnTo>
                    <a:pt x="294" y="7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0" name="Freeform 206">
              <a:extLst>
                <a:ext uri="{FF2B5EF4-FFF2-40B4-BE49-F238E27FC236}">
                  <a16:creationId xmlns:a16="http://schemas.microsoft.com/office/drawing/2014/main" id="{9090E464-6AAD-418D-9C43-A71257BB0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" y="3296"/>
              <a:ext cx="192" cy="250"/>
            </a:xfrm>
            <a:custGeom>
              <a:avLst/>
              <a:gdLst>
                <a:gd name="T0" fmla="*/ 0 w 576"/>
                <a:gd name="T1" fmla="*/ 89 h 754"/>
                <a:gd name="T2" fmla="*/ 38 w 576"/>
                <a:gd name="T3" fmla="*/ 38 h 754"/>
                <a:gd name="T4" fmla="*/ 86 w 576"/>
                <a:gd name="T5" fmla="*/ 33 h 754"/>
                <a:gd name="T6" fmla="*/ 156 w 576"/>
                <a:gd name="T7" fmla="*/ 0 h 754"/>
                <a:gd name="T8" fmla="*/ 246 w 576"/>
                <a:gd name="T9" fmla="*/ 15 h 754"/>
                <a:gd name="T10" fmla="*/ 334 w 576"/>
                <a:gd name="T11" fmla="*/ 47 h 754"/>
                <a:gd name="T12" fmla="*/ 423 w 576"/>
                <a:gd name="T13" fmla="*/ 113 h 754"/>
                <a:gd name="T14" fmla="*/ 505 w 576"/>
                <a:gd name="T15" fmla="*/ 212 h 754"/>
                <a:gd name="T16" fmla="*/ 551 w 576"/>
                <a:gd name="T17" fmla="*/ 303 h 754"/>
                <a:gd name="T18" fmla="*/ 576 w 576"/>
                <a:gd name="T19" fmla="*/ 397 h 754"/>
                <a:gd name="T20" fmla="*/ 573 w 576"/>
                <a:gd name="T21" fmla="*/ 478 h 754"/>
                <a:gd name="T22" fmla="*/ 559 w 576"/>
                <a:gd name="T23" fmla="*/ 555 h 754"/>
                <a:gd name="T24" fmla="*/ 554 w 576"/>
                <a:gd name="T25" fmla="*/ 610 h 754"/>
                <a:gd name="T26" fmla="*/ 517 w 576"/>
                <a:gd name="T27" fmla="*/ 653 h 754"/>
                <a:gd name="T28" fmla="*/ 475 w 576"/>
                <a:gd name="T29" fmla="*/ 707 h 754"/>
                <a:gd name="T30" fmla="*/ 423 w 576"/>
                <a:gd name="T31" fmla="*/ 719 h 754"/>
                <a:gd name="T32" fmla="*/ 368 w 576"/>
                <a:gd name="T33" fmla="*/ 754 h 754"/>
                <a:gd name="T34" fmla="*/ 368 w 576"/>
                <a:gd name="T35" fmla="*/ 690 h 754"/>
                <a:gd name="T36" fmla="*/ 407 w 576"/>
                <a:gd name="T37" fmla="*/ 704 h 754"/>
                <a:gd name="T38" fmla="*/ 423 w 576"/>
                <a:gd name="T39" fmla="*/ 666 h 754"/>
                <a:gd name="T40" fmla="*/ 458 w 576"/>
                <a:gd name="T41" fmla="*/ 674 h 754"/>
                <a:gd name="T42" fmla="*/ 471 w 576"/>
                <a:gd name="T43" fmla="*/ 637 h 754"/>
                <a:gd name="T44" fmla="*/ 508 w 576"/>
                <a:gd name="T45" fmla="*/ 618 h 754"/>
                <a:gd name="T46" fmla="*/ 521 w 576"/>
                <a:gd name="T47" fmla="*/ 562 h 754"/>
                <a:gd name="T48" fmla="*/ 540 w 576"/>
                <a:gd name="T49" fmla="*/ 525 h 754"/>
                <a:gd name="T50" fmla="*/ 536 w 576"/>
                <a:gd name="T51" fmla="*/ 438 h 754"/>
                <a:gd name="T52" fmla="*/ 551 w 576"/>
                <a:gd name="T53" fmla="*/ 377 h 754"/>
                <a:gd name="T54" fmla="*/ 512 w 576"/>
                <a:gd name="T55" fmla="*/ 261 h 754"/>
                <a:gd name="T56" fmla="*/ 423 w 576"/>
                <a:gd name="T57" fmla="*/ 145 h 754"/>
                <a:gd name="T58" fmla="*/ 356 w 576"/>
                <a:gd name="T59" fmla="*/ 105 h 754"/>
                <a:gd name="T60" fmla="*/ 318 w 576"/>
                <a:gd name="T61" fmla="*/ 64 h 754"/>
                <a:gd name="T62" fmla="*/ 250 w 576"/>
                <a:gd name="T63" fmla="*/ 64 h 754"/>
                <a:gd name="T64" fmla="*/ 221 w 576"/>
                <a:gd name="T65" fmla="*/ 30 h 754"/>
                <a:gd name="T66" fmla="*/ 175 w 576"/>
                <a:gd name="T67" fmla="*/ 67 h 754"/>
                <a:gd name="T68" fmla="*/ 131 w 576"/>
                <a:gd name="T69" fmla="*/ 33 h 754"/>
                <a:gd name="T70" fmla="*/ 111 w 576"/>
                <a:gd name="T71" fmla="*/ 89 h 754"/>
                <a:gd name="T72" fmla="*/ 68 w 576"/>
                <a:gd name="T73" fmla="*/ 72 h 754"/>
                <a:gd name="T74" fmla="*/ 62 w 576"/>
                <a:gd name="T75" fmla="*/ 111 h 754"/>
                <a:gd name="T76" fmla="*/ 30 w 576"/>
                <a:gd name="T77" fmla="*/ 117 h 754"/>
                <a:gd name="T78" fmla="*/ 0 w 576"/>
                <a:gd name="T79" fmla="*/ 89 h 754"/>
                <a:gd name="T80" fmla="*/ 0 w 576"/>
                <a:gd name="T81" fmla="*/ 89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76" h="754">
                  <a:moveTo>
                    <a:pt x="0" y="89"/>
                  </a:moveTo>
                  <a:lnTo>
                    <a:pt x="38" y="38"/>
                  </a:lnTo>
                  <a:lnTo>
                    <a:pt x="86" y="33"/>
                  </a:lnTo>
                  <a:lnTo>
                    <a:pt x="156" y="0"/>
                  </a:lnTo>
                  <a:lnTo>
                    <a:pt x="246" y="15"/>
                  </a:lnTo>
                  <a:lnTo>
                    <a:pt x="334" y="47"/>
                  </a:lnTo>
                  <a:lnTo>
                    <a:pt x="423" y="113"/>
                  </a:lnTo>
                  <a:lnTo>
                    <a:pt x="505" y="212"/>
                  </a:lnTo>
                  <a:lnTo>
                    <a:pt x="551" y="303"/>
                  </a:lnTo>
                  <a:lnTo>
                    <a:pt x="576" y="397"/>
                  </a:lnTo>
                  <a:lnTo>
                    <a:pt x="573" y="478"/>
                  </a:lnTo>
                  <a:lnTo>
                    <a:pt x="559" y="555"/>
                  </a:lnTo>
                  <a:lnTo>
                    <a:pt x="554" y="610"/>
                  </a:lnTo>
                  <a:lnTo>
                    <a:pt x="517" y="653"/>
                  </a:lnTo>
                  <a:lnTo>
                    <a:pt x="475" y="707"/>
                  </a:lnTo>
                  <a:lnTo>
                    <a:pt x="423" y="719"/>
                  </a:lnTo>
                  <a:lnTo>
                    <a:pt x="368" y="754"/>
                  </a:lnTo>
                  <a:lnTo>
                    <a:pt x="368" y="690"/>
                  </a:lnTo>
                  <a:lnTo>
                    <a:pt x="407" y="704"/>
                  </a:lnTo>
                  <a:lnTo>
                    <a:pt x="423" y="666"/>
                  </a:lnTo>
                  <a:lnTo>
                    <a:pt x="458" y="674"/>
                  </a:lnTo>
                  <a:lnTo>
                    <a:pt x="471" y="637"/>
                  </a:lnTo>
                  <a:lnTo>
                    <a:pt x="508" y="618"/>
                  </a:lnTo>
                  <a:lnTo>
                    <a:pt x="521" y="562"/>
                  </a:lnTo>
                  <a:lnTo>
                    <a:pt x="540" y="525"/>
                  </a:lnTo>
                  <a:lnTo>
                    <a:pt x="536" y="438"/>
                  </a:lnTo>
                  <a:lnTo>
                    <a:pt x="551" y="377"/>
                  </a:lnTo>
                  <a:lnTo>
                    <a:pt x="512" y="261"/>
                  </a:lnTo>
                  <a:lnTo>
                    <a:pt x="423" y="145"/>
                  </a:lnTo>
                  <a:lnTo>
                    <a:pt x="356" y="105"/>
                  </a:lnTo>
                  <a:lnTo>
                    <a:pt x="318" y="64"/>
                  </a:lnTo>
                  <a:lnTo>
                    <a:pt x="250" y="64"/>
                  </a:lnTo>
                  <a:lnTo>
                    <a:pt x="221" y="30"/>
                  </a:lnTo>
                  <a:lnTo>
                    <a:pt x="175" y="67"/>
                  </a:lnTo>
                  <a:lnTo>
                    <a:pt x="131" y="33"/>
                  </a:lnTo>
                  <a:lnTo>
                    <a:pt x="111" y="89"/>
                  </a:lnTo>
                  <a:lnTo>
                    <a:pt x="68" y="72"/>
                  </a:lnTo>
                  <a:lnTo>
                    <a:pt x="62" y="111"/>
                  </a:lnTo>
                  <a:lnTo>
                    <a:pt x="30" y="117"/>
                  </a:lnTo>
                  <a:lnTo>
                    <a:pt x="0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1" name="Freeform 207">
              <a:extLst>
                <a:ext uri="{FF2B5EF4-FFF2-40B4-BE49-F238E27FC236}">
                  <a16:creationId xmlns:a16="http://schemas.microsoft.com/office/drawing/2014/main" id="{4AEE2B1A-CE92-46C7-A808-DA2E3EE6A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" y="3350"/>
              <a:ext cx="103" cy="152"/>
            </a:xfrm>
            <a:custGeom>
              <a:avLst/>
              <a:gdLst>
                <a:gd name="T0" fmla="*/ 0 w 309"/>
                <a:gd name="T1" fmla="*/ 47 h 456"/>
                <a:gd name="T2" fmla="*/ 19 w 309"/>
                <a:gd name="T3" fmla="*/ 0 h 456"/>
                <a:gd name="T4" fmla="*/ 47 w 309"/>
                <a:gd name="T5" fmla="*/ 26 h 456"/>
                <a:gd name="T6" fmla="*/ 94 w 309"/>
                <a:gd name="T7" fmla="*/ 3 h 456"/>
                <a:gd name="T8" fmla="*/ 107 w 309"/>
                <a:gd name="T9" fmla="*/ 47 h 456"/>
                <a:gd name="T10" fmla="*/ 174 w 309"/>
                <a:gd name="T11" fmla="*/ 61 h 456"/>
                <a:gd name="T12" fmla="*/ 272 w 309"/>
                <a:gd name="T13" fmla="*/ 153 h 456"/>
                <a:gd name="T14" fmla="*/ 247 w 309"/>
                <a:gd name="T15" fmla="*/ 178 h 456"/>
                <a:gd name="T16" fmla="*/ 305 w 309"/>
                <a:gd name="T17" fmla="*/ 211 h 456"/>
                <a:gd name="T18" fmla="*/ 309 w 309"/>
                <a:gd name="T19" fmla="*/ 264 h 456"/>
                <a:gd name="T20" fmla="*/ 264 w 309"/>
                <a:gd name="T21" fmla="*/ 250 h 456"/>
                <a:gd name="T22" fmla="*/ 305 w 309"/>
                <a:gd name="T23" fmla="*/ 341 h 456"/>
                <a:gd name="T24" fmla="*/ 272 w 309"/>
                <a:gd name="T25" fmla="*/ 350 h 456"/>
                <a:gd name="T26" fmla="*/ 279 w 309"/>
                <a:gd name="T27" fmla="*/ 411 h 456"/>
                <a:gd name="T28" fmla="*/ 247 w 309"/>
                <a:gd name="T29" fmla="*/ 411 h 456"/>
                <a:gd name="T30" fmla="*/ 229 w 309"/>
                <a:gd name="T31" fmla="*/ 456 h 456"/>
                <a:gd name="T32" fmla="*/ 229 w 309"/>
                <a:gd name="T33" fmla="*/ 367 h 456"/>
                <a:gd name="T34" fmla="*/ 255 w 309"/>
                <a:gd name="T35" fmla="*/ 370 h 456"/>
                <a:gd name="T36" fmla="*/ 233 w 309"/>
                <a:gd name="T37" fmla="*/ 321 h 456"/>
                <a:gd name="T38" fmla="*/ 255 w 309"/>
                <a:gd name="T39" fmla="*/ 295 h 456"/>
                <a:gd name="T40" fmla="*/ 221 w 309"/>
                <a:gd name="T41" fmla="*/ 264 h 456"/>
                <a:gd name="T42" fmla="*/ 238 w 309"/>
                <a:gd name="T43" fmla="*/ 221 h 456"/>
                <a:gd name="T44" fmla="*/ 204 w 309"/>
                <a:gd name="T45" fmla="*/ 211 h 456"/>
                <a:gd name="T46" fmla="*/ 204 w 309"/>
                <a:gd name="T47" fmla="*/ 174 h 456"/>
                <a:gd name="T48" fmla="*/ 140 w 309"/>
                <a:gd name="T49" fmla="*/ 178 h 456"/>
                <a:gd name="T50" fmla="*/ 140 w 309"/>
                <a:gd name="T51" fmla="*/ 141 h 456"/>
                <a:gd name="T52" fmla="*/ 112 w 309"/>
                <a:gd name="T53" fmla="*/ 185 h 456"/>
                <a:gd name="T54" fmla="*/ 152 w 309"/>
                <a:gd name="T55" fmla="*/ 204 h 456"/>
                <a:gd name="T56" fmla="*/ 140 w 309"/>
                <a:gd name="T57" fmla="*/ 238 h 456"/>
                <a:gd name="T58" fmla="*/ 170 w 309"/>
                <a:gd name="T59" fmla="*/ 261 h 456"/>
                <a:gd name="T60" fmla="*/ 152 w 309"/>
                <a:gd name="T61" fmla="*/ 313 h 456"/>
                <a:gd name="T62" fmla="*/ 120 w 309"/>
                <a:gd name="T63" fmla="*/ 221 h 456"/>
                <a:gd name="T64" fmla="*/ 77 w 309"/>
                <a:gd name="T65" fmla="*/ 145 h 456"/>
                <a:gd name="T66" fmla="*/ 87 w 309"/>
                <a:gd name="T67" fmla="*/ 99 h 456"/>
                <a:gd name="T68" fmla="*/ 52 w 309"/>
                <a:gd name="T69" fmla="*/ 99 h 456"/>
                <a:gd name="T70" fmla="*/ 58 w 309"/>
                <a:gd name="T71" fmla="*/ 55 h 456"/>
                <a:gd name="T72" fmla="*/ 31 w 309"/>
                <a:gd name="T73" fmla="*/ 67 h 456"/>
                <a:gd name="T74" fmla="*/ 0 w 309"/>
                <a:gd name="T75" fmla="*/ 47 h 456"/>
                <a:gd name="T76" fmla="*/ 0 w 309"/>
                <a:gd name="T77" fmla="*/ 47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9" h="456">
                  <a:moveTo>
                    <a:pt x="0" y="47"/>
                  </a:moveTo>
                  <a:lnTo>
                    <a:pt x="19" y="0"/>
                  </a:lnTo>
                  <a:lnTo>
                    <a:pt x="47" y="26"/>
                  </a:lnTo>
                  <a:lnTo>
                    <a:pt x="94" y="3"/>
                  </a:lnTo>
                  <a:lnTo>
                    <a:pt x="107" y="47"/>
                  </a:lnTo>
                  <a:lnTo>
                    <a:pt x="174" y="61"/>
                  </a:lnTo>
                  <a:lnTo>
                    <a:pt x="272" y="153"/>
                  </a:lnTo>
                  <a:lnTo>
                    <a:pt x="247" y="178"/>
                  </a:lnTo>
                  <a:lnTo>
                    <a:pt x="305" y="211"/>
                  </a:lnTo>
                  <a:lnTo>
                    <a:pt x="309" y="264"/>
                  </a:lnTo>
                  <a:lnTo>
                    <a:pt x="264" y="250"/>
                  </a:lnTo>
                  <a:lnTo>
                    <a:pt x="305" y="341"/>
                  </a:lnTo>
                  <a:lnTo>
                    <a:pt x="272" y="350"/>
                  </a:lnTo>
                  <a:lnTo>
                    <a:pt x="279" y="411"/>
                  </a:lnTo>
                  <a:lnTo>
                    <a:pt x="247" y="411"/>
                  </a:lnTo>
                  <a:lnTo>
                    <a:pt x="229" y="456"/>
                  </a:lnTo>
                  <a:lnTo>
                    <a:pt x="229" y="367"/>
                  </a:lnTo>
                  <a:lnTo>
                    <a:pt x="255" y="370"/>
                  </a:lnTo>
                  <a:lnTo>
                    <a:pt x="233" y="321"/>
                  </a:lnTo>
                  <a:lnTo>
                    <a:pt x="255" y="295"/>
                  </a:lnTo>
                  <a:lnTo>
                    <a:pt x="221" y="264"/>
                  </a:lnTo>
                  <a:lnTo>
                    <a:pt x="238" y="221"/>
                  </a:lnTo>
                  <a:lnTo>
                    <a:pt x="204" y="211"/>
                  </a:lnTo>
                  <a:lnTo>
                    <a:pt x="204" y="174"/>
                  </a:lnTo>
                  <a:lnTo>
                    <a:pt x="140" y="178"/>
                  </a:lnTo>
                  <a:lnTo>
                    <a:pt x="140" y="141"/>
                  </a:lnTo>
                  <a:lnTo>
                    <a:pt x="112" y="185"/>
                  </a:lnTo>
                  <a:lnTo>
                    <a:pt x="152" y="204"/>
                  </a:lnTo>
                  <a:lnTo>
                    <a:pt x="140" y="238"/>
                  </a:lnTo>
                  <a:lnTo>
                    <a:pt x="170" y="261"/>
                  </a:lnTo>
                  <a:lnTo>
                    <a:pt x="152" y="313"/>
                  </a:lnTo>
                  <a:lnTo>
                    <a:pt x="120" y="221"/>
                  </a:lnTo>
                  <a:lnTo>
                    <a:pt x="77" y="145"/>
                  </a:lnTo>
                  <a:lnTo>
                    <a:pt x="87" y="99"/>
                  </a:lnTo>
                  <a:lnTo>
                    <a:pt x="52" y="99"/>
                  </a:lnTo>
                  <a:lnTo>
                    <a:pt x="58" y="55"/>
                  </a:lnTo>
                  <a:lnTo>
                    <a:pt x="31" y="67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2" name="Freeform 208">
              <a:extLst>
                <a:ext uri="{FF2B5EF4-FFF2-40B4-BE49-F238E27FC236}">
                  <a16:creationId xmlns:a16="http://schemas.microsoft.com/office/drawing/2014/main" id="{78B25586-2587-447B-9A1B-BD69B17FF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" y="3695"/>
              <a:ext cx="23" cy="76"/>
            </a:xfrm>
            <a:custGeom>
              <a:avLst/>
              <a:gdLst>
                <a:gd name="T0" fmla="*/ 0 w 67"/>
                <a:gd name="T1" fmla="*/ 0 h 226"/>
                <a:gd name="T2" fmla="*/ 30 w 67"/>
                <a:gd name="T3" fmla="*/ 56 h 226"/>
                <a:gd name="T4" fmla="*/ 17 w 67"/>
                <a:gd name="T5" fmla="*/ 109 h 226"/>
                <a:gd name="T6" fmla="*/ 37 w 67"/>
                <a:gd name="T7" fmla="*/ 155 h 226"/>
                <a:gd name="T8" fmla="*/ 28 w 67"/>
                <a:gd name="T9" fmla="*/ 226 h 226"/>
                <a:gd name="T10" fmla="*/ 59 w 67"/>
                <a:gd name="T11" fmla="*/ 177 h 226"/>
                <a:gd name="T12" fmla="*/ 67 w 67"/>
                <a:gd name="T13" fmla="*/ 128 h 226"/>
                <a:gd name="T14" fmla="*/ 60 w 67"/>
                <a:gd name="T15" fmla="*/ 82 h 226"/>
                <a:gd name="T16" fmla="*/ 47 w 67"/>
                <a:gd name="T17" fmla="*/ 42 h 226"/>
                <a:gd name="T18" fmla="*/ 0 w 67"/>
                <a:gd name="T19" fmla="*/ 0 h 226"/>
                <a:gd name="T20" fmla="*/ 0 w 67"/>
                <a:gd name="T21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226">
                  <a:moveTo>
                    <a:pt x="0" y="0"/>
                  </a:moveTo>
                  <a:lnTo>
                    <a:pt x="30" y="56"/>
                  </a:lnTo>
                  <a:lnTo>
                    <a:pt x="17" y="109"/>
                  </a:lnTo>
                  <a:lnTo>
                    <a:pt x="37" y="155"/>
                  </a:lnTo>
                  <a:lnTo>
                    <a:pt x="28" y="226"/>
                  </a:lnTo>
                  <a:lnTo>
                    <a:pt x="59" y="177"/>
                  </a:lnTo>
                  <a:lnTo>
                    <a:pt x="67" y="128"/>
                  </a:lnTo>
                  <a:lnTo>
                    <a:pt x="60" y="82"/>
                  </a:lnTo>
                  <a:lnTo>
                    <a:pt x="4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3" name="Freeform 209">
              <a:extLst>
                <a:ext uri="{FF2B5EF4-FFF2-40B4-BE49-F238E27FC236}">
                  <a16:creationId xmlns:a16="http://schemas.microsoft.com/office/drawing/2014/main" id="{98E9DBFE-4326-40A1-B992-959A0B873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" y="3641"/>
              <a:ext cx="258" cy="289"/>
            </a:xfrm>
            <a:custGeom>
              <a:avLst/>
              <a:gdLst>
                <a:gd name="T0" fmla="*/ 74 w 773"/>
                <a:gd name="T1" fmla="*/ 150 h 871"/>
                <a:gd name="T2" fmla="*/ 97 w 773"/>
                <a:gd name="T3" fmla="*/ 313 h 871"/>
                <a:gd name="T4" fmla="*/ 124 w 773"/>
                <a:gd name="T5" fmla="*/ 367 h 871"/>
                <a:gd name="T6" fmla="*/ 132 w 773"/>
                <a:gd name="T7" fmla="*/ 335 h 871"/>
                <a:gd name="T8" fmla="*/ 176 w 773"/>
                <a:gd name="T9" fmla="*/ 426 h 871"/>
                <a:gd name="T10" fmla="*/ 196 w 773"/>
                <a:gd name="T11" fmla="*/ 397 h 871"/>
                <a:gd name="T12" fmla="*/ 243 w 773"/>
                <a:gd name="T13" fmla="*/ 441 h 871"/>
                <a:gd name="T14" fmla="*/ 289 w 773"/>
                <a:gd name="T15" fmla="*/ 426 h 871"/>
                <a:gd name="T16" fmla="*/ 331 w 773"/>
                <a:gd name="T17" fmla="*/ 461 h 871"/>
                <a:gd name="T18" fmla="*/ 374 w 773"/>
                <a:gd name="T19" fmla="*/ 449 h 871"/>
                <a:gd name="T20" fmla="*/ 431 w 773"/>
                <a:gd name="T21" fmla="*/ 463 h 871"/>
                <a:gd name="T22" fmla="*/ 368 w 773"/>
                <a:gd name="T23" fmla="*/ 491 h 871"/>
                <a:gd name="T24" fmla="*/ 281 w 773"/>
                <a:gd name="T25" fmla="*/ 513 h 871"/>
                <a:gd name="T26" fmla="*/ 342 w 773"/>
                <a:gd name="T27" fmla="*/ 566 h 871"/>
                <a:gd name="T28" fmla="*/ 503 w 773"/>
                <a:gd name="T29" fmla="*/ 580 h 871"/>
                <a:gd name="T30" fmla="*/ 460 w 773"/>
                <a:gd name="T31" fmla="*/ 614 h 871"/>
                <a:gd name="T32" fmla="*/ 548 w 773"/>
                <a:gd name="T33" fmla="*/ 590 h 871"/>
                <a:gd name="T34" fmla="*/ 526 w 773"/>
                <a:gd name="T35" fmla="*/ 636 h 871"/>
                <a:gd name="T36" fmla="*/ 612 w 773"/>
                <a:gd name="T37" fmla="*/ 595 h 871"/>
                <a:gd name="T38" fmla="*/ 637 w 773"/>
                <a:gd name="T39" fmla="*/ 564 h 871"/>
                <a:gd name="T40" fmla="*/ 657 w 773"/>
                <a:gd name="T41" fmla="*/ 621 h 871"/>
                <a:gd name="T42" fmla="*/ 674 w 773"/>
                <a:gd name="T43" fmla="*/ 536 h 871"/>
                <a:gd name="T44" fmla="*/ 700 w 773"/>
                <a:gd name="T45" fmla="*/ 669 h 871"/>
                <a:gd name="T46" fmla="*/ 700 w 773"/>
                <a:gd name="T47" fmla="*/ 779 h 871"/>
                <a:gd name="T48" fmla="*/ 664 w 773"/>
                <a:gd name="T49" fmla="*/ 821 h 871"/>
                <a:gd name="T50" fmla="*/ 634 w 773"/>
                <a:gd name="T51" fmla="*/ 871 h 871"/>
                <a:gd name="T52" fmla="*/ 661 w 773"/>
                <a:gd name="T53" fmla="*/ 801 h 871"/>
                <a:gd name="T54" fmla="*/ 674 w 773"/>
                <a:gd name="T55" fmla="*/ 761 h 871"/>
                <a:gd name="T56" fmla="*/ 661 w 773"/>
                <a:gd name="T57" fmla="*/ 727 h 871"/>
                <a:gd name="T58" fmla="*/ 608 w 773"/>
                <a:gd name="T59" fmla="*/ 705 h 871"/>
                <a:gd name="T60" fmla="*/ 450 w 773"/>
                <a:gd name="T61" fmla="*/ 677 h 871"/>
                <a:gd name="T62" fmla="*/ 311 w 773"/>
                <a:gd name="T63" fmla="*/ 617 h 871"/>
                <a:gd name="T64" fmla="*/ 162 w 773"/>
                <a:gd name="T65" fmla="*/ 517 h 871"/>
                <a:gd name="T66" fmla="*/ 61 w 773"/>
                <a:gd name="T67" fmla="*/ 404 h 871"/>
                <a:gd name="T68" fmla="*/ 18 w 773"/>
                <a:gd name="T69" fmla="*/ 305 h 871"/>
                <a:gd name="T70" fmla="*/ 0 w 773"/>
                <a:gd name="T71" fmla="*/ 205 h 871"/>
                <a:gd name="T72" fmla="*/ 10 w 773"/>
                <a:gd name="T73" fmla="*/ 114 h 871"/>
                <a:gd name="T74" fmla="*/ 44 w 773"/>
                <a:gd name="T75" fmla="*/ 56 h 871"/>
                <a:gd name="T76" fmla="*/ 117 w 773"/>
                <a:gd name="T77" fmla="*/ 18 h 871"/>
                <a:gd name="T78" fmla="*/ 224 w 773"/>
                <a:gd name="T79" fmla="*/ 0 h 871"/>
                <a:gd name="T80" fmla="*/ 345 w 773"/>
                <a:gd name="T81" fmla="*/ 21 h 871"/>
                <a:gd name="T82" fmla="*/ 450 w 773"/>
                <a:gd name="T83" fmla="*/ 59 h 871"/>
                <a:gd name="T84" fmla="*/ 569 w 773"/>
                <a:gd name="T85" fmla="*/ 137 h 871"/>
                <a:gd name="T86" fmla="*/ 685 w 773"/>
                <a:gd name="T87" fmla="*/ 202 h 871"/>
                <a:gd name="T88" fmla="*/ 773 w 773"/>
                <a:gd name="T89" fmla="*/ 199 h 871"/>
                <a:gd name="T90" fmla="*/ 674 w 773"/>
                <a:gd name="T91" fmla="*/ 231 h 871"/>
                <a:gd name="T92" fmla="*/ 607 w 773"/>
                <a:gd name="T93" fmla="*/ 175 h 871"/>
                <a:gd name="T94" fmla="*/ 454 w 773"/>
                <a:gd name="T95" fmla="*/ 79 h 871"/>
                <a:gd name="T96" fmla="*/ 342 w 773"/>
                <a:gd name="T97" fmla="*/ 33 h 871"/>
                <a:gd name="T98" fmla="*/ 226 w 773"/>
                <a:gd name="T99" fmla="*/ 18 h 871"/>
                <a:gd name="T100" fmla="*/ 105 w 773"/>
                <a:gd name="T101" fmla="*/ 44 h 871"/>
                <a:gd name="T102" fmla="*/ 34 w 773"/>
                <a:gd name="T103" fmla="*/ 105 h 871"/>
                <a:gd name="T104" fmla="*/ 20 w 773"/>
                <a:gd name="T105" fmla="*/ 187 h 871"/>
                <a:gd name="T106" fmla="*/ 37 w 773"/>
                <a:gd name="T107" fmla="*/ 300 h 871"/>
                <a:gd name="T108" fmla="*/ 68 w 773"/>
                <a:gd name="T109" fmla="*/ 340 h 871"/>
                <a:gd name="T110" fmla="*/ 61 w 773"/>
                <a:gd name="T111" fmla="*/ 287 h 871"/>
                <a:gd name="T112" fmla="*/ 79 w 773"/>
                <a:gd name="T113" fmla="*/ 305 h 871"/>
                <a:gd name="T114" fmla="*/ 74 w 773"/>
                <a:gd name="T115" fmla="*/ 213 h 871"/>
                <a:gd name="T116" fmla="*/ 74 w 773"/>
                <a:gd name="T117" fmla="*/ 150 h 871"/>
                <a:gd name="T118" fmla="*/ 74 w 773"/>
                <a:gd name="T119" fmla="*/ 15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3" h="871">
                  <a:moveTo>
                    <a:pt x="74" y="150"/>
                  </a:moveTo>
                  <a:lnTo>
                    <a:pt x="97" y="313"/>
                  </a:lnTo>
                  <a:lnTo>
                    <a:pt x="124" y="367"/>
                  </a:lnTo>
                  <a:lnTo>
                    <a:pt x="132" y="335"/>
                  </a:lnTo>
                  <a:lnTo>
                    <a:pt x="176" y="426"/>
                  </a:lnTo>
                  <a:lnTo>
                    <a:pt x="196" y="397"/>
                  </a:lnTo>
                  <a:lnTo>
                    <a:pt x="243" y="441"/>
                  </a:lnTo>
                  <a:lnTo>
                    <a:pt x="289" y="426"/>
                  </a:lnTo>
                  <a:lnTo>
                    <a:pt x="331" y="461"/>
                  </a:lnTo>
                  <a:lnTo>
                    <a:pt x="374" y="449"/>
                  </a:lnTo>
                  <a:lnTo>
                    <a:pt x="431" y="463"/>
                  </a:lnTo>
                  <a:lnTo>
                    <a:pt x="368" y="491"/>
                  </a:lnTo>
                  <a:lnTo>
                    <a:pt x="281" y="513"/>
                  </a:lnTo>
                  <a:lnTo>
                    <a:pt x="342" y="566"/>
                  </a:lnTo>
                  <a:lnTo>
                    <a:pt x="503" y="580"/>
                  </a:lnTo>
                  <a:lnTo>
                    <a:pt x="460" y="614"/>
                  </a:lnTo>
                  <a:lnTo>
                    <a:pt x="548" y="590"/>
                  </a:lnTo>
                  <a:lnTo>
                    <a:pt x="526" y="636"/>
                  </a:lnTo>
                  <a:lnTo>
                    <a:pt x="612" y="595"/>
                  </a:lnTo>
                  <a:lnTo>
                    <a:pt x="637" y="564"/>
                  </a:lnTo>
                  <a:lnTo>
                    <a:pt x="657" y="621"/>
                  </a:lnTo>
                  <a:lnTo>
                    <a:pt x="674" y="536"/>
                  </a:lnTo>
                  <a:lnTo>
                    <a:pt x="700" y="669"/>
                  </a:lnTo>
                  <a:lnTo>
                    <a:pt x="700" y="779"/>
                  </a:lnTo>
                  <a:lnTo>
                    <a:pt x="664" y="821"/>
                  </a:lnTo>
                  <a:lnTo>
                    <a:pt x="634" y="871"/>
                  </a:lnTo>
                  <a:lnTo>
                    <a:pt x="661" y="801"/>
                  </a:lnTo>
                  <a:lnTo>
                    <a:pt x="674" y="761"/>
                  </a:lnTo>
                  <a:lnTo>
                    <a:pt x="661" y="727"/>
                  </a:lnTo>
                  <a:lnTo>
                    <a:pt x="608" y="705"/>
                  </a:lnTo>
                  <a:lnTo>
                    <a:pt x="450" y="677"/>
                  </a:lnTo>
                  <a:lnTo>
                    <a:pt x="311" y="617"/>
                  </a:lnTo>
                  <a:lnTo>
                    <a:pt x="162" y="517"/>
                  </a:lnTo>
                  <a:lnTo>
                    <a:pt x="61" y="404"/>
                  </a:lnTo>
                  <a:lnTo>
                    <a:pt x="18" y="305"/>
                  </a:lnTo>
                  <a:lnTo>
                    <a:pt x="0" y="205"/>
                  </a:lnTo>
                  <a:lnTo>
                    <a:pt x="10" y="114"/>
                  </a:lnTo>
                  <a:lnTo>
                    <a:pt x="44" y="56"/>
                  </a:lnTo>
                  <a:lnTo>
                    <a:pt x="117" y="18"/>
                  </a:lnTo>
                  <a:lnTo>
                    <a:pt x="224" y="0"/>
                  </a:lnTo>
                  <a:lnTo>
                    <a:pt x="345" y="21"/>
                  </a:lnTo>
                  <a:lnTo>
                    <a:pt x="450" y="59"/>
                  </a:lnTo>
                  <a:lnTo>
                    <a:pt x="569" y="137"/>
                  </a:lnTo>
                  <a:lnTo>
                    <a:pt x="685" y="202"/>
                  </a:lnTo>
                  <a:lnTo>
                    <a:pt x="773" y="199"/>
                  </a:lnTo>
                  <a:lnTo>
                    <a:pt x="674" y="231"/>
                  </a:lnTo>
                  <a:lnTo>
                    <a:pt x="607" y="175"/>
                  </a:lnTo>
                  <a:lnTo>
                    <a:pt x="454" y="79"/>
                  </a:lnTo>
                  <a:lnTo>
                    <a:pt x="342" y="33"/>
                  </a:lnTo>
                  <a:lnTo>
                    <a:pt x="226" y="18"/>
                  </a:lnTo>
                  <a:lnTo>
                    <a:pt x="105" y="44"/>
                  </a:lnTo>
                  <a:lnTo>
                    <a:pt x="34" y="105"/>
                  </a:lnTo>
                  <a:lnTo>
                    <a:pt x="20" y="187"/>
                  </a:lnTo>
                  <a:lnTo>
                    <a:pt x="37" y="300"/>
                  </a:lnTo>
                  <a:lnTo>
                    <a:pt x="68" y="340"/>
                  </a:lnTo>
                  <a:lnTo>
                    <a:pt x="61" y="287"/>
                  </a:lnTo>
                  <a:lnTo>
                    <a:pt x="79" y="305"/>
                  </a:lnTo>
                  <a:lnTo>
                    <a:pt x="74" y="213"/>
                  </a:lnTo>
                  <a:lnTo>
                    <a:pt x="74" y="150"/>
                  </a:lnTo>
                  <a:lnTo>
                    <a:pt x="74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4" name="Freeform 210">
              <a:extLst>
                <a:ext uri="{FF2B5EF4-FFF2-40B4-BE49-F238E27FC236}">
                  <a16:creationId xmlns:a16="http://schemas.microsoft.com/office/drawing/2014/main" id="{D960154A-35B8-4DFF-9389-0247EE10C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" y="3635"/>
              <a:ext cx="262" cy="276"/>
            </a:xfrm>
            <a:custGeom>
              <a:avLst/>
              <a:gdLst>
                <a:gd name="T0" fmla="*/ 0 w 787"/>
                <a:gd name="T1" fmla="*/ 213 h 831"/>
                <a:gd name="T2" fmla="*/ 45 w 787"/>
                <a:gd name="T3" fmla="*/ 231 h 831"/>
                <a:gd name="T4" fmla="*/ 91 w 787"/>
                <a:gd name="T5" fmla="*/ 239 h 831"/>
                <a:gd name="T6" fmla="*/ 155 w 787"/>
                <a:gd name="T7" fmla="*/ 200 h 831"/>
                <a:gd name="T8" fmla="*/ 259 w 787"/>
                <a:gd name="T9" fmla="*/ 173 h 831"/>
                <a:gd name="T10" fmla="*/ 327 w 787"/>
                <a:gd name="T11" fmla="*/ 112 h 831"/>
                <a:gd name="T12" fmla="*/ 414 w 787"/>
                <a:gd name="T13" fmla="*/ 40 h 831"/>
                <a:gd name="T14" fmla="*/ 502 w 787"/>
                <a:gd name="T15" fmla="*/ 3 h 831"/>
                <a:gd name="T16" fmla="*/ 556 w 787"/>
                <a:gd name="T17" fmla="*/ 0 h 831"/>
                <a:gd name="T18" fmla="*/ 631 w 787"/>
                <a:gd name="T19" fmla="*/ 29 h 831"/>
                <a:gd name="T20" fmla="*/ 706 w 787"/>
                <a:gd name="T21" fmla="*/ 94 h 831"/>
                <a:gd name="T22" fmla="*/ 749 w 787"/>
                <a:gd name="T23" fmla="*/ 161 h 831"/>
                <a:gd name="T24" fmla="*/ 787 w 787"/>
                <a:gd name="T25" fmla="*/ 321 h 831"/>
                <a:gd name="T26" fmla="*/ 777 w 787"/>
                <a:gd name="T27" fmla="*/ 412 h 831"/>
                <a:gd name="T28" fmla="*/ 746 w 787"/>
                <a:gd name="T29" fmla="*/ 524 h 831"/>
                <a:gd name="T30" fmla="*/ 667 w 787"/>
                <a:gd name="T31" fmla="*/ 631 h 831"/>
                <a:gd name="T32" fmla="*/ 567 w 787"/>
                <a:gd name="T33" fmla="*/ 708 h 831"/>
                <a:gd name="T34" fmla="*/ 477 w 787"/>
                <a:gd name="T35" fmla="*/ 752 h 831"/>
                <a:gd name="T36" fmla="*/ 356 w 787"/>
                <a:gd name="T37" fmla="*/ 782 h 831"/>
                <a:gd name="T38" fmla="*/ 237 w 787"/>
                <a:gd name="T39" fmla="*/ 801 h 831"/>
                <a:gd name="T40" fmla="*/ 218 w 787"/>
                <a:gd name="T41" fmla="*/ 831 h 831"/>
                <a:gd name="T42" fmla="*/ 184 w 787"/>
                <a:gd name="T43" fmla="*/ 795 h 831"/>
                <a:gd name="T44" fmla="*/ 162 w 787"/>
                <a:gd name="T45" fmla="*/ 745 h 831"/>
                <a:gd name="T46" fmla="*/ 181 w 787"/>
                <a:gd name="T47" fmla="*/ 745 h 831"/>
                <a:gd name="T48" fmla="*/ 159 w 787"/>
                <a:gd name="T49" fmla="*/ 681 h 831"/>
                <a:gd name="T50" fmla="*/ 185 w 787"/>
                <a:gd name="T51" fmla="*/ 687 h 831"/>
                <a:gd name="T52" fmla="*/ 173 w 787"/>
                <a:gd name="T53" fmla="*/ 622 h 831"/>
                <a:gd name="T54" fmla="*/ 234 w 787"/>
                <a:gd name="T55" fmla="*/ 705 h 831"/>
                <a:gd name="T56" fmla="*/ 300 w 787"/>
                <a:gd name="T57" fmla="*/ 745 h 831"/>
                <a:gd name="T58" fmla="*/ 263 w 787"/>
                <a:gd name="T59" fmla="*/ 674 h 831"/>
                <a:gd name="T60" fmla="*/ 364 w 787"/>
                <a:gd name="T61" fmla="*/ 747 h 831"/>
                <a:gd name="T62" fmla="*/ 346 w 787"/>
                <a:gd name="T63" fmla="*/ 705 h 831"/>
                <a:gd name="T64" fmla="*/ 428 w 787"/>
                <a:gd name="T65" fmla="*/ 723 h 831"/>
                <a:gd name="T66" fmla="*/ 428 w 787"/>
                <a:gd name="T67" fmla="*/ 701 h 831"/>
                <a:gd name="T68" fmla="*/ 509 w 787"/>
                <a:gd name="T69" fmla="*/ 704 h 831"/>
                <a:gd name="T70" fmla="*/ 517 w 787"/>
                <a:gd name="T71" fmla="*/ 685 h 831"/>
                <a:gd name="T72" fmla="*/ 589 w 787"/>
                <a:gd name="T73" fmla="*/ 672 h 831"/>
                <a:gd name="T74" fmla="*/ 665 w 787"/>
                <a:gd name="T75" fmla="*/ 601 h 831"/>
                <a:gd name="T76" fmla="*/ 742 w 787"/>
                <a:gd name="T77" fmla="*/ 491 h 831"/>
                <a:gd name="T78" fmla="*/ 772 w 787"/>
                <a:gd name="T79" fmla="*/ 337 h 831"/>
                <a:gd name="T80" fmla="*/ 744 w 787"/>
                <a:gd name="T81" fmla="*/ 180 h 831"/>
                <a:gd name="T82" fmla="*/ 728 w 787"/>
                <a:gd name="T83" fmla="*/ 274 h 831"/>
                <a:gd name="T84" fmla="*/ 706 w 787"/>
                <a:gd name="T85" fmla="*/ 146 h 831"/>
                <a:gd name="T86" fmla="*/ 649 w 787"/>
                <a:gd name="T87" fmla="*/ 71 h 831"/>
                <a:gd name="T88" fmla="*/ 567 w 787"/>
                <a:gd name="T89" fmla="*/ 29 h 831"/>
                <a:gd name="T90" fmla="*/ 496 w 787"/>
                <a:gd name="T91" fmla="*/ 34 h 831"/>
                <a:gd name="T92" fmla="*/ 425 w 787"/>
                <a:gd name="T93" fmla="*/ 71 h 831"/>
                <a:gd name="T94" fmla="*/ 346 w 787"/>
                <a:gd name="T95" fmla="*/ 142 h 831"/>
                <a:gd name="T96" fmla="*/ 300 w 787"/>
                <a:gd name="T97" fmla="*/ 200 h 831"/>
                <a:gd name="T98" fmla="*/ 262 w 787"/>
                <a:gd name="T99" fmla="*/ 311 h 831"/>
                <a:gd name="T100" fmla="*/ 259 w 787"/>
                <a:gd name="T101" fmla="*/ 200 h 831"/>
                <a:gd name="T102" fmla="*/ 193 w 787"/>
                <a:gd name="T103" fmla="*/ 221 h 831"/>
                <a:gd name="T104" fmla="*/ 117 w 787"/>
                <a:gd name="T105" fmla="*/ 274 h 831"/>
                <a:gd name="T106" fmla="*/ 140 w 787"/>
                <a:gd name="T107" fmla="*/ 370 h 831"/>
                <a:gd name="T108" fmla="*/ 162 w 787"/>
                <a:gd name="T109" fmla="*/ 447 h 831"/>
                <a:gd name="T110" fmla="*/ 112 w 787"/>
                <a:gd name="T111" fmla="*/ 375 h 831"/>
                <a:gd name="T112" fmla="*/ 90 w 787"/>
                <a:gd name="T113" fmla="*/ 278 h 831"/>
                <a:gd name="T114" fmla="*/ 34 w 787"/>
                <a:gd name="T115" fmla="*/ 255 h 831"/>
                <a:gd name="T116" fmla="*/ 0 w 787"/>
                <a:gd name="T117" fmla="*/ 213 h 831"/>
                <a:gd name="T118" fmla="*/ 0 w 787"/>
                <a:gd name="T119" fmla="*/ 213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7" h="831">
                  <a:moveTo>
                    <a:pt x="0" y="213"/>
                  </a:moveTo>
                  <a:lnTo>
                    <a:pt x="45" y="231"/>
                  </a:lnTo>
                  <a:lnTo>
                    <a:pt x="91" y="239"/>
                  </a:lnTo>
                  <a:lnTo>
                    <a:pt x="155" y="200"/>
                  </a:lnTo>
                  <a:lnTo>
                    <a:pt x="259" y="173"/>
                  </a:lnTo>
                  <a:lnTo>
                    <a:pt x="327" y="112"/>
                  </a:lnTo>
                  <a:lnTo>
                    <a:pt x="414" y="40"/>
                  </a:lnTo>
                  <a:lnTo>
                    <a:pt x="502" y="3"/>
                  </a:lnTo>
                  <a:lnTo>
                    <a:pt x="556" y="0"/>
                  </a:lnTo>
                  <a:lnTo>
                    <a:pt x="631" y="29"/>
                  </a:lnTo>
                  <a:lnTo>
                    <a:pt x="706" y="94"/>
                  </a:lnTo>
                  <a:lnTo>
                    <a:pt x="749" y="161"/>
                  </a:lnTo>
                  <a:lnTo>
                    <a:pt x="787" y="321"/>
                  </a:lnTo>
                  <a:lnTo>
                    <a:pt x="777" y="412"/>
                  </a:lnTo>
                  <a:lnTo>
                    <a:pt x="746" y="524"/>
                  </a:lnTo>
                  <a:lnTo>
                    <a:pt x="667" y="631"/>
                  </a:lnTo>
                  <a:lnTo>
                    <a:pt x="567" y="708"/>
                  </a:lnTo>
                  <a:lnTo>
                    <a:pt x="477" y="752"/>
                  </a:lnTo>
                  <a:lnTo>
                    <a:pt x="356" y="782"/>
                  </a:lnTo>
                  <a:lnTo>
                    <a:pt x="237" y="801"/>
                  </a:lnTo>
                  <a:lnTo>
                    <a:pt x="218" y="831"/>
                  </a:lnTo>
                  <a:lnTo>
                    <a:pt x="184" y="795"/>
                  </a:lnTo>
                  <a:lnTo>
                    <a:pt x="162" y="745"/>
                  </a:lnTo>
                  <a:lnTo>
                    <a:pt x="181" y="745"/>
                  </a:lnTo>
                  <a:lnTo>
                    <a:pt x="159" y="681"/>
                  </a:lnTo>
                  <a:lnTo>
                    <a:pt x="185" y="687"/>
                  </a:lnTo>
                  <a:lnTo>
                    <a:pt x="173" y="622"/>
                  </a:lnTo>
                  <a:lnTo>
                    <a:pt x="234" y="705"/>
                  </a:lnTo>
                  <a:lnTo>
                    <a:pt x="300" y="745"/>
                  </a:lnTo>
                  <a:lnTo>
                    <a:pt x="263" y="674"/>
                  </a:lnTo>
                  <a:lnTo>
                    <a:pt x="364" y="747"/>
                  </a:lnTo>
                  <a:lnTo>
                    <a:pt x="346" y="705"/>
                  </a:lnTo>
                  <a:lnTo>
                    <a:pt x="428" y="723"/>
                  </a:lnTo>
                  <a:lnTo>
                    <a:pt x="428" y="701"/>
                  </a:lnTo>
                  <a:lnTo>
                    <a:pt x="509" y="704"/>
                  </a:lnTo>
                  <a:lnTo>
                    <a:pt x="517" y="685"/>
                  </a:lnTo>
                  <a:lnTo>
                    <a:pt x="589" y="672"/>
                  </a:lnTo>
                  <a:lnTo>
                    <a:pt x="665" y="601"/>
                  </a:lnTo>
                  <a:lnTo>
                    <a:pt x="742" y="491"/>
                  </a:lnTo>
                  <a:lnTo>
                    <a:pt x="772" y="337"/>
                  </a:lnTo>
                  <a:lnTo>
                    <a:pt x="744" y="180"/>
                  </a:lnTo>
                  <a:lnTo>
                    <a:pt x="728" y="274"/>
                  </a:lnTo>
                  <a:lnTo>
                    <a:pt x="706" y="146"/>
                  </a:lnTo>
                  <a:lnTo>
                    <a:pt x="649" y="71"/>
                  </a:lnTo>
                  <a:lnTo>
                    <a:pt x="567" y="29"/>
                  </a:lnTo>
                  <a:lnTo>
                    <a:pt x="496" y="34"/>
                  </a:lnTo>
                  <a:lnTo>
                    <a:pt x="425" y="71"/>
                  </a:lnTo>
                  <a:lnTo>
                    <a:pt x="346" y="142"/>
                  </a:lnTo>
                  <a:lnTo>
                    <a:pt x="300" y="200"/>
                  </a:lnTo>
                  <a:lnTo>
                    <a:pt x="262" y="311"/>
                  </a:lnTo>
                  <a:lnTo>
                    <a:pt x="259" y="200"/>
                  </a:lnTo>
                  <a:lnTo>
                    <a:pt x="193" y="221"/>
                  </a:lnTo>
                  <a:lnTo>
                    <a:pt x="117" y="274"/>
                  </a:lnTo>
                  <a:lnTo>
                    <a:pt x="140" y="370"/>
                  </a:lnTo>
                  <a:lnTo>
                    <a:pt x="162" y="447"/>
                  </a:lnTo>
                  <a:lnTo>
                    <a:pt x="112" y="375"/>
                  </a:lnTo>
                  <a:lnTo>
                    <a:pt x="90" y="278"/>
                  </a:lnTo>
                  <a:lnTo>
                    <a:pt x="34" y="255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5" name="Freeform 211">
              <a:extLst>
                <a:ext uri="{FF2B5EF4-FFF2-40B4-BE49-F238E27FC236}">
                  <a16:creationId xmlns:a16="http://schemas.microsoft.com/office/drawing/2014/main" id="{C7A4D2BC-2428-44F0-88AD-6C005913F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5" y="3736"/>
              <a:ext cx="92" cy="92"/>
            </a:xfrm>
            <a:custGeom>
              <a:avLst/>
              <a:gdLst>
                <a:gd name="T0" fmla="*/ 277 w 277"/>
                <a:gd name="T1" fmla="*/ 0 h 281"/>
                <a:gd name="T2" fmla="*/ 264 w 277"/>
                <a:gd name="T3" fmla="*/ 92 h 281"/>
                <a:gd name="T4" fmla="*/ 213 w 277"/>
                <a:gd name="T5" fmla="*/ 180 h 281"/>
                <a:gd name="T6" fmla="*/ 158 w 277"/>
                <a:gd name="T7" fmla="*/ 249 h 281"/>
                <a:gd name="T8" fmla="*/ 89 w 277"/>
                <a:gd name="T9" fmla="*/ 281 h 281"/>
                <a:gd name="T10" fmla="*/ 0 w 277"/>
                <a:gd name="T11" fmla="*/ 249 h 281"/>
                <a:gd name="T12" fmla="*/ 90 w 277"/>
                <a:gd name="T13" fmla="*/ 236 h 281"/>
                <a:gd name="T14" fmla="*/ 95 w 277"/>
                <a:gd name="T15" fmla="*/ 190 h 281"/>
                <a:gd name="T16" fmla="*/ 172 w 277"/>
                <a:gd name="T17" fmla="*/ 172 h 281"/>
                <a:gd name="T18" fmla="*/ 168 w 277"/>
                <a:gd name="T19" fmla="*/ 135 h 281"/>
                <a:gd name="T20" fmla="*/ 225 w 277"/>
                <a:gd name="T21" fmla="*/ 114 h 281"/>
                <a:gd name="T22" fmla="*/ 213 w 277"/>
                <a:gd name="T23" fmla="*/ 92 h 281"/>
                <a:gd name="T24" fmla="*/ 245 w 277"/>
                <a:gd name="T25" fmla="*/ 65 h 281"/>
                <a:gd name="T26" fmla="*/ 241 w 277"/>
                <a:gd name="T27" fmla="*/ 45 h 281"/>
                <a:gd name="T28" fmla="*/ 277 w 277"/>
                <a:gd name="T29" fmla="*/ 0 h 281"/>
                <a:gd name="T30" fmla="*/ 277 w 277"/>
                <a:gd name="T31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81">
                  <a:moveTo>
                    <a:pt x="277" y="0"/>
                  </a:moveTo>
                  <a:lnTo>
                    <a:pt x="264" y="92"/>
                  </a:lnTo>
                  <a:lnTo>
                    <a:pt x="213" y="180"/>
                  </a:lnTo>
                  <a:lnTo>
                    <a:pt x="158" y="249"/>
                  </a:lnTo>
                  <a:lnTo>
                    <a:pt x="89" y="281"/>
                  </a:lnTo>
                  <a:lnTo>
                    <a:pt x="0" y="249"/>
                  </a:lnTo>
                  <a:lnTo>
                    <a:pt x="90" y="236"/>
                  </a:lnTo>
                  <a:lnTo>
                    <a:pt x="95" y="190"/>
                  </a:lnTo>
                  <a:lnTo>
                    <a:pt x="172" y="172"/>
                  </a:lnTo>
                  <a:lnTo>
                    <a:pt x="168" y="135"/>
                  </a:lnTo>
                  <a:lnTo>
                    <a:pt x="225" y="114"/>
                  </a:lnTo>
                  <a:lnTo>
                    <a:pt x="213" y="92"/>
                  </a:lnTo>
                  <a:lnTo>
                    <a:pt x="245" y="65"/>
                  </a:lnTo>
                  <a:lnTo>
                    <a:pt x="241" y="45"/>
                  </a:lnTo>
                  <a:lnTo>
                    <a:pt x="277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6" name="Freeform 212">
              <a:extLst>
                <a:ext uri="{FF2B5EF4-FFF2-40B4-BE49-F238E27FC236}">
                  <a16:creationId xmlns:a16="http://schemas.microsoft.com/office/drawing/2014/main" id="{2D827D64-06EE-42E4-9367-FA77B7424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" y="3950"/>
              <a:ext cx="481" cy="352"/>
            </a:xfrm>
            <a:custGeom>
              <a:avLst/>
              <a:gdLst>
                <a:gd name="T0" fmla="*/ 547 w 1447"/>
                <a:gd name="T1" fmla="*/ 0 h 1059"/>
                <a:gd name="T2" fmla="*/ 467 w 1447"/>
                <a:gd name="T3" fmla="*/ 84 h 1059"/>
                <a:gd name="T4" fmla="*/ 385 w 1447"/>
                <a:gd name="T5" fmla="*/ 223 h 1059"/>
                <a:gd name="T6" fmla="*/ 201 w 1447"/>
                <a:gd name="T7" fmla="*/ 242 h 1059"/>
                <a:gd name="T8" fmla="*/ 52 w 1447"/>
                <a:gd name="T9" fmla="*/ 403 h 1059"/>
                <a:gd name="T10" fmla="*/ 0 w 1447"/>
                <a:gd name="T11" fmla="*/ 631 h 1059"/>
                <a:gd name="T12" fmla="*/ 52 w 1447"/>
                <a:gd name="T13" fmla="*/ 879 h 1059"/>
                <a:gd name="T14" fmla="*/ 184 w 1447"/>
                <a:gd name="T15" fmla="*/ 1009 h 1059"/>
                <a:gd name="T16" fmla="*/ 357 w 1447"/>
                <a:gd name="T17" fmla="*/ 1059 h 1059"/>
                <a:gd name="T18" fmla="*/ 562 w 1447"/>
                <a:gd name="T19" fmla="*/ 1013 h 1059"/>
                <a:gd name="T20" fmla="*/ 716 w 1447"/>
                <a:gd name="T21" fmla="*/ 916 h 1059"/>
                <a:gd name="T22" fmla="*/ 809 w 1447"/>
                <a:gd name="T23" fmla="*/ 806 h 1059"/>
                <a:gd name="T24" fmla="*/ 895 w 1447"/>
                <a:gd name="T25" fmla="*/ 758 h 1059"/>
                <a:gd name="T26" fmla="*/ 1073 w 1447"/>
                <a:gd name="T27" fmla="*/ 817 h 1059"/>
                <a:gd name="T28" fmla="*/ 1263 w 1447"/>
                <a:gd name="T29" fmla="*/ 843 h 1059"/>
                <a:gd name="T30" fmla="*/ 1447 w 1447"/>
                <a:gd name="T31" fmla="*/ 832 h 1059"/>
                <a:gd name="T32" fmla="*/ 1219 w 1447"/>
                <a:gd name="T33" fmla="*/ 822 h 1059"/>
                <a:gd name="T34" fmla="*/ 1058 w 1447"/>
                <a:gd name="T35" fmla="*/ 773 h 1059"/>
                <a:gd name="T36" fmla="*/ 982 w 1447"/>
                <a:gd name="T37" fmla="*/ 716 h 1059"/>
                <a:gd name="T38" fmla="*/ 968 w 1447"/>
                <a:gd name="T39" fmla="*/ 751 h 1059"/>
                <a:gd name="T40" fmla="*/ 940 w 1447"/>
                <a:gd name="T41" fmla="*/ 688 h 1059"/>
                <a:gd name="T42" fmla="*/ 908 w 1447"/>
                <a:gd name="T43" fmla="*/ 716 h 1059"/>
                <a:gd name="T44" fmla="*/ 917 w 1447"/>
                <a:gd name="T45" fmla="*/ 646 h 1059"/>
                <a:gd name="T46" fmla="*/ 874 w 1447"/>
                <a:gd name="T47" fmla="*/ 658 h 1059"/>
                <a:gd name="T48" fmla="*/ 883 w 1447"/>
                <a:gd name="T49" fmla="*/ 593 h 1059"/>
                <a:gd name="T50" fmla="*/ 847 w 1447"/>
                <a:gd name="T51" fmla="*/ 589 h 1059"/>
                <a:gd name="T52" fmla="*/ 857 w 1447"/>
                <a:gd name="T53" fmla="*/ 552 h 1059"/>
                <a:gd name="T54" fmla="*/ 821 w 1447"/>
                <a:gd name="T55" fmla="*/ 536 h 1059"/>
                <a:gd name="T56" fmla="*/ 817 w 1447"/>
                <a:gd name="T57" fmla="*/ 492 h 1059"/>
                <a:gd name="T58" fmla="*/ 768 w 1447"/>
                <a:gd name="T59" fmla="*/ 423 h 1059"/>
                <a:gd name="T60" fmla="*/ 794 w 1447"/>
                <a:gd name="T61" fmla="*/ 566 h 1059"/>
                <a:gd name="T62" fmla="*/ 794 w 1447"/>
                <a:gd name="T63" fmla="*/ 684 h 1059"/>
                <a:gd name="T64" fmla="*/ 768 w 1447"/>
                <a:gd name="T65" fmla="*/ 793 h 1059"/>
                <a:gd name="T66" fmla="*/ 704 w 1447"/>
                <a:gd name="T67" fmla="*/ 879 h 1059"/>
                <a:gd name="T68" fmla="*/ 630 w 1447"/>
                <a:gd name="T69" fmla="*/ 944 h 1059"/>
                <a:gd name="T70" fmla="*/ 557 w 1447"/>
                <a:gd name="T71" fmla="*/ 991 h 1059"/>
                <a:gd name="T72" fmla="*/ 379 w 1447"/>
                <a:gd name="T73" fmla="*/ 1034 h 1059"/>
                <a:gd name="T74" fmla="*/ 262 w 1447"/>
                <a:gd name="T75" fmla="*/ 1013 h 1059"/>
                <a:gd name="T76" fmla="*/ 158 w 1447"/>
                <a:gd name="T77" fmla="*/ 953 h 1059"/>
                <a:gd name="T78" fmla="*/ 74 w 1447"/>
                <a:gd name="T79" fmla="*/ 855 h 1059"/>
                <a:gd name="T80" fmla="*/ 42 w 1447"/>
                <a:gd name="T81" fmla="*/ 736 h 1059"/>
                <a:gd name="T82" fmla="*/ 42 w 1447"/>
                <a:gd name="T83" fmla="*/ 571 h 1059"/>
                <a:gd name="T84" fmla="*/ 105 w 1447"/>
                <a:gd name="T85" fmla="*/ 382 h 1059"/>
                <a:gd name="T86" fmla="*/ 216 w 1447"/>
                <a:gd name="T87" fmla="*/ 281 h 1059"/>
                <a:gd name="T88" fmla="*/ 357 w 1447"/>
                <a:gd name="T89" fmla="*/ 242 h 1059"/>
                <a:gd name="T90" fmla="*/ 467 w 1447"/>
                <a:gd name="T91" fmla="*/ 259 h 1059"/>
                <a:gd name="T92" fmla="*/ 536 w 1447"/>
                <a:gd name="T93" fmla="*/ 301 h 1059"/>
                <a:gd name="T94" fmla="*/ 437 w 1447"/>
                <a:gd name="T95" fmla="*/ 206 h 1059"/>
                <a:gd name="T96" fmla="*/ 467 w 1447"/>
                <a:gd name="T97" fmla="*/ 174 h 1059"/>
                <a:gd name="T98" fmla="*/ 473 w 1447"/>
                <a:gd name="T99" fmla="*/ 121 h 1059"/>
                <a:gd name="T100" fmla="*/ 510 w 1447"/>
                <a:gd name="T101" fmla="*/ 68 h 1059"/>
                <a:gd name="T102" fmla="*/ 568 w 1447"/>
                <a:gd name="T103" fmla="*/ 79 h 1059"/>
                <a:gd name="T104" fmla="*/ 604 w 1447"/>
                <a:gd name="T105" fmla="*/ 121 h 1059"/>
                <a:gd name="T106" fmla="*/ 584 w 1447"/>
                <a:gd name="T107" fmla="*/ 61 h 1059"/>
                <a:gd name="T108" fmla="*/ 547 w 1447"/>
                <a:gd name="T109" fmla="*/ 31 h 1059"/>
                <a:gd name="T110" fmla="*/ 547 w 1447"/>
                <a:gd name="T111" fmla="*/ 0 h 1059"/>
                <a:gd name="T112" fmla="*/ 547 w 1447"/>
                <a:gd name="T113" fmla="*/ 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47" h="1059">
                  <a:moveTo>
                    <a:pt x="547" y="0"/>
                  </a:moveTo>
                  <a:lnTo>
                    <a:pt x="467" y="84"/>
                  </a:lnTo>
                  <a:lnTo>
                    <a:pt x="385" y="223"/>
                  </a:lnTo>
                  <a:lnTo>
                    <a:pt x="201" y="242"/>
                  </a:lnTo>
                  <a:lnTo>
                    <a:pt x="52" y="403"/>
                  </a:lnTo>
                  <a:lnTo>
                    <a:pt x="0" y="631"/>
                  </a:lnTo>
                  <a:lnTo>
                    <a:pt x="52" y="879"/>
                  </a:lnTo>
                  <a:lnTo>
                    <a:pt x="184" y="1009"/>
                  </a:lnTo>
                  <a:lnTo>
                    <a:pt x="357" y="1059"/>
                  </a:lnTo>
                  <a:lnTo>
                    <a:pt x="562" y="1013"/>
                  </a:lnTo>
                  <a:lnTo>
                    <a:pt x="716" y="916"/>
                  </a:lnTo>
                  <a:lnTo>
                    <a:pt x="809" y="806"/>
                  </a:lnTo>
                  <a:lnTo>
                    <a:pt x="895" y="758"/>
                  </a:lnTo>
                  <a:lnTo>
                    <a:pt x="1073" y="817"/>
                  </a:lnTo>
                  <a:lnTo>
                    <a:pt x="1263" y="843"/>
                  </a:lnTo>
                  <a:lnTo>
                    <a:pt x="1447" y="832"/>
                  </a:lnTo>
                  <a:lnTo>
                    <a:pt x="1219" y="822"/>
                  </a:lnTo>
                  <a:lnTo>
                    <a:pt x="1058" y="773"/>
                  </a:lnTo>
                  <a:lnTo>
                    <a:pt x="982" y="716"/>
                  </a:lnTo>
                  <a:lnTo>
                    <a:pt x="968" y="751"/>
                  </a:lnTo>
                  <a:lnTo>
                    <a:pt x="940" y="688"/>
                  </a:lnTo>
                  <a:lnTo>
                    <a:pt x="908" y="716"/>
                  </a:lnTo>
                  <a:lnTo>
                    <a:pt x="917" y="646"/>
                  </a:lnTo>
                  <a:lnTo>
                    <a:pt x="874" y="658"/>
                  </a:lnTo>
                  <a:lnTo>
                    <a:pt x="883" y="593"/>
                  </a:lnTo>
                  <a:lnTo>
                    <a:pt x="847" y="589"/>
                  </a:lnTo>
                  <a:lnTo>
                    <a:pt x="857" y="552"/>
                  </a:lnTo>
                  <a:lnTo>
                    <a:pt x="821" y="536"/>
                  </a:lnTo>
                  <a:lnTo>
                    <a:pt x="817" y="492"/>
                  </a:lnTo>
                  <a:lnTo>
                    <a:pt x="768" y="423"/>
                  </a:lnTo>
                  <a:lnTo>
                    <a:pt x="794" y="566"/>
                  </a:lnTo>
                  <a:lnTo>
                    <a:pt x="794" y="684"/>
                  </a:lnTo>
                  <a:lnTo>
                    <a:pt x="768" y="793"/>
                  </a:lnTo>
                  <a:lnTo>
                    <a:pt x="704" y="879"/>
                  </a:lnTo>
                  <a:lnTo>
                    <a:pt x="630" y="944"/>
                  </a:lnTo>
                  <a:lnTo>
                    <a:pt x="557" y="991"/>
                  </a:lnTo>
                  <a:lnTo>
                    <a:pt x="379" y="1034"/>
                  </a:lnTo>
                  <a:lnTo>
                    <a:pt x="262" y="1013"/>
                  </a:lnTo>
                  <a:lnTo>
                    <a:pt x="158" y="953"/>
                  </a:lnTo>
                  <a:lnTo>
                    <a:pt x="74" y="855"/>
                  </a:lnTo>
                  <a:lnTo>
                    <a:pt x="42" y="736"/>
                  </a:lnTo>
                  <a:lnTo>
                    <a:pt x="42" y="571"/>
                  </a:lnTo>
                  <a:lnTo>
                    <a:pt x="105" y="382"/>
                  </a:lnTo>
                  <a:lnTo>
                    <a:pt x="216" y="281"/>
                  </a:lnTo>
                  <a:lnTo>
                    <a:pt x="357" y="242"/>
                  </a:lnTo>
                  <a:lnTo>
                    <a:pt x="467" y="259"/>
                  </a:lnTo>
                  <a:lnTo>
                    <a:pt x="536" y="301"/>
                  </a:lnTo>
                  <a:lnTo>
                    <a:pt x="437" y="206"/>
                  </a:lnTo>
                  <a:lnTo>
                    <a:pt x="467" y="174"/>
                  </a:lnTo>
                  <a:lnTo>
                    <a:pt x="473" y="121"/>
                  </a:lnTo>
                  <a:lnTo>
                    <a:pt x="510" y="68"/>
                  </a:lnTo>
                  <a:lnTo>
                    <a:pt x="568" y="79"/>
                  </a:lnTo>
                  <a:lnTo>
                    <a:pt x="604" y="121"/>
                  </a:lnTo>
                  <a:lnTo>
                    <a:pt x="584" y="61"/>
                  </a:lnTo>
                  <a:lnTo>
                    <a:pt x="547" y="31"/>
                  </a:lnTo>
                  <a:lnTo>
                    <a:pt x="547" y="0"/>
                  </a:lnTo>
                  <a:lnTo>
                    <a:pt x="5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7" name="Freeform 213">
              <a:extLst>
                <a:ext uri="{FF2B5EF4-FFF2-40B4-BE49-F238E27FC236}">
                  <a16:creationId xmlns:a16="http://schemas.microsoft.com/office/drawing/2014/main" id="{FC9E3097-429C-4F76-B461-920DA9B58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" y="4080"/>
              <a:ext cx="175" cy="192"/>
            </a:xfrm>
            <a:custGeom>
              <a:avLst/>
              <a:gdLst>
                <a:gd name="T0" fmla="*/ 49 w 528"/>
                <a:gd name="T1" fmla="*/ 46 h 578"/>
                <a:gd name="T2" fmla="*/ 0 w 528"/>
                <a:gd name="T3" fmla="*/ 178 h 578"/>
                <a:gd name="T4" fmla="*/ 0 w 528"/>
                <a:gd name="T5" fmla="*/ 317 h 578"/>
                <a:gd name="T6" fmla="*/ 38 w 528"/>
                <a:gd name="T7" fmla="*/ 435 h 578"/>
                <a:gd name="T8" fmla="*/ 123 w 528"/>
                <a:gd name="T9" fmla="*/ 540 h 578"/>
                <a:gd name="T10" fmla="*/ 243 w 528"/>
                <a:gd name="T11" fmla="*/ 578 h 578"/>
                <a:gd name="T12" fmla="*/ 394 w 528"/>
                <a:gd name="T13" fmla="*/ 551 h 578"/>
                <a:gd name="T14" fmla="*/ 501 w 528"/>
                <a:gd name="T15" fmla="*/ 456 h 578"/>
                <a:gd name="T16" fmla="*/ 528 w 528"/>
                <a:gd name="T17" fmla="*/ 339 h 578"/>
                <a:gd name="T18" fmla="*/ 501 w 528"/>
                <a:gd name="T19" fmla="*/ 211 h 578"/>
                <a:gd name="T20" fmla="*/ 453 w 528"/>
                <a:gd name="T21" fmla="*/ 173 h 578"/>
                <a:gd name="T22" fmla="*/ 484 w 528"/>
                <a:gd name="T23" fmla="*/ 253 h 578"/>
                <a:gd name="T24" fmla="*/ 459 w 528"/>
                <a:gd name="T25" fmla="*/ 274 h 578"/>
                <a:gd name="T26" fmla="*/ 491 w 528"/>
                <a:gd name="T27" fmla="*/ 376 h 578"/>
                <a:gd name="T28" fmla="*/ 453 w 528"/>
                <a:gd name="T29" fmla="*/ 376 h 578"/>
                <a:gd name="T30" fmla="*/ 459 w 528"/>
                <a:gd name="T31" fmla="*/ 466 h 578"/>
                <a:gd name="T32" fmla="*/ 394 w 528"/>
                <a:gd name="T33" fmla="*/ 435 h 578"/>
                <a:gd name="T34" fmla="*/ 374 w 528"/>
                <a:gd name="T35" fmla="*/ 514 h 578"/>
                <a:gd name="T36" fmla="*/ 324 w 528"/>
                <a:gd name="T37" fmla="*/ 462 h 578"/>
                <a:gd name="T38" fmla="*/ 248 w 528"/>
                <a:gd name="T39" fmla="*/ 507 h 578"/>
                <a:gd name="T40" fmla="*/ 227 w 528"/>
                <a:gd name="T41" fmla="*/ 456 h 578"/>
                <a:gd name="T42" fmla="*/ 123 w 528"/>
                <a:gd name="T43" fmla="*/ 486 h 578"/>
                <a:gd name="T44" fmla="*/ 143 w 528"/>
                <a:gd name="T45" fmla="*/ 400 h 578"/>
                <a:gd name="T46" fmla="*/ 79 w 528"/>
                <a:gd name="T47" fmla="*/ 418 h 578"/>
                <a:gd name="T48" fmla="*/ 100 w 528"/>
                <a:gd name="T49" fmla="*/ 358 h 578"/>
                <a:gd name="T50" fmla="*/ 53 w 528"/>
                <a:gd name="T51" fmla="*/ 349 h 578"/>
                <a:gd name="T52" fmla="*/ 68 w 528"/>
                <a:gd name="T53" fmla="*/ 295 h 578"/>
                <a:gd name="T54" fmla="*/ 33 w 528"/>
                <a:gd name="T55" fmla="*/ 253 h 578"/>
                <a:gd name="T56" fmla="*/ 49 w 528"/>
                <a:gd name="T57" fmla="*/ 200 h 578"/>
                <a:gd name="T58" fmla="*/ 38 w 528"/>
                <a:gd name="T59" fmla="*/ 159 h 578"/>
                <a:gd name="T60" fmla="*/ 64 w 528"/>
                <a:gd name="T61" fmla="*/ 103 h 578"/>
                <a:gd name="T62" fmla="*/ 64 w 528"/>
                <a:gd name="T63" fmla="*/ 55 h 578"/>
                <a:gd name="T64" fmla="*/ 107 w 528"/>
                <a:gd name="T65" fmla="*/ 0 h 578"/>
                <a:gd name="T66" fmla="*/ 49 w 528"/>
                <a:gd name="T67" fmla="*/ 46 h 578"/>
                <a:gd name="T68" fmla="*/ 49 w 528"/>
                <a:gd name="T69" fmla="*/ 46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8" h="578">
                  <a:moveTo>
                    <a:pt x="49" y="46"/>
                  </a:moveTo>
                  <a:lnTo>
                    <a:pt x="0" y="178"/>
                  </a:lnTo>
                  <a:lnTo>
                    <a:pt x="0" y="317"/>
                  </a:lnTo>
                  <a:lnTo>
                    <a:pt x="38" y="435"/>
                  </a:lnTo>
                  <a:lnTo>
                    <a:pt x="123" y="540"/>
                  </a:lnTo>
                  <a:lnTo>
                    <a:pt x="243" y="578"/>
                  </a:lnTo>
                  <a:lnTo>
                    <a:pt x="394" y="551"/>
                  </a:lnTo>
                  <a:lnTo>
                    <a:pt x="501" y="456"/>
                  </a:lnTo>
                  <a:lnTo>
                    <a:pt x="528" y="339"/>
                  </a:lnTo>
                  <a:lnTo>
                    <a:pt x="501" y="211"/>
                  </a:lnTo>
                  <a:lnTo>
                    <a:pt x="453" y="173"/>
                  </a:lnTo>
                  <a:lnTo>
                    <a:pt x="484" y="253"/>
                  </a:lnTo>
                  <a:lnTo>
                    <a:pt x="459" y="274"/>
                  </a:lnTo>
                  <a:lnTo>
                    <a:pt x="491" y="376"/>
                  </a:lnTo>
                  <a:lnTo>
                    <a:pt x="453" y="376"/>
                  </a:lnTo>
                  <a:lnTo>
                    <a:pt x="459" y="466"/>
                  </a:lnTo>
                  <a:lnTo>
                    <a:pt x="394" y="435"/>
                  </a:lnTo>
                  <a:lnTo>
                    <a:pt x="374" y="514"/>
                  </a:lnTo>
                  <a:lnTo>
                    <a:pt x="324" y="462"/>
                  </a:lnTo>
                  <a:lnTo>
                    <a:pt x="248" y="507"/>
                  </a:lnTo>
                  <a:lnTo>
                    <a:pt x="227" y="456"/>
                  </a:lnTo>
                  <a:lnTo>
                    <a:pt x="123" y="486"/>
                  </a:lnTo>
                  <a:lnTo>
                    <a:pt x="143" y="400"/>
                  </a:lnTo>
                  <a:lnTo>
                    <a:pt x="79" y="418"/>
                  </a:lnTo>
                  <a:lnTo>
                    <a:pt x="100" y="358"/>
                  </a:lnTo>
                  <a:lnTo>
                    <a:pt x="53" y="349"/>
                  </a:lnTo>
                  <a:lnTo>
                    <a:pt x="68" y="295"/>
                  </a:lnTo>
                  <a:lnTo>
                    <a:pt x="33" y="253"/>
                  </a:lnTo>
                  <a:lnTo>
                    <a:pt x="49" y="200"/>
                  </a:lnTo>
                  <a:lnTo>
                    <a:pt x="38" y="159"/>
                  </a:lnTo>
                  <a:lnTo>
                    <a:pt x="64" y="103"/>
                  </a:lnTo>
                  <a:lnTo>
                    <a:pt x="64" y="55"/>
                  </a:lnTo>
                  <a:lnTo>
                    <a:pt x="107" y="0"/>
                  </a:lnTo>
                  <a:lnTo>
                    <a:pt x="49" y="46"/>
                  </a:lnTo>
                  <a:lnTo>
                    <a:pt x="49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8" name="Freeform 214">
              <a:extLst>
                <a:ext uri="{FF2B5EF4-FFF2-40B4-BE49-F238E27FC236}">
                  <a16:creationId xmlns:a16="http://schemas.microsoft.com/office/drawing/2014/main" id="{94ED13AA-4DA7-463D-9286-FCA364582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" y="3947"/>
              <a:ext cx="319" cy="364"/>
            </a:xfrm>
            <a:custGeom>
              <a:avLst/>
              <a:gdLst>
                <a:gd name="T0" fmla="*/ 585 w 957"/>
                <a:gd name="T1" fmla="*/ 0 h 1093"/>
                <a:gd name="T2" fmla="*/ 653 w 957"/>
                <a:gd name="T3" fmla="*/ 138 h 1093"/>
                <a:gd name="T4" fmla="*/ 811 w 957"/>
                <a:gd name="T5" fmla="*/ 212 h 1093"/>
                <a:gd name="T6" fmla="*/ 920 w 957"/>
                <a:gd name="T7" fmla="*/ 441 h 1093"/>
                <a:gd name="T8" fmla="*/ 957 w 957"/>
                <a:gd name="T9" fmla="*/ 652 h 1093"/>
                <a:gd name="T10" fmla="*/ 943 w 957"/>
                <a:gd name="T11" fmla="*/ 838 h 1093"/>
                <a:gd name="T12" fmla="*/ 821 w 957"/>
                <a:gd name="T13" fmla="*/ 997 h 1093"/>
                <a:gd name="T14" fmla="*/ 604 w 957"/>
                <a:gd name="T15" fmla="*/ 1093 h 1093"/>
                <a:gd name="T16" fmla="*/ 405 w 957"/>
                <a:gd name="T17" fmla="*/ 1093 h 1093"/>
                <a:gd name="T18" fmla="*/ 237 w 957"/>
                <a:gd name="T19" fmla="*/ 977 h 1093"/>
                <a:gd name="T20" fmla="*/ 162 w 957"/>
                <a:gd name="T21" fmla="*/ 812 h 1093"/>
                <a:gd name="T22" fmla="*/ 0 w 957"/>
                <a:gd name="T23" fmla="*/ 834 h 1093"/>
                <a:gd name="T24" fmla="*/ 62 w 957"/>
                <a:gd name="T25" fmla="*/ 786 h 1093"/>
                <a:gd name="T26" fmla="*/ 77 w 957"/>
                <a:gd name="T27" fmla="*/ 753 h 1093"/>
                <a:gd name="T28" fmla="*/ 122 w 957"/>
                <a:gd name="T29" fmla="*/ 786 h 1093"/>
                <a:gd name="T30" fmla="*/ 100 w 957"/>
                <a:gd name="T31" fmla="*/ 711 h 1093"/>
                <a:gd name="T32" fmla="*/ 130 w 957"/>
                <a:gd name="T33" fmla="*/ 711 h 1093"/>
                <a:gd name="T34" fmla="*/ 115 w 957"/>
                <a:gd name="T35" fmla="*/ 615 h 1093"/>
                <a:gd name="T36" fmla="*/ 154 w 957"/>
                <a:gd name="T37" fmla="*/ 445 h 1093"/>
                <a:gd name="T38" fmla="*/ 137 w 957"/>
                <a:gd name="T39" fmla="*/ 599 h 1093"/>
                <a:gd name="T40" fmla="*/ 154 w 957"/>
                <a:gd name="T41" fmla="*/ 730 h 1093"/>
                <a:gd name="T42" fmla="*/ 205 w 957"/>
                <a:gd name="T43" fmla="*/ 861 h 1093"/>
                <a:gd name="T44" fmla="*/ 278 w 957"/>
                <a:gd name="T45" fmla="*/ 971 h 1093"/>
                <a:gd name="T46" fmla="*/ 394 w 957"/>
                <a:gd name="T47" fmla="*/ 1034 h 1093"/>
                <a:gd name="T48" fmla="*/ 572 w 957"/>
                <a:gd name="T49" fmla="*/ 1061 h 1093"/>
                <a:gd name="T50" fmla="*/ 716 w 957"/>
                <a:gd name="T51" fmla="*/ 1023 h 1093"/>
                <a:gd name="T52" fmla="*/ 857 w 957"/>
                <a:gd name="T53" fmla="*/ 922 h 1093"/>
                <a:gd name="T54" fmla="*/ 927 w 957"/>
                <a:gd name="T55" fmla="*/ 791 h 1093"/>
                <a:gd name="T56" fmla="*/ 936 w 957"/>
                <a:gd name="T57" fmla="*/ 645 h 1093"/>
                <a:gd name="T58" fmla="*/ 900 w 957"/>
                <a:gd name="T59" fmla="*/ 445 h 1093"/>
                <a:gd name="T60" fmla="*/ 811 w 957"/>
                <a:gd name="T61" fmla="*/ 265 h 1093"/>
                <a:gd name="T62" fmla="*/ 631 w 957"/>
                <a:gd name="T63" fmla="*/ 169 h 1093"/>
                <a:gd name="T64" fmla="*/ 480 w 957"/>
                <a:gd name="T65" fmla="*/ 152 h 1093"/>
                <a:gd name="T66" fmla="*/ 327 w 957"/>
                <a:gd name="T67" fmla="*/ 212 h 1093"/>
                <a:gd name="T68" fmla="*/ 462 w 957"/>
                <a:gd name="T69" fmla="*/ 133 h 1093"/>
                <a:gd name="T70" fmla="*/ 609 w 957"/>
                <a:gd name="T71" fmla="*/ 122 h 1093"/>
                <a:gd name="T72" fmla="*/ 585 w 957"/>
                <a:gd name="T73" fmla="*/ 0 h 1093"/>
                <a:gd name="T74" fmla="*/ 585 w 957"/>
                <a:gd name="T75" fmla="*/ 0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7" h="1093">
                  <a:moveTo>
                    <a:pt x="585" y="0"/>
                  </a:moveTo>
                  <a:lnTo>
                    <a:pt x="653" y="138"/>
                  </a:lnTo>
                  <a:lnTo>
                    <a:pt x="811" y="212"/>
                  </a:lnTo>
                  <a:lnTo>
                    <a:pt x="920" y="441"/>
                  </a:lnTo>
                  <a:lnTo>
                    <a:pt x="957" y="652"/>
                  </a:lnTo>
                  <a:lnTo>
                    <a:pt x="943" y="838"/>
                  </a:lnTo>
                  <a:lnTo>
                    <a:pt x="821" y="997"/>
                  </a:lnTo>
                  <a:lnTo>
                    <a:pt x="604" y="1093"/>
                  </a:lnTo>
                  <a:lnTo>
                    <a:pt x="405" y="1093"/>
                  </a:lnTo>
                  <a:lnTo>
                    <a:pt x="237" y="977"/>
                  </a:lnTo>
                  <a:lnTo>
                    <a:pt x="162" y="812"/>
                  </a:lnTo>
                  <a:lnTo>
                    <a:pt x="0" y="834"/>
                  </a:lnTo>
                  <a:lnTo>
                    <a:pt x="62" y="786"/>
                  </a:lnTo>
                  <a:lnTo>
                    <a:pt x="77" y="753"/>
                  </a:lnTo>
                  <a:lnTo>
                    <a:pt x="122" y="786"/>
                  </a:lnTo>
                  <a:lnTo>
                    <a:pt x="100" y="711"/>
                  </a:lnTo>
                  <a:lnTo>
                    <a:pt x="130" y="711"/>
                  </a:lnTo>
                  <a:lnTo>
                    <a:pt x="115" y="615"/>
                  </a:lnTo>
                  <a:lnTo>
                    <a:pt x="154" y="445"/>
                  </a:lnTo>
                  <a:lnTo>
                    <a:pt x="137" y="599"/>
                  </a:lnTo>
                  <a:lnTo>
                    <a:pt x="154" y="730"/>
                  </a:lnTo>
                  <a:lnTo>
                    <a:pt x="205" y="861"/>
                  </a:lnTo>
                  <a:lnTo>
                    <a:pt x="278" y="971"/>
                  </a:lnTo>
                  <a:lnTo>
                    <a:pt x="394" y="1034"/>
                  </a:lnTo>
                  <a:lnTo>
                    <a:pt x="572" y="1061"/>
                  </a:lnTo>
                  <a:lnTo>
                    <a:pt x="716" y="1023"/>
                  </a:lnTo>
                  <a:lnTo>
                    <a:pt x="857" y="922"/>
                  </a:lnTo>
                  <a:lnTo>
                    <a:pt x="927" y="791"/>
                  </a:lnTo>
                  <a:lnTo>
                    <a:pt x="936" y="645"/>
                  </a:lnTo>
                  <a:lnTo>
                    <a:pt x="900" y="445"/>
                  </a:lnTo>
                  <a:lnTo>
                    <a:pt x="811" y="265"/>
                  </a:lnTo>
                  <a:lnTo>
                    <a:pt x="631" y="169"/>
                  </a:lnTo>
                  <a:lnTo>
                    <a:pt x="480" y="152"/>
                  </a:lnTo>
                  <a:lnTo>
                    <a:pt x="327" y="212"/>
                  </a:lnTo>
                  <a:lnTo>
                    <a:pt x="462" y="133"/>
                  </a:lnTo>
                  <a:lnTo>
                    <a:pt x="609" y="122"/>
                  </a:lnTo>
                  <a:lnTo>
                    <a:pt x="585" y="0"/>
                  </a:lnTo>
                  <a:lnTo>
                    <a:pt x="58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59" name="Freeform 215">
              <a:extLst>
                <a:ext uri="{FF2B5EF4-FFF2-40B4-BE49-F238E27FC236}">
                  <a16:creationId xmlns:a16="http://schemas.microsoft.com/office/drawing/2014/main" id="{2B39F84B-1FCD-4958-8A85-5FDA4EDA0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4051"/>
              <a:ext cx="125" cy="186"/>
            </a:xfrm>
            <a:custGeom>
              <a:avLst/>
              <a:gdLst>
                <a:gd name="T0" fmla="*/ 0 w 373"/>
                <a:gd name="T1" fmla="*/ 14 h 561"/>
                <a:gd name="T2" fmla="*/ 158 w 373"/>
                <a:gd name="T3" fmla="*/ 0 h 561"/>
                <a:gd name="T4" fmla="*/ 289 w 373"/>
                <a:gd name="T5" fmla="*/ 85 h 561"/>
                <a:gd name="T6" fmla="*/ 368 w 373"/>
                <a:gd name="T7" fmla="*/ 244 h 561"/>
                <a:gd name="T8" fmla="*/ 373 w 373"/>
                <a:gd name="T9" fmla="*/ 412 h 561"/>
                <a:gd name="T10" fmla="*/ 289 w 373"/>
                <a:gd name="T11" fmla="*/ 561 h 561"/>
                <a:gd name="T12" fmla="*/ 347 w 373"/>
                <a:gd name="T13" fmla="*/ 416 h 561"/>
                <a:gd name="T14" fmla="*/ 331 w 373"/>
                <a:gd name="T15" fmla="*/ 391 h 561"/>
                <a:gd name="T16" fmla="*/ 342 w 373"/>
                <a:gd name="T17" fmla="*/ 323 h 561"/>
                <a:gd name="T18" fmla="*/ 309 w 373"/>
                <a:gd name="T19" fmla="*/ 289 h 561"/>
                <a:gd name="T20" fmla="*/ 326 w 373"/>
                <a:gd name="T21" fmla="*/ 232 h 561"/>
                <a:gd name="T22" fmla="*/ 289 w 373"/>
                <a:gd name="T23" fmla="*/ 200 h 561"/>
                <a:gd name="T24" fmla="*/ 289 w 373"/>
                <a:gd name="T25" fmla="*/ 140 h 561"/>
                <a:gd name="T26" fmla="*/ 241 w 373"/>
                <a:gd name="T27" fmla="*/ 140 h 561"/>
                <a:gd name="T28" fmla="*/ 252 w 373"/>
                <a:gd name="T29" fmla="*/ 89 h 561"/>
                <a:gd name="T30" fmla="*/ 204 w 373"/>
                <a:gd name="T31" fmla="*/ 104 h 561"/>
                <a:gd name="T32" fmla="*/ 200 w 373"/>
                <a:gd name="T33" fmla="*/ 53 h 561"/>
                <a:gd name="T34" fmla="*/ 141 w 373"/>
                <a:gd name="T35" fmla="*/ 78 h 561"/>
                <a:gd name="T36" fmla="*/ 114 w 373"/>
                <a:gd name="T37" fmla="*/ 35 h 561"/>
                <a:gd name="T38" fmla="*/ 0 w 373"/>
                <a:gd name="T39" fmla="*/ 14 h 561"/>
                <a:gd name="T40" fmla="*/ 0 w 373"/>
                <a:gd name="T41" fmla="*/ 14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3" h="561">
                  <a:moveTo>
                    <a:pt x="0" y="14"/>
                  </a:moveTo>
                  <a:lnTo>
                    <a:pt x="158" y="0"/>
                  </a:lnTo>
                  <a:lnTo>
                    <a:pt x="289" y="85"/>
                  </a:lnTo>
                  <a:lnTo>
                    <a:pt x="368" y="244"/>
                  </a:lnTo>
                  <a:lnTo>
                    <a:pt x="373" y="412"/>
                  </a:lnTo>
                  <a:lnTo>
                    <a:pt x="289" y="561"/>
                  </a:lnTo>
                  <a:lnTo>
                    <a:pt x="347" y="416"/>
                  </a:lnTo>
                  <a:lnTo>
                    <a:pt x="331" y="391"/>
                  </a:lnTo>
                  <a:lnTo>
                    <a:pt x="342" y="323"/>
                  </a:lnTo>
                  <a:lnTo>
                    <a:pt x="309" y="289"/>
                  </a:lnTo>
                  <a:lnTo>
                    <a:pt x="326" y="232"/>
                  </a:lnTo>
                  <a:lnTo>
                    <a:pt x="289" y="200"/>
                  </a:lnTo>
                  <a:lnTo>
                    <a:pt x="289" y="140"/>
                  </a:lnTo>
                  <a:lnTo>
                    <a:pt x="241" y="140"/>
                  </a:lnTo>
                  <a:lnTo>
                    <a:pt x="252" y="89"/>
                  </a:lnTo>
                  <a:lnTo>
                    <a:pt x="204" y="104"/>
                  </a:lnTo>
                  <a:lnTo>
                    <a:pt x="200" y="53"/>
                  </a:lnTo>
                  <a:lnTo>
                    <a:pt x="141" y="78"/>
                  </a:lnTo>
                  <a:lnTo>
                    <a:pt x="114" y="35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60" name="Freeform 216">
              <a:extLst>
                <a:ext uri="{FF2B5EF4-FFF2-40B4-BE49-F238E27FC236}">
                  <a16:creationId xmlns:a16="http://schemas.microsoft.com/office/drawing/2014/main" id="{7DC42E84-CC79-4458-A071-0442254D7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4117"/>
              <a:ext cx="122" cy="165"/>
            </a:xfrm>
            <a:custGeom>
              <a:avLst/>
              <a:gdLst>
                <a:gd name="T0" fmla="*/ 61 w 367"/>
                <a:gd name="T1" fmla="*/ 0 h 493"/>
                <a:gd name="T2" fmla="*/ 0 w 367"/>
                <a:gd name="T3" fmla="*/ 206 h 493"/>
                <a:gd name="T4" fmla="*/ 34 w 367"/>
                <a:gd name="T5" fmla="*/ 396 h 493"/>
                <a:gd name="T6" fmla="*/ 129 w 367"/>
                <a:gd name="T7" fmla="*/ 487 h 493"/>
                <a:gd name="T8" fmla="*/ 284 w 367"/>
                <a:gd name="T9" fmla="*/ 493 h 493"/>
                <a:gd name="T10" fmla="*/ 367 w 367"/>
                <a:gd name="T11" fmla="*/ 456 h 493"/>
                <a:gd name="T12" fmla="*/ 284 w 367"/>
                <a:gd name="T13" fmla="*/ 467 h 493"/>
                <a:gd name="T14" fmla="*/ 275 w 367"/>
                <a:gd name="T15" fmla="*/ 412 h 493"/>
                <a:gd name="T16" fmla="*/ 214 w 367"/>
                <a:gd name="T17" fmla="*/ 449 h 493"/>
                <a:gd name="T18" fmla="*/ 210 w 367"/>
                <a:gd name="T19" fmla="*/ 392 h 493"/>
                <a:gd name="T20" fmla="*/ 153 w 367"/>
                <a:gd name="T21" fmla="*/ 423 h 493"/>
                <a:gd name="T22" fmla="*/ 153 w 367"/>
                <a:gd name="T23" fmla="*/ 360 h 493"/>
                <a:gd name="T24" fmla="*/ 71 w 367"/>
                <a:gd name="T25" fmla="*/ 392 h 493"/>
                <a:gd name="T26" fmla="*/ 110 w 367"/>
                <a:gd name="T27" fmla="*/ 302 h 493"/>
                <a:gd name="T28" fmla="*/ 41 w 367"/>
                <a:gd name="T29" fmla="*/ 296 h 493"/>
                <a:gd name="T30" fmla="*/ 61 w 367"/>
                <a:gd name="T31" fmla="*/ 220 h 493"/>
                <a:gd name="T32" fmla="*/ 26 w 367"/>
                <a:gd name="T33" fmla="*/ 190 h 493"/>
                <a:gd name="T34" fmla="*/ 57 w 367"/>
                <a:gd name="T35" fmla="*/ 131 h 493"/>
                <a:gd name="T36" fmla="*/ 53 w 367"/>
                <a:gd name="T37" fmla="*/ 93 h 493"/>
                <a:gd name="T38" fmla="*/ 61 w 367"/>
                <a:gd name="T39" fmla="*/ 0 h 493"/>
                <a:gd name="T40" fmla="*/ 61 w 367"/>
                <a:gd name="T41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7" h="493">
                  <a:moveTo>
                    <a:pt x="61" y="0"/>
                  </a:moveTo>
                  <a:lnTo>
                    <a:pt x="0" y="206"/>
                  </a:lnTo>
                  <a:lnTo>
                    <a:pt x="34" y="396"/>
                  </a:lnTo>
                  <a:lnTo>
                    <a:pt x="129" y="487"/>
                  </a:lnTo>
                  <a:lnTo>
                    <a:pt x="284" y="493"/>
                  </a:lnTo>
                  <a:lnTo>
                    <a:pt x="367" y="456"/>
                  </a:lnTo>
                  <a:lnTo>
                    <a:pt x="284" y="467"/>
                  </a:lnTo>
                  <a:lnTo>
                    <a:pt x="275" y="412"/>
                  </a:lnTo>
                  <a:lnTo>
                    <a:pt x="214" y="449"/>
                  </a:lnTo>
                  <a:lnTo>
                    <a:pt x="210" y="392"/>
                  </a:lnTo>
                  <a:lnTo>
                    <a:pt x="153" y="423"/>
                  </a:lnTo>
                  <a:lnTo>
                    <a:pt x="153" y="360"/>
                  </a:lnTo>
                  <a:lnTo>
                    <a:pt x="71" y="392"/>
                  </a:lnTo>
                  <a:lnTo>
                    <a:pt x="110" y="302"/>
                  </a:lnTo>
                  <a:lnTo>
                    <a:pt x="41" y="296"/>
                  </a:lnTo>
                  <a:lnTo>
                    <a:pt x="61" y="220"/>
                  </a:lnTo>
                  <a:lnTo>
                    <a:pt x="26" y="190"/>
                  </a:lnTo>
                  <a:lnTo>
                    <a:pt x="57" y="131"/>
                  </a:lnTo>
                  <a:lnTo>
                    <a:pt x="53" y="93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61" name="Freeform 217">
              <a:extLst>
                <a:ext uri="{FF2B5EF4-FFF2-40B4-BE49-F238E27FC236}">
                  <a16:creationId xmlns:a16="http://schemas.microsoft.com/office/drawing/2014/main" id="{C39D87BB-9777-42BF-B221-08DB7268E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" y="3711"/>
              <a:ext cx="152" cy="137"/>
            </a:xfrm>
            <a:custGeom>
              <a:avLst/>
              <a:gdLst>
                <a:gd name="T0" fmla="*/ 168 w 455"/>
                <a:gd name="T1" fmla="*/ 27 h 414"/>
                <a:gd name="T2" fmla="*/ 34 w 455"/>
                <a:gd name="T3" fmla="*/ 0 h 414"/>
                <a:gd name="T4" fmla="*/ 0 w 455"/>
                <a:gd name="T5" fmla="*/ 63 h 414"/>
                <a:gd name="T6" fmla="*/ 0 w 455"/>
                <a:gd name="T7" fmla="*/ 138 h 414"/>
                <a:gd name="T8" fmla="*/ 39 w 455"/>
                <a:gd name="T9" fmla="*/ 214 h 414"/>
                <a:gd name="T10" fmla="*/ 57 w 455"/>
                <a:gd name="T11" fmla="*/ 294 h 414"/>
                <a:gd name="T12" fmla="*/ 109 w 455"/>
                <a:gd name="T13" fmla="*/ 372 h 414"/>
                <a:gd name="T14" fmla="*/ 181 w 455"/>
                <a:gd name="T15" fmla="*/ 414 h 414"/>
                <a:gd name="T16" fmla="*/ 271 w 455"/>
                <a:gd name="T17" fmla="*/ 356 h 414"/>
                <a:gd name="T18" fmla="*/ 330 w 455"/>
                <a:gd name="T19" fmla="*/ 294 h 414"/>
                <a:gd name="T20" fmla="*/ 354 w 455"/>
                <a:gd name="T21" fmla="*/ 248 h 414"/>
                <a:gd name="T22" fmla="*/ 357 w 455"/>
                <a:gd name="T23" fmla="*/ 221 h 414"/>
                <a:gd name="T24" fmla="*/ 387 w 455"/>
                <a:gd name="T25" fmla="*/ 223 h 414"/>
                <a:gd name="T26" fmla="*/ 455 w 455"/>
                <a:gd name="T27" fmla="*/ 202 h 414"/>
                <a:gd name="T28" fmla="*/ 391 w 455"/>
                <a:gd name="T29" fmla="*/ 202 h 414"/>
                <a:gd name="T30" fmla="*/ 357 w 455"/>
                <a:gd name="T31" fmla="*/ 185 h 414"/>
                <a:gd name="T32" fmla="*/ 344 w 455"/>
                <a:gd name="T33" fmla="*/ 135 h 414"/>
                <a:gd name="T34" fmla="*/ 357 w 455"/>
                <a:gd name="T35" fmla="*/ 78 h 414"/>
                <a:gd name="T36" fmla="*/ 330 w 455"/>
                <a:gd name="T37" fmla="*/ 116 h 414"/>
                <a:gd name="T38" fmla="*/ 292 w 455"/>
                <a:gd name="T39" fmla="*/ 143 h 414"/>
                <a:gd name="T40" fmla="*/ 323 w 455"/>
                <a:gd name="T41" fmla="*/ 140 h 414"/>
                <a:gd name="T42" fmla="*/ 323 w 455"/>
                <a:gd name="T43" fmla="*/ 172 h 414"/>
                <a:gd name="T44" fmla="*/ 330 w 455"/>
                <a:gd name="T45" fmla="*/ 199 h 414"/>
                <a:gd name="T46" fmla="*/ 299 w 455"/>
                <a:gd name="T47" fmla="*/ 221 h 414"/>
                <a:gd name="T48" fmla="*/ 213 w 455"/>
                <a:gd name="T49" fmla="*/ 248 h 414"/>
                <a:gd name="T50" fmla="*/ 188 w 455"/>
                <a:gd name="T51" fmla="*/ 315 h 414"/>
                <a:gd name="T52" fmla="*/ 229 w 455"/>
                <a:gd name="T53" fmla="*/ 312 h 414"/>
                <a:gd name="T54" fmla="*/ 303 w 455"/>
                <a:gd name="T55" fmla="*/ 277 h 414"/>
                <a:gd name="T56" fmla="*/ 243 w 455"/>
                <a:gd name="T57" fmla="*/ 283 h 414"/>
                <a:gd name="T58" fmla="*/ 245 w 455"/>
                <a:gd name="T59" fmla="*/ 252 h 414"/>
                <a:gd name="T60" fmla="*/ 305 w 455"/>
                <a:gd name="T61" fmla="*/ 233 h 414"/>
                <a:gd name="T62" fmla="*/ 326 w 455"/>
                <a:gd name="T63" fmla="*/ 223 h 414"/>
                <a:gd name="T64" fmla="*/ 316 w 455"/>
                <a:gd name="T65" fmla="*/ 263 h 414"/>
                <a:gd name="T66" fmla="*/ 349 w 455"/>
                <a:gd name="T67" fmla="*/ 221 h 414"/>
                <a:gd name="T68" fmla="*/ 333 w 455"/>
                <a:gd name="T69" fmla="*/ 267 h 414"/>
                <a:gd name="T70" fmla="*/ 299 w 455"/>
                <a:gd name="T71" fmla="*/ 319 h 414"/>
                <a:gd name="T72" fmla="*/ 251 w 455"/>
                <a:gd name="T73" fmla="*/ 356 h 414"/>
                <a:gd name="T74" fmla="*/ 181 w 455"/>
                <a:gd name="T75" fmla="*/ 393 h 414"/>
                <a:gd name="T76" fmla="*/ 125 w 455"/>
                <a:gd name="T77" fmla="*/ 361 h 414"/>
                <a:gd name="T78" fmla="*/ 84 w 455"/>
                <a:gd name="T79" fmla="*/ 312 h 414"/>
                <a:gd name="T80" fmla="*/ 67 w 455"/>
                <a:gd name="T81" fmla="*/ 238 h 414"/>
                <a:gd name="T82" fmla="*/ 53 w 455"/>
                <a:gd name="T83" fmla="*/ 192 h 414"/>
                <a:gd name="T84" fmla="*/ 131 w 455"/>
                <a:gd name="T85" fmla="*/ 185 h 414"/>
                <a:gd name="T86" fmla="*/ 251 w 455"/>
                <a:gd name="T87" fmla="*/ 155 h 414"/>
                <a:gd name="T88" fmla="*/ 162 w 455"/>
                <a:gd name="T89" fmla="*/ 151 h 414"/>
                <a:gd name="T90" fmla="*/ 34 w 455"/>
                <a:gd name="T91" fmla="*/ 128 h 414"/>
                <a:gd name="T92" fmla="*/ 22 w 455"/>
                <a:gd name="T93" fmla="*/ 87 h 414"/>
                <a:gd name="T94" fmla="*/ 34 w 455"/>
                <a:gd name="T95" fmla="*/ 35 h 414"/>
                <a:gd name="T96" fmla="*/ 39 w 455"/>
                <a:gd name="T97" fmla="*/ 18 h 414"/>
                <a:gd name="T98" fmla="*/ 150 w 455"/>
                <a:gd name="T99" fmla="*/ 42 h 414"/>
                <a:gd name="T100" fmla="*/ 323 w 455"/>
                <a:gd name="T101" fmla="*/ 60 h 414"/>
                <a:gd name="T102" fmla="*/ 168 w 455"/>
                <a:gd name="T103" fmla="*/ 27 h 414"/>
                <a:gd name="T104" fmla="*/ 168 w 455"/>
                <a:gd name="T105" fmla="*/ 27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5" h="414">
                  <a:moveTo>
                    <a:pt x="168" y="27"/>
                  </a:moveTo>
                  <a:lnTo>
                    <a:pt x="34" y="0"/>
                  </a:lnTo>
                  <a:lnTo>
                    <a:pt x="0" y="63"/>
                  </a:lnTo>
                  <a:lnTo>
                    <a:pt x="0" y="138"/>
                  </a:lnTo>
                  <a:lnTo>
                    <a:pt x="39" y="214"/>
                  </a:lnTo>
                  <a:lnTo>
                    <a:pt x="57" y="294"/>
                  </a:lnTo>
                  <a:lnTo>
                    <a:pt x="109" y="372"/>
                  </a:lnTo>
                  <a:lnTo>
                    <a:pt x="181" y="414"/>
                  </a:lnTo>
                  <a:lnTo>
                    <a:pt x="271" y="356"/>
                  </a:lnTo>
                  <a:lnTo>
                    <a:pt x="330" y="294"/>
                  </a:lnTo>
                  <a:lnTo>
                    <a:pt x="354" y="248"/>
                  </a:lnTo>
                  <a:lnTo>
                    <a:pt x="357" y="221"/>
                  </a:lnTo>
                  <a:lnTo>
                    <a:pt x="387" y="223"/>
                  </a:lnTo>
                  <a:lnTo>
                    <a:pt x="455" y="202"/>
                  </a:lnTo>
                  <a:lnTo>
                    <a:pt x="391" y="202"/>
                  </a:lnTo>
                  <a:lnTo>
                    <a:pt x="357" y="185"/>
                  </a:lnTo>
                  <a:lnTo>
                    <a:pt x="344" y="135"/>
                  </a:lnTo>
                  <a:lnTo>
                    <a:pt x="357" y="78"/>
                  </a:lnTo>
                  <a:lnTo>
                    <a:pt x="330" y="116"/>
                  </a:lnTo>
                  <a:lnTo>
                    <a:pt x="292" y="143"/>
                  </a:lnTo>
                  <a:lnTo>
                    <a:pt x="323" y="140"/>
                  </a:lnTo>
                  <a:lnTo>
                    <a:pt x="323" y="172"/>
                  </a:lnTo>
                  <a:lnTo>
                    <a:pt x="330" y="199"/>
                  </a:lnTo>
                  <a:lnTo>
                    <a:pt x="299" y="221"/>
                  </a:lnTo>
                  <a:lnTo>
                    <a:pt x="213" y="248"/>
                  </a:lnTo>
                  <a:lnTo>
                    <a:pt x="188" y="315"/>
                  </a:lnTo>
                  <a:lnTo>
                    <a:pt x="229" y="312"/>
                  </a:lnTo>
                  <a:lnTo>
                    <a:pt x="303" y="277"/>
                  </a:lnTo>
                  <a:lnTo>
                    <a:pt x="243" y="283"/>
                  </a:lnTo>
                  <a:lnTo>
                    <a:pt x="245" y="252"/>
                  </a:lnTo>
                  <a:lnTo>
                    <a:pt x="305" y="233"/>
                  </a:lnTo>
                  <a:lnTo>
                    <a:pt x="326" y="223"/>
                  </a:lnTo>
                  <a:lnTo>
                    <a:pt x="316" y="263"/>
                  </a:lnTo>
                  <a:lnTo>
                    <a:pt x="349" y="221"/>
                  </a:lnTo>
                  <a:lnTo>
                    <a:pt x="333" y="267"/>
                  </a:lnTo>
                  <a:lnTo>
                    <a:pt x="299" y="319"/>
                  </a:lnTo>
                  <a:lnTo>
                    <a:pt x="251" y="356"/>
                  </a:lnTo>
                  <a:lnTo>
                    <a:pt x="181" y="393"/>
                  </a:lnTo>
                  <a:lnTo>
                    <a:pt x="125" y="361"/>
                  </a:lnTo>
                  <a:lnTo>
                    <a:pt x="84" y="312"/>
                  </a:lnTo>
                  <a:lnTo>
                    <a:pt x="67" y="238"/>
                  </a:lnTo>
                  <a:lnTo>
                    <a:pt x="53" y="192"/>
                  </a:lnTo>
                  <a:lnTo>
                    <a:pt x="131" y="185"/>
                  </a:lnTo>
                  <a:lnTo>
                    <a:pt x="251" y="155"/>
                  </a:lnTo>
                  <a:lnTo>
                    <a:pt x="162" y="151"/>
                  </a:lnTo>
                  <a:lnTo>
                    <a:pt x="34" y="128"/>
                  </a:lnTo>
                  <a:lnTo>
                    <a:pt x="22" y="87"/>
                  </a:lnTo>
                  <a:lnTo>
                    <a:pt x="34" y="35"/>
                  </a:lnTo>
                  <a:lnTo>
                    <a:pt x="39" y="18"/>
                  </a:lnTo>
                  <a:lnTo>
                    <a:pt x="150" y="42"/>
                  </a:lnTo>
                  <a:lnTo>
                    <a:pt x="323" y="60"/>
                  </a:lnTo>
                  <a:lnTo>
                    <a:pt x="168" y="27"/>
                  </a:lnTo>
                  <a:lnTo>
                    <a:pt x="16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62" name="Freeform 218">
              <a:extLst>
                <a:ext uri="{FF2B5EF4-FFF2-40B4-BE49-F238E27FC236}">
                  <a16:creationId xmlns:a16="http://schemas.microsoft.com/office/drawing/2014/main" id="{A78E9173-FE93-4094-8AD1-0DA5CFB79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" y="3731"/>
              <a:ext cx="126" cy="134"/>
            </a:xfrm>
            <a:custGeom>
              <a:avLst/>
              <a:gdLst>
                <a:gd name="T0" fmla="*/ 19 w 376"/>
                <a:gd name="T1" fmla="*/ 144 h 399"/>
                <a:gd name="T2" fmla="*/ 24 w 376"/>
                <a:gd name="T3" fmla="*/ 178 h 399"/>
                <a:gd name="T4" fmla="*/ 0 w 376"/>
                <a:gd name="T5" fmla="*/ 237 h 399"/>
                <a:gd name="T6" fmla="*/ 27 w 376"/>
                <a:gd name="T7" fmla="*/ 323 h 399"/>
                <a:gd name="T8" fmla="*/ 147 w 376"/>
                <a:gd name="T9" fmla="*/ 399 h 399"/>
                <a:gd name="T10" fmla="*/ 244 w 376"/>
                <a:gd name="T11" fmla="*/ 364 h 399"/>
                <a:gd name="T12" fmla="*/ 316 w 376"/>
                <a:gd name="T13" fmla="*/ 315 h 399"/>
                <a:gd name="T14" fmla="*/ 364 w 376"/>
                <a:gd name="T15" fmla="*/ 252 h 399"/>
                <a:gd name="T16" fmla="*/ 364 w 376"/>
                <a:gd name="T17" fmla="*/ 160 h 399"/>
                <a:gd name="T18" fmla="*/ 376 w 376"/>
                <a:gd name="T19" fmla="*/ 80 h 399"/>
                <a:gd name="T20" fmla="*/ 367 w 376"/>
                <a:gd name="T21" fmla="*/ 8 h 399"/>
                <a:gd name="T22" fmla="*/ 240 w 376"/>
                <a:gd name="T23" fmla="*/ 0 h 399"/>
                <a:gd name="T24" fmla="*/ 349 w 376"/>
                <a:gd name="T25" fmla="*/ 28 h 399"/>
                <a:gd name="T26" fmla="*/ 355 w 376"/>
                <a:gd name="T27" fmla="*/ 77 h 399"/>
                <a:gd name="T28" fmla="*/ 349 w 376"/>
                <a:gd name="T29" fmla="*/ 170 h 399"/>
                <a:gd name="T30" fmla="*/ 285 w 376"/>
                <a:gd name="T31" fmla="*/ 175 h 399"/>
                <a:gd name="T32" fmla="*/ 215 w 376"/>
                <a:gd name="T33" fmla="*/ 155 h 399"/>
                <a:gd name="T34" fmla="*/ 125 w 376"/>
                <a:gd name="T35" fmla="*/ 106 h 399"/>
                <a:gd name="T36" fmla="*/ 75 w 376"/>
                <a:gd name="T37" fmla="*/ 106 h 399"/>
                <a:gd name="T38" fmla="*/ 67 w 376"/>
                <a:gd name="T39" fmla="*/ 43 h 399"/>
                <a:gd name="T40" fmla="*/ 56 w 376"/>
                <a:gd name="T41" fmla="*/ 95 h 399"/>
                <a:gd name="T42" fmla="*/ 42 w 376"/>
                <a:gd name="T43" fmla="*/ 133 h 399"/>
                <a:gd name="T44" fmla="*/ 64 w 376"/>
                <a:gd name="T45" fmla="*/ 155 h 399"/>
                <a:gd name="T46" fmla="*/ 70 w 376"/>
                <a:gd name="T47" fmla="*/ 173 h 399"/>
                <a:gd name="T48" fmla="*/ 50 w 376"/>
                <a:gd name="T49" fmla="*/ 210 h 399"/>
                <a:gd name="T50" fmla="*/ 64 w 376"/>
                <a:gd name="T51" fmla="*/ 276 h 399"/>
                <a:gd name="T52" fmla="*/ 98 w 376"/>
                <a:gd name="T53" fmla="*/ 276 h 399"/>
                <a:gd name="T54" fmla="*/ 102 w 376"/>
                <a:gd name="T55" fmla="*/ 245 h 399"/>
                <a:gd name="T56" fmla="*/ 147 w 376"/>
                <a:gd name="T57" fmla="*/ 252 h 399"/>
                <a:gd name="T58" fmla="*/ 147 w 376"/>
                <a:gd name="T59" fmla="*/ 220 h 399"/>
                <a:gd name="T60" fmla="*/ 78 w 376"/>
                <a:gd name="T61" fmla="*/ 148 h 399"/>
                <a:gd name="T62" fmla="*/ 70 w 376"/>
                <a:gd name="T63" fmla="*/ 139 h 399"/>
                <a:gd name="T64" fmla="*/ 75 w 376"/>
                <a:gd name="T65" fmla="*/ 120 h 399"/>
                <a:gd name="T66" fmla="*/ 123 w 376"/>
                <a:gd name="T67" fmla="*/ 122 h 399"/>
                <a:gd name="T68" fmla="*/ 196 w 376"/>
                <a:gd name="T69" fmla="*/ 170 h 399"/>
                <a:gd name="T70" fmla="*/ 282 w 376"/>
                <a:gd name="T71" fmla="*/ 237 h 399"/>
                <a:gd name="T72" fmla="*/ 326 w 376"/>
                <a:gd name="T73" fmla="*/ 263 h 399"/>
                <a:gd name="T74" fmla="*/ 289 w 376"/>
                <a:gd name="T75" fmla="*/ 312 h 399"/>
                <a:gd name="T76" fmla="*/ 220 w 376"/>
                <a:gd name="T77" fmla="*/ 357 h 399"/>
                <a:gd name="T78" fmla="*/ 143 w 376"/>
                <a:gd name="T79" fmla="*/ 381 h 399"/>
                <a:gd name="T80" fmla="*/ 48 w 376"/>
                <a:gd name="T81" fmla="*/ 309 h 399"/>
                <a:gd name="T82" fmla="*/ 19 w 376"/>
                <a:gd name="T83" fmla="*/ 245 h 399"/>
                <a:gd name="T84" fmla="*/ 35 w 376"/>
                <a:gd name="T85" fmla="*/ 170 h 399"/>
                <a:gd name="T86" fmla="*/ 19 w 376"/>
                <a:gd name="T87" fmla="*/ 144 h 399"/>
                <a:gd name="T88" fmla="*/ 19 w 376"/>
                <a:gd name="T89" fmla="*/ 14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6" h="399">
                  <a:moveTo>
                    <a:pt x="19" y="144"/>
                  </a:moveTo>
                  <a:lnTo>
                    <a:pt x="24" y="178"/>
                  </a:lnTo>
                  <a:lnTo>
                    <a:pt x="0" y="237"/>
                  </a:lnTo>
                  <a:lnTo>
                    <a:pt x="27" y="323"/>
                  </a:lnTo>
                  <a:lnTo>
                    <a:pt x="147" y="399"/>
                  </a:lnTo>
                  <a:lnTo>
                    <a:pt x="244" y="364"/>
                  </a:lnTo>
                  <a:lnTo>
                    <a:pt x="316" y="315"/>
                  </a:lnTo>
                  <a:lnTo>
                    <a:pt x="364" y="252"/>
                  </a:lnTo>
                  <a:lnTo>
                    <a:pt x="364" y="160"/>
                  </a:lnTo>
                  <a:lnTo>
                    <a:pt x="376" y="80"/>
                  </a:lnTo>
                  <a:lnTo>
                    <a:pt x="367" y="8"/>
                  </a:lnTo>
                  <a:lnTo>
                    <a:pt x="240" y="0"/>
                  </a:lnTo>
                  <a:lnTo>
                    <a:pt x="349" y="28"/>
                  </a:lnTo>
                  <a:lnTo>
                    <a:pt x="355" y="77"/>
                  </a:lnTo>
                  <a:lnTo>
                    <a:pt x="349" y="170"/>
                  </a:lnTo>
                  <a:lnTo>
                    <a:pt x="285" y="175"/>
                  </a:lnTo>
                  <a:lnTo>
                    <a:pt x="215" y="155"/>
                  </a:lnTo>
                  <a:lnTo>
                    <a:pt x="125" y="106"/>
                  </a:lnTo>
                  <a:lnTo>
                    <a:pt x="75" y="106"/>
                  </a:lnTo>
                  <a:lnTo>
                    <a:pt x="67" y="43"/>
                  </a:lnTo>
                  <a:lnTo>
                    <a:pt x="56" y="95"/>
                  </a:lnTo>
                  <a:lnTo>
                    <a:pt x="42" y="133"/>
                  </a:lnTo>
                  <a:lnTo>
                    <a:pt x="64" y="155"/>
                  </a:lnTo>
                  <a:lnTo>
                    <a:pt x="70" y="173"/>
                  </a:lnTo>
                  <a:lnTo>
                    <a:pt x="50" y="210"/>
                  </a:lnTo>
                  <a:lnTo>
                    <a:pt x="64" y="276"/>
                  </a:lnTo>
                  <a:lnTo>
                    <a:pt x="98" y="276"/>
                  </a:lnTo>
                  <a:lnTo>
                    <a:pt x="102" y="245"/>
                  </a:lnTo>
                  <a:lnTo>
                    <a:pt x="147" y="252"/>
                  </a:lnTo>
                  <a:lnTo>
                    <a:pt x="147" y="220"/>
                  </a:lnTo>
                  <a:lnTo>
                    <a:pt x="78" y="148"/>
                  </a:lnTo>
                  <a:lnTo>
                    <a:pt x="70" y="139"/>
                  </a:lnTo>
                  <a:lnTo>
                    <a:pt x="75" y="120"/>
                  </a:lnTo>
                  <a:lnTo>
                    <a:pt x="123" y="122"/>
                  </a:lnTo>
                  <a:lnTo>
                    <a:pt x="196" y="170"/>
                  </a:lnTo>
                  <a:lnTo>
                    <a:pt x="282" y="237"/>
                  </a:lnTo>
                  <a:lnTo>
                    <a:pt x="326" y="263"/>
                  </a:lnTo>
                  <a:lnTo>
                    <a:pt x="289" y="312"/>
                  </a:lnTo>
                  <a:lnTo>
                    <a:pt x="220" y="357"/>
                  </a:lnTo>
                  <a:lnTo>
                    <a:pt x="143" y="381"/>
                  </a:lnTo>
                  <a:lnTo>
                    <a:pt x="48" y="309"/>
                  </a:lnTo>
                  <a:lnTo>
                    <a:pt x="19" y="245"/>
                  </a:lnTo>
                  <a:lnTo>
                    <a:pt x="35" y="170"/>
                  </a:lnTo>
                  <a:lnTo>
                    <a:pt x="19" y="144"/>
                  </a:lnTo>
                  <a:lnTo>
                    <a:pt x="19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63" name="Freeform 219">
              <a:extLst>
                <a:ext uri="{FF2B5EF4-FFF2-40B4-BE49-F238E27FC236}">
                  <a16:creationId xmlns:a16="http://schemas.microsoft.com/office/drawing/2014/main" id="{C1FF0B43-4D8A-4A9D-BAFA-AF8723A08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" y="3707"/>
              <a:ext cx="292" cy="252"/>
            </a:xfrm>
            <a:custGeom>
              <a:avLst/>
              <a:gdLst>
                <a:gd name="T0" fmla="*/ 109 w 876"/>
                <a:gd name="T1" fmla="*/ 0 h 756"/>
                <a:gd name="T2" fmla="*/ 115 w 876"/>
                <a:gd name="T3" fmla="*/ 165 h 756"/>
                <a:gd name="T4" fmla="*/ 134 w 876"/>
                <a:gd name="T5" fmla="*/ 326 h 756"/>
                <a:gd name="T6" fmla="*/ 171 w 876"/>
                <a:gd name="T7" fmla="*/ 473 h 756"/>
                <a:gd name="T8" fmla="*/ 173 w 876"/>
                <a:gd name="T9" fmla="*/ 570 h 756"/>
                <a:gd name="T10" fmla="*/ 329 w 876"/>
                <a:gd name="T11" fmla="*/ 644 h 756"/>
                <a:gd name="T12" fmla="*/ 536 w 876"/>
                <a:gd name="T13" fmla="*/ 693 h 756"/>
                <a:gd name="T14" fmla="*/ 595 w 876"/>
                <a:gd name="T15" fmla="*/ 686 h 756"/>
                <a:gd name="T16" fmla="*/ 609 w 876"/>
                <a:gd name="T17" fmla="*/ 720 h 756"/>
                <a:gd name="T18" fmla="*/ 664 w 876"/>
                <a:gd name="T19" fmla="*/ 686 h 756"/>
                <a:gd name="T20" fmla="*/ 716 w 876"/>
                <a:gd name="T21" fmla="*/ 701 h 756"/>
                <a:gd name="T22" fmla="*/ 876 w 876"/>
                <a:gd name="T23" fmla="*/ 660 h 756"/>
                <a:gd name="T24" fmla="*/ 700 w 876"/>
                <a:gd name="T25" fmla="*/ 728 h 756"/>
                <a:gd name="T26" fmla="*/ 662 w 876"/>
                <a:gd name="T27" fmla="*/ 756 h 756"/>
                <a:gd name="T28" fmla="*/ 609 w 876"/>
                <a:gd name="T29" fmla="*/ 745 h 756"/>
                <a:gd name="T30" fmla="*/ 572 w 876"/>
                <a:gd name="T31" fmla="*/ 748 h 756"/>
                <a:gd name="T32" fmla="*/ 502 w 876"/>
                <a:gd name="T33" fmla="*/ 716 h 756"/>
                <a:gd name="T34" fmla="*/ 318 w 876"/>
                <a:gd name="T35" fmla="*/ 655 h 756"/>
                <a:gd name="T36" fmla="*/ 137 w 876"/>
                <a:gd name="T37" fmla="*/ 588 h 756"/>
                <a:gd name="T38" fmla="*/ 0 w 876"/>
                <a:gd name="T39" fmla="*/ 581 h 756"/>
                <a:gd name="T40" fmla="*/ 143 w 876"/>
                <a:gd name="T41" fmla="*/ 550 h 756"/>
                <a:gd name="T42" fmla="*/ 149 w 876"/>
                <a:gd name="T43" fmla="*/ 468 h 756"/>
                <a:gd name="T44" fmla="*/ 107 w 876"/>
                <a:gd name="T45" fmla="*/ 274 h 756"/>
                <a:gd name="T46" fmla="*/ 101 w 876"/>
                <a:gd name="T47" fmla="*/ 115 h 756"/>
                <a:gd name="T48" fmla="*/ 109 w 876"/>
                <a:gd name="T49" fmla="*/ 0 h 756"/>
                <a:gd name="T50" fmla="*/ 109 w 876"/>
                <a:gd name="T51" fmla="*/ 0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76" h="756">
                  <a:moveTo>
                    <a:pt x="109" y="0"/>
                  </a:moveTo>
                  <a:lnTo>
                    <a:pt x="115" y="165"/>
                  </a:lnTo>
                  <a:lnTo>
                    <a:pt x="134" y="326"/>
                  </a:lnTo>
                  <a:lnTo>
                    <a:pt x="171" y="473"/>
                  </a:lnTo>
                  <a:lnTo>
                    <a:pt x="173" y="570"/>
                  </a:lnTo>
                  <a:lnTo>
                    <a:pt x="329" y="644"/>
                  </a:lnTo>
                  <a:lnTo>
                    <a:pt x="536" y="693"/>
                  </a:lnTo>
                  <a:lnTo>
                    <a:pt x="595" y="686"/>
                  </a:lnTo>
                  <a:lnTo>
                    <a:pt x="609" y="720"/>
                  </a:lnTo>
                  <a:lnTo>
                    <a:pt x="664" y="686"/>
                  </a:lnTo>
                  <a:lnTo>
                    <a:pt x="716" y="701"/>
                  </a:lnTo>
                  <a:lnTo>
                    <a:pt x="876" y="660"/>
                  </a:lnTo>
                  <a:lnTo>
                    <a:pt x="700" y="728"/>
                  </a:lnTo>
                  <a:lnTo>
                    <a:pt x="662" y="756"/>
                  </a:lnTo>
                  <a:lnTo>
                    <a:pt x="609" y="745"/>
                  </a:lnTo>
                  <a:lnTo>
                    <a:pt x="572" y="748"/>
                  </a:lnTo>
                  <a:lnTo>
                    <a:pt x="502" y="716"/>
                  </a:lnTo>
                  <a:lnTo>
                    <a:pt x="318" y="655"/>
                  </a:lnTo>
                  <a:lnTo>
                    <a:pt x="137" y="588"/>
                  </a:lnTo>
                  <a:lnTo>
                    <a:pt x="0" y="581"/>
                  </a:lnTo>
                  <a:lnTo>
                    <a:pt x="143" y="550"/>
                  </a:lnTo>
                  <a:lnTo>
                    <a:pt x="149" y="468"/>
                  </a:lnTo>
                  <a:lnTo>
                    <a:pt x="107" y="274"/>
                  </a:lnTo>
                  <a:lnTo>
                    <a:pt x="101" y="115"/>
                  </a:lnTo>
                  <a:lnTo>
                    <a:pt x="109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64" name="Freeform 220">
              <a:extLst>
                <a:ext uri="{FF2B5EF4-FFF2-40B4-BE49-F238E27FC236}">
                  <a16:creationId xmlns:a16="http://schemas.microsoft.com/office/drawing/2014/main" id="{30B3B1E4-DF2D-4808-997B-BF80B75EC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" y="3709"/>
              <a:ext cx="14" cy="100"/>
            </a:xfrm>
            <a:custGeom>
              <a:avLst/>
              <a:gdLst>
                <a:gd name="T0" fmla="*/ 42 w 42"/>
                <a:gd name="T1" fmla="*/ 15 h 297"/>
                <a:gd name="T2" fmla="*/ 22 w 42"/>
                <a:gd name="T3" fmla="*/ 113 h 297"/>
                <a:gd name="T4" fmla="*/ 15 w 42"/>
                <a:gd name="T5" fmla="*/ 297 h 297"/>
                <a:gd name="T6" fmla="*/ 0 w 42"/>
                <a:gd name="T7" fmla="*/ 150 h 297"/>
                <a:gd name="T8" fmla="*/ 18 w 42"/>
                <a:gd name="T9" fmla="*/ 0 h 297"/>
                <a:gd name="T10" fmla="*/ 42 w 42"/>
                <a:gd name="T11" fmla="*/ 15 h 297"/>
                <a:gd name="T12" fmla="*/ 42 w 42"/>
                <a:gd name="T13" fmla="*/ 15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97">
                  <a:moveTo>
                    <a:pt x="42" y="15"/>
                  </a:moveTo>
                  <a:lnTo>
                    <a:pt x="22" y="113"/>
                  </a:lnTo>
                  <a:lnTo>
                    <a:pt x="15" y="297"/>
                  </a:lnTo>
                  <a:lnTo>
                    <a:pt x="0" y="150"/>
                  </a:lnTo>
                  <a:lnTo>
                    <a:pt x="18" y="0"/>
                  </a:lnTo>
                  <a:lnTo>
                    <a:pt x="42" y="15"/>
                  </a:lnTo>
                  <a:lnTo>
                    <a:pt x="4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65" name="Freeform 221">
              <a:extLst>
                <a:ext uri="{FF2B5EF4-FFF2-40B4-BE49-F238E27FC236}">
                  <a16:creationId xmlns:a16="http://schemas.microsoft.com/office/drawing/2014/main" id="{A07E429A-09FF-4045-AFDD-7121D48A6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" y="3908"/>
              <a:ext cx="58" cy="72"/>
            </a:xfrm>
            <a:custGeom>
              <a:avLst/>
              <a:gdLst>
                <a:gd name="T0" fmla="*/ 27 w 173"/>
                <a:gd name="T1" fmla="*/ 37 h 218"/>
                <a:gd name="T2" fmla="*/ 59 w 173"/>
                <a:gd name="T3" fmla="*/ 12 h 218"/>
                <a:gd name="T4" fmla="*/ 112 w 173"/>
                <a:gd name="T5" fmla="*/ 15 h 218"/>
                <a:gd name="T6" fmla="*/ 146 w 173"/>
                <a:gd name="T7" fmla="*/ 52 h 218"/>
                <a:gd name="T8" fmla="*/ 154 w 173"/>
                <a:gd name="T9" fmla="*/ 105 h 218"/>
                <a:gd name="T10" fmla="*/ 141 w 173"/>
                <a:gd name="T11" fmla="*/ 153 h 218"/>
                <a:gd name="T12" fmla="*/ 98 w 173"/>
                <a:gd name="T13" fmla="*/ 187 h 218"/>
                <a:gd name="T14" fmla="*/ 59 w 173"/>
                <a:gd name="T15" fmla="*/ 187 h 218"/>
                <a:gd name="T16" fmla="*/ 25 w 173"/>
                <a:gd name="T17" fmla="*/ 169 h 218"/>
                <a:gd name="T18" fmla="*/ 8 w 173"/>
                <a:gd name="T19" fmla="*/ 134 h 218"/>
                <a:gd name="T20" fmla="*/ 8 w 173"/>
                <a:gd name="T21" fmla="*/ 90 h 218"/>
                <a:gd name="T22" fmla="*/ 0 w 173"/>
                <a:gd name="T23" fmla="*/ 138 h 218"/>
                <a:gd name="T24" fmla="*/ 15 w 173"/>
                <a:gd name="T25" fmla="*/ 199 h 218"/>
                <a:gd name="T26" fmla="*/ 59 w 173"/>
                <a:gd name="T27" fmla="*/ 218 h 218"/>
                <a:gd name="T28" fmla="*/ 123 w 173"/>
                <a:gd name="T29" fmla="*/ 194 h 218"/>
                <a:gd name="T30" fmla="*/ 162 w 173"/>
                <a:gd name="T31" fmla="*/ 150 h 218"/>
                <a:gd name="T32" fmla="*/ 173 w 173"/>
                <a:gd name="T33" fmla="*/ 83 h 218"/>
                <a:gd name="T34" fmla="*/ 157 w 173"/>
                <a:gd name="T35" fmla="*/ 27 h 218"/>
                <a:gd name="T36" fmla="*/ 120 w 173"/>
                <a:gd name="T37" fmla="*/ 0 h 218"/>
                <a:gd name="T38" fmla="*/ 56 w 173"/>
                <a:gd name="T39" fmla="*/ 0 h 218"/>
                <a:gd name="T40" fmla="*/ 27 w 173"/>
                <a:gd name="T41" fmla="*/ 37 h 218"/>
                <a:gd name="T42" fmla="*/ 27 w 173"/>
                <a:gd name="T43" fmla="*/ 37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3" h="218">
                  <a:moveTo>
                    <a:pt x="27" y="37"/>
                  </a:moveTo>
                  <a:lnTo>
                    <a:pt x="59" y="12"/>
                  </a:lnTo>
                  <a:lnTo>
                    <a:pt x="112" y="15"/>
                  </a:lnTo>
                  <a:lnTo>
                    <a:pt x="146" y="52"/>
                  </a:lnTo>
                  <a:lnTo>
                    <a:pt x="154" y="105"/>
                  </a:lnTo>
                  <a:lnTo>
                    <a:pt x="141" y="153"/>
                  </a:lnTo>
                  <a:lnTo>
                    <a:pt x="98" y="187"/>
                  </a:lnTo>
                  <a:lnTo>
                    <a:pt x="59" y="187"/>
                  </a:lnTo>
                  <a:lnTo>
                    <a:pt x="25" y="169"/>
                  </a:lnTo>
                  <a:lnTo>
                    <a:pt x="8" y="134"/>
                  </a:lnTo>
                  <a:lnTo>
                    <a:pt x="8" y="90"/>
                  </a:lnTo>
                  <a:lnTo>
                    <a:pt x="0" y="138"/>
                  </a:lnTo>
                  <a:lnTo>
                    <a:pt x="15" y="199"/>
                  </a:lnTo>
                  <a:lnTo>
                    <a:pt x="59" y="218"/>
                  </a:lnTo>
                  <a:lnTo>
                    <a:pt x="123" y="194"/>
                  </a:lnTo>
                  <a:lnTo>
                    <a:pt x="162" y="150"/>
                  </a:lnTo>
                  <a:lnTo>
                    <a:pt x="173" y="83"/>
                  </a:lnTo>
                  <a:lnTo>
                    <a:pt x="157" y="27"/>
                  </a:lnTo>
                  <a:lnTo>
                    <a:pt x="120" y="0"/>
                  </a:lnTo>
                  <a:lnTo>
                    <a:pt x="56" y="0"/>
                  </a:lnTo>
                  <a:lnTo>
                    <a:pt x="27" y="37"/>
                  </a:lnTo>
                  <a:lnTo>
                    <a:pt x="27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66" name="Freeform 222">
              <a:extLst>
                <a:ext uri="{FF2B5EF4-FFF2-40B4-BE49-F238E27FC236}">
                  <a16:creationId xmlns:a16="http://schemas.microsoft.com/office/drawing/2014/main" id="{B4E42595-7A57-430E-BEE6-D317B96CA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" y="3931"/>
              <a:ext cx="70" cy="83"/>
            </a:xfrm>
            <a:custGeom>
              <a:avLst/>
              <a:gdLst>
                <a:gd name="T0" fmla="*/ 0 w 210"/>
                <a:gd name="T1" fmla="*/ 107 h 250"/>
                <a:gd name="T2" fmla="*/ 17 w 210"/>
                <a:gd name="T3" fmla="*/ 35 h 250"/>
                <a:gd name="T4" fmla="*/ 80 w 210"/>
                <a:gd name="T5" fmla="*/ 0 h 250"/>
                <a:gd name="T6" fmla="*/ 163 w 210"/>
                <a:gd name="T7" fmla="*/ 23 h 250"/>
                <a:gd name="T8" fmla="*/ 210 w 210"/>
                <a:gd name="T9" fmla="*/ 96 h 250"/>
                <a:gd name="T10" fmla="*/ 192 w 210"/>
                <a:gd name="T11" fmla="*/ 195 h 250"/>
                <a:gd name="T12" fmla="*/ 111 w 210"/>
                <a:gd name="T13" fmla="*/ 250 h 250"/>
                <a:gd name="T14" fmla="*/ 47 w 210"/>
                <a:gd name="T15" fmla="*/ 234 h 250"/>
                <a:gd name="T16" fmla="*/ 13 w 210"/>
                <a:gd name="T17" fmla="*/ 189 h 250"/>
                <a:gd name="T18" fmla="*/ 55 w 210"/>
                <a:gd name="T19" fmla="*/ 215 h 250"/>
                <a:gd name="T20" fmla="*/ 114 w 210"/>
                <a:gd name="T21" fmla="*/ 230 h 250"/>
                <a:gd name="T22" fmla="*/ 175 w 210"/>
                <a:gd name="T23" fmla="*/ 184 h 250"/>
                <a:gd name="T24" fmla="*/ 184 w 210"/>
                <a:gd name="T25" fmla="*/ 94 h 250"/>
                <a:gd name="T26" fmla="*/ 148 w 210"/>
                <a:gd name="T27" fmla="*/ 35 h 250"/>
                <a:gd name="T28" fmla="*/ 88 w 210"/>
                <a:gd name="T29" fmla="*/ 23 h 250"/>
                <a:gd name="T30" fmla="*/ 32 w 210"/>
                <a:gd name="T31" fmla="*/ 43 h 250"/>
                <a:gd name="T32" fmla="*/ 0 w 210"/>
                <a:gd name="T33" fmla="*/ 107 h 250"/>
                <a:gd name="T34" fmla="*/ 0 w 210"/>
                <a:gd name="T35" fmla="*/ 10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0" h="250">
                  <a:moveTo>
                    <a:pt x="0" y="107"/>
                  </a:moveTo>
                  <a:lnTo>
                    <a:pt x="17" y="35"/>
                  </a:lnTo>
                  <a:lnTo>
                    <a:pt x="80" y="0"/>
                  </a:lnTo>
                  <a:lnTo>
                    <a:pt x="163" y="23"/>
                  </a:lnTo>
                  <a:lnTo>
                    <a:pt x="210" y="96"/>
                  </a:lnTo>
                  <a:lnTo>
                    <a:pt x="192" y="195"/>
                  </a:lnTo>
                  <a:lnTo>
                    <a:pt x="111" y="250"/>
                  </a:lnTo>
                  <a:lnTo>
                    <a:pt x="47" y="234"/>
                  </a:lnTo>
                  <a:lnTo>
                    <a:pt x="13" y="189"/>
                  </a:lnTo>
                  <a:lnTo>
                    <a:pt x="55" y="215"/>
                  </a:lnTo>
                  <a:lnTo>
                    <a:pt x="114" y="230"/>
                  </a:lnTo>
                  <a:lnTo>
                    <a:pt x="175" y="184"/>
                  </a:lnTo>
                  <a:lnTo>
                    <a:pt x="184" y="94"/>
                  </a:lnTo>
                  <a:lnTo>
                    <a:pt x="148" y="35"/>
                  </a:lnTo>
                  <a:lnTo>
                    <a:pt x="88" y="23"/>
                  </a:lnTo>
                  <a:lnTo>
                    <a:pt x="32" y="43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367" name="Freeform 223">
              <a:extLst>
                <a:ext uri="{FF2B5EF4-FFF2-40B4-BE49-F238E27FC236}">
                  <a16:creationId xmlns:a16="http://schemas.microsoft.com/office/drawing/2014/main" id="{8E8B07DD-9307-476E-A36A-D999FA8CE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" y="3711"/>
              <a:ext cx="162" cy="226"/>
            </a:xfrm>
            <a:custGeom>
              <a:avLst/>
              <a:gdLst>
                <a:gd name="T0" fmla="*/ 417 w 483"/>
                <a:gd name="T1" fmla="*/ 563 h 679"/>
                <a:gd name="T2" fmla="*/ 303 w 483"/>
                <a:gd name="T3" fmla="*/ 563 h 679"/>
                <a:gd name="T4" fmla="*/ 337 w 483"/>
                <a:gd name="T5" fmla="*/ 414 h 679"/>
                <a:gd name="T6" fmla="*/ 345 w 483"/>
                <a:gd name="T7" fmla="*/ 199 h 679"/>
                <a:gd name="T8" fmla="*/ 320 w 483"/>
                <a:gd name="T9" fmla="*/ 420 h 679"/>
                <a:gd name="T10" fmla="*/ 268 w 483"/>
                <a:gd name="T11" fmla="*/ 563 h 679"/>
                <a:gd name="T12" fmla="*/ 73 w 483"/>
                <a:gd name="T13" fmla="*/ 601 h 679"/>
                <a:gd name="T14" fmla="*/ 88 w 483"/>
                <a:gd name="T15" fmla="*/ 438 h 679"/>
                <a:gd name="T16" fmla="*/ 151 w 483"/>
                <a:gd name="T17" fmla="*/ 273 h 679"/>
                <a:gd name="T18" fmla="*/ 181 w 483"/>
                <a:gd name="T19" fmla="*/ 54 h 679"/>
                <a:gd name="T20" fmla="*/ 169 w 483"/>
                <a:gd name="T21" fmla="*/ 0 h 679"/>
                <a:gd name="T22" fmla="*/ 169 w 483"/>
                <a:gd name="T23" fmla="*/ 60 h 679"/>
                <a:gd name="T24" fmla="*/ 140 w 483"/>
                <a:gd name="T25" fmla="*/ 252 h 679"/>
                <a:gd name="T26" fmla="*/ 68 w 483"/>
                <a:gd name="T27" fmla="*/ 447 h 679"/>
                <a:gd name="T28" fmla="*/ 43 w 483"/>
                <a:gd name="T29" fmla="*/ 616 h 679"/>
                <a:gd name="T30" fmla="*/ 0 w 483"/>
                <a:gd name="T31" fmla="*/ 644 h 679"/>
                <a:gd name="T32" fmla="*/ 251 w 483"/>
                <a:gd name="T33" fmla="*/ 589 h 679"/>
                <a:gd name="T34" fmla="*/ 444 w 483"/>
                <a:gd name="T35" fmla="*/ 601 h 679"/>
                <a:gd name="T36" fmla="*/ 483 w 483"/>
                <a:gd name="T37" fmla="*/ 679 h 679"/>
                <a:gd name="T38" fmla="*/ 458 w 483"/>
                <a:gd name="T39" fmla="*/ 577 h 679"/>
                <a:gd name="T40" fmla="*/ 417 w 483"/>
                <a:gd name="T41" fmla="*/ 563 h 679"/>
                <a:gd name="T42" fmla="*/ 417 w 483"/>
                <a:gd name="T43" fmla="*/ 563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83" h="679">
                  <a:moveTo>
                    <a:pt x="417" y="563"/>
                  </a:moveTo>
                  <a:lnTo>
                    <a:pt x="303" y="563"/>
                  </a:lnTo>
                  <a:lnTo>
                    <a:pt x="337" y="414"/>
                  </a:lnTo>
                  <a:lnTo>
                    <a:pt x="345" y="199"/>
                  </a:lnTo>
                  <a:lnTo>
                    <a:pt x="320" y="420"/>
                  </a:lnTo>
                  <a:lnTo>
                    <a:pt x="268" y="563"/>
                  </a:lnTo>
                  <a:lnTo>
                    <a:pt x="73" y="601"/>
                  </a:lnTo>
                  <a:lnTo>
                    <a:pt x="88" y="438"/>
                  </a:lnTo>
                  <a:lnTo>
                    <a:pt x="151" y="273"/>
                  </a:lnTo>
                  <a:lnTo>
                    <a:pt x="181" y="54"/>
                  </a:lnTo>
                  <a:lnTo>
                    <a:pt x="169" y="0"/>
                  </a:lnTo>
                  <a:lnTo>
                    <a:pt x="169" y="60"/>
                  </a:lnTo>
                  <a:lnTo>
                    <a:pt x="140" y="252"/>
                  </a:lnTo>
                  <a:lnTo>
                    <a:pt x="68" y="447"/>
                  </a:lnTo>
                  <a:lnTo>
                    <a:pt x="43" y="616"/>
                  </a:lnTo>
                  <a:lnTo>
                    <a:pt x="0" y="644"/>
                  </a:lnTo>
                  <a:lnTo>
                    <a:pt x="251" y="589"/>
                  </a:lnTo>
                  <a:lnTo>
                    <a:pt x="444" y="601"/>
                  </a:lnTo>
                  <a:lnTo>
                    <a:pt x="483" y="679"/>
                  </a:lnTo>
                  <a:lnTo>
                    <a:pt x="458" y="577"/>
                  </a:lnTo>
                  <a:lnTo>
                    <a:pt x="417" y="563"/>
                  </a:lnTo>
                  <a:lnTo>
                    <a:pt x="417" y="5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6158" name="Group 14">
            <a:extLst>
              <a:ext uri="{FF2B5EF4-FFF2-40B4-BE49-F238E27FC236}">
                <a16:creationId xmlns:a16="http://schemas.microsoft.com/office/drawing/2014/main" id="{DA89A72B-522D-490F-9FAE-89370CB5A938}"/>
              </a:ext>
            </a:extLst>
          </p:cNvPr>
          <p:cNvGrpSpPr>
            <a:grpSpLocks/>
          </p:cNvGrpSpPr>
          <p:nvPr/>
        </p:nvGrpSpPr>
        <p:grpSpPr bwMode="auto">
          <a:xfrm>
            <a:off x="7032625" y="2636839"/>
            <a:ext cx="1081088" cy="720725"/>
            <a:chOff x="1436" y="1485"/>
            <a:chExt cx="2868" cy="1349"/>
          </a:xfrm>
        </p:grpSpPr>
        <p:sp>
          <p:nvSpPr>
            <p:cNvPr id="6159" name="Freeform 15">
              <a:extLst>
                <a:ext uri="{FF2B5EF4-FFF2-40B4-BE49-F238E27FC236}">
                  <a16:creationId xmlns:a16="http://schemas.microsoft.com/office/drawing/2014/main" id="{96AED151-8EB3-45AF-AA1E-40DD6ED6A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0" y="1999"/>
              <a:ext cx="708" cy="627"/>
            </a:xfrm>
            <a:custGeom>
              <a:avLst/>
              <a:gdLst>
                <a:gd name="T0" fmla="*/ 204 w 1415"/>
                <a:gd name="T1" fmla="*/ 9 h 1255"/>
                <a:gd name="T2" fmla="*/ 1263 w 1415"/>
                <a:gd name="T3" fmla="*/ 0 h 1255"/>
                <a:gd name="T4" fmla="*/ 1342 w 1415"/>
                <a:gd name="T5" fmla="*/ 112 h 1255"/>
                <a:gd name="T6" fmla="*/ 1409 w 1415"/>
                <a:gd name="T7" fmla="*/ 639 h 1255"/>
                <a:gd name="T8" fmla="*/ 1415 w 1415"/>
                <a:gd name="T9" fmla="*/ 1019 h 1255"/>
                <a:gd name="T10" fmla="*/ 1333 w 1415"/>
                <a:gd name="T11" fmla="*/ 1171 h 1255"/>
                <a:gd name="T12" fmla="*/ 1185 w 1415"/>
                <a:gd name="T13" fmla="*/ 1255 h 1255"/>
                <a:gd name="T14" fmla="*/ 217 w 1415"/>
                <a:gd name="T15" fmla="*/ 1253 h 1255"/>
                <a:gd name="T16" fmla="*/ 0 w 1415"/>
                <a:gd name="T17" fmla="*/ 612 h 1255"/>
                <a:gd name="T18" fmla="*/ 204 w 1415"/>
                <a:gd name="T19" fmla="*/ 9 h 1255"/>
                <a:gd name="T20" fmla="*/ 204 w 1415"/>
                <a:gd name="T21" fmla="*/ 9 h 1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15" h="1255">
                  <a:moveTo>
                    <a:pt x="204" y="9"/>
                  </a:moveTo>
                  <a:lnTo>
                    <a:pt x="1263" y="0"/>
                  </a:lnTo>
                  <a:lnTo>
                    <a:pt x="1342" y="112"/>
                  </a:lnTo>
                  <a:lnTo>
                    <a:pt x="1409" y="639"/>
                  </a:lnTo>
                  <a:lnTo>
                    <a:pt x="1415" y="1019"/>
                  </a:lnTo>
                  <a:lnTo>
                    <a:pt x="1333" y="1171"/>
                  </a:lnTo>
                  <a:lnTo>
                    <a:pt x="1185" y="1255"/>
                  </a:lnTo>
                  <a:lnTo>
                    <a:pt x="217" y="1253"/>
                  </a:lnTo>
                  <a:lnTo>
                    <a:pt x="0" y="612"/>
                  </a:lnTo>
                  <a:lnTo>
                    <a:pt x="204" y="9"/>
                  </a:lnTo>
                  <a:lnTo>
                    <a:pt x="204" y="9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0" name="Freeform 16">
              <a:extLst>
                <a:ext uri="{FF2B5EF4-FFF2-40B4-BE49-F238E27FC236}">
                  <a16:creationId xmlns:a16="http://schemas.microsoft.com/office/drawing/2014/main" id="{440B8E6B-1F1F-4FDF-9B35-1B03A6D21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5" y="1904"/>
              <a:ext cx="577" cy="407"/>
            </a:xfrm>
            <a:custGeom>
              <a:avLst/>
              <a:gdLst>
                <a:gd name="T0" fmla="*/ 1156 w 1156"/>
                <a:gd name="T1" fmla="*/ 233 h 813"/>
                <a:gd name="T2" fmla="*/ 1116 w 1156"/>
                <a:gd name="T3" fmla="*/ 133 h 813"/>
                <a:gd name="T4" fmla="*/ 1048 w 1156"/>
                <a:gd name="T5" fmla="*/ 70 h 813"/>
                <a:gd name="T6" fmla="*/ 933 w 1156"/>
                <a:gd name="T7" fmla="*/ 19 h 813"/>
                <a:gd name="T8" fmla="*/ 779 w 1156"/>
                <a:gd name="T9" fmla="*/ 0 h 813"/>
                <a:gd name="T10" fmla="*/ 32 w 1156"/>
                <a:gd name="T11" fmla="*/ 2 h 813"/>
                <a:gd name="T12" fmla="*/ 0 w 1156"/>
                <a:gd name="T13" fmla="*/ 496 h 813"/>
                <a:gd name="T14" fmla="*/ 272 w 1156"/>
                <a:gd name="T15" fmla="*/ 813 h 813"/>
                <a:gd name="T16" fmla="*/ 572 w 1156"/>
                <a:gd name="T17" fmla="*/ 800 h 813"/>
                <a:gd name="T18" fmla="*/ 1156 w 1156"/>
                <a:gd name="T19" fmla="*/ 233 h 813"/>
                <a:gd name="T20" fmla="*/ 1156 w 1156"/>
                <a:gd name="T21" fmla="*/ 233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6" h="813">
                  <a:moveTo>
                    <a:pt x="1156" y="233"/>
                  </a:moveTo>
                  <a:lnTo>
                    <a:pt x="1116" y="133"/>
                  </a:lnTo>
                  <a:lnTo>
                    <a:pt x="1048" y="70"/>
                  </a:lnTo>
                  <a:lnTo>
                    <a:pt x="933" y="19"/>
                  </a:lnTo>
                  <a:lnTo>
                    <a:pt x="779" y="0"/>
                  </a:lnTo>
                  <a:lnTo>
                    <a:pt x="32" y="2"/>
                  </a:lnTo>
                  <a:lnTo>
                    <a:pt x="0" y="496"/>
                  </a:lnTo>
                  <a:lnTo>
                    <a:pt x="272" y="813"/>
                  </a:lnTo>
                  <a:lnTo>
                    <a:pt x="572" y="800"/>
                  </a:lnTo>
                  <a:lnTo>
                    <a:pt x="1156" y="233"/>
                  </a:lnTo>
                  <a:lnTo>
                    <a:pt x="1156" y="233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1" name="Freeform 17">
              <a:extLst>
                <a:ext uri="{FF2B5EF4-FFF2-40B4-BE49-F238E27FC236}">
                  <a16:creationId xmlns:a16="http://schemas.microsoft.com/office/drawing/2014/main" id="{60B85336-0DB0-4B08-A506-CB218CFD9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4" y="2198"/>
              <a:ext cx="152" cy="163"/>
            </a:xfrm>
            <a:custGeom>
              <a:avLst/>
              <a:gdLst>
                <a:gd name="T0" fmla="*/ 0 w 308"/>
                <a:gd name="T1" fmla="*/ 139 h 331"/>
                <a:gd name="T2" fmla="*/ 17 w 308"/>
                <a:gd name="T3" fmla="*/ 76 h 331"/>
                <a:gd name="T4" fmla="*/ 127 w 308"/>
                <a:gd name="T5" fmla="*/ 0 h 331"/>
                <a:gd name="T6" fmla="*/ 306 w 308"/>
                <a:gd name="T7" fmla="*/ 84 h 331"/>
                <a:gd name="T8" fmla="*/ 308 w 308"/>
                <a:gd name="T9" fmla="*/ 259 h 331"/>
                <a:gd name="T10" fmla="*/ 215 w 308"/>
                <a:gd name="T11" fmla="*/ 331 h 331"/>
                <a:gd name="T12" fmla="*/ 78 w 308"/>
                <a:gd name="T13" fmla="*/ 331 h 331"/>
                <a:gd name="T14" fmla="*/ 10 w 308"/>
                <a:gd name="T15" fmla="*/ 270 h 331"/>
                <a:gd name="T16" fmla="*/ 0 w 308"/>
                <a:gd name="T17" fmla="*/ 139 h 331"/>
                <a:gd name="T18" fmla="*/ 0 w 308"/>
                <a:gd name="T19" fmla="*/ 139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8" h="331">
                  <a:moveTo>
                    <a:pt x="0" y="139"/>
                  </a:moveTo>
                  <a:lnTo>
                    <a:pt x="17" y="76"/>
                  </a:lnTo>
                  <a:lnTo>
                    <a:pt x="127" y="0"/>
                  </a:lnTo>
                  <a:lnTo>
                    <a:pt x="306" y="84"/>
                  </a:lnTo>
                  <a:lnTo>
                    <a:pt x="308" y="259"/>
                  </a:lnTo>
                  <a:lnTo>
                    <a:pt x="215" y="331"/>
                  </a:lnTo>
                  <a:lnTo>
                    <a:pt x="78" y="331"/>
                  </a:lnTo>
                  <a:lnTo>
                    <a:pt x="10" y="270"/>
                  </a:lnTo>
                  <a:lnTo>
                    <a:pt x="0" y="13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2" name="Freeform 18">
              <a:extLst>
                <a:ext uri="{FF2B5EF4-FFF2-40B4-BE49-F238E27FC236}">
                  <a16:creationId xmlns:a16="http://schemas.microsoft.com/office/drawing/2014/main" id="{CCEC81AE-5FB2-441B-A75F-02609D2EF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" y="2103"/>
              <a:ext cx="143" cy="146"/>
            </a:xfrm>
            <a:custGeom>
              <a:avLst/>
              <a:gdLst>
                <a:gd name="T0" fmla="*/ 118 w 281"/>
                <a:gd name="T1" fmla="*/ 293 h 293"/>
                <a:gd name="T2" fmla="*/ 59 w 281"/>
                <a:gd name="T3" fmla="*/ 272 h 293"/>
                <a:gd name="T4" fmla="*/ 32 w 281"/>
                <a:gd name="T5" fmla="*/ 241 h 293"/>
                <a:gd name="T6" fmla="*/ 4 w 281"/>
                <a:gd name="T7" fmla="*/ 188 h 293"/>
                <a:gd name="T8" fmla="*/ 0 w 281"/>
                <a:gd name="T9" fmla="*/ 133 h 293"/>
                <a:gd name="T10" fmla="*/ 7 w 281"/>
                <a:gd name="T11" fmla="*/ 85 h 293"/>
                <a:gd name="T12" fmla="*/ 23 w 281"/>
                <a:gd name="T13" fmla="*/ 44 h 293"/>
                <a:gd name="T14" fmla="*/ 66 w 281"/>
                <a:gd name="T15" fmla="*/ 15 h 293"/>
                <a:gd name="T16" fmla="*/ 106 w 281"/>
                <a:gd name="T17" fmla="*/ 0 h 293"/>
                <a:gd name="T18" fmla="*/ 216 w 281"/>
                <a:gd name="T19" fmla="*/ 7 h 293"/>
                <a:gd name="T20" fmla="*/ 270 w 281"/>
                <a:gd name="T21" fmla="*/ 55 h 293"/>
                <a:gd name="T22" fmla="*/ 281 w 281"/>
                <a:gd name="T23" fmla="*/ 180 h 293"/>
                <a:gd name="T24" fmla="*/ 235 w 281"/>
                <a:gd name="T25" fmla="*/ 275 h 293"/>
                <a:gd name="T26" fmla="*/ 118 w 281"/>
                <a:gd name="T27" fmla="*/ 293 h 293"/>
                <a:gd name="T28" fmla="*/ 118 w 281"/>
                <a:gd name="T29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1" h="293">
                  <a:moveTo>
                    <a:pt x="118" y="293"/>
                  </a:moveTo>
                  <a:lnTo>
                    <a:pt x="59" y="272"/>
                  </a:lnTo>
                  <a:lnTo>
                    <a:pt x="32" y="241"/>
                  </a:lnTo>
                  <a:lnTo>
                    <a:pt x="4" y="188"/>
                  </a:lnTo>
                  <a:lnTo>
                    <a:pt x="0" y="133"/>
                  </a:lnTo>
                  <a:lnTo>
                    <a:pt x="7" y="85"/>
                  </a:lnTo>
                  <a:lnTo>
                    <a:pt x="23" y="44"/>
                  </a:lnTo>
                  <a:lnTo>
                    <a:pt x="66" y="15"/>
                  </a:lnTo>
                  <a:lnTo>
                    <a:pt x="106" y="0"/>
                  </a:lnTo>
                  <a:lnTo>
                    <a:pt x="216" y="7"/>
                  </a:lnTo>
                  <a:lnTo>
                    <a:pt x="270" y="55"/>
                  </a:lnTo>
                  <a:lnTo>
                    <a:pt x="281" y="180"/>
                  </a:lnTo>
                  <a:lnTo>
                    <a:pt x="235" y="275"/>
                  </a:lnTo>
                  <a:lnTo>
                    <a:pt x="118" y="293"/>
                  </a:lnTo>
                  <a:lnTo>
                    <a:pt x="118" y="293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3" name="Freeform 19">
              <a:extLst>
                <a:ext uri="{FF2B5EF4-FFF2-40B4-BE49-F238E27FC236}">
                  <a16:creationId xmlns:a16="http://schemas.microsoft.com/office/drawing/2014/main" id="{1D51DDBF-DF4E-45A9-B9B2-0EF84F615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9" y="2237"/>
              <a:ext cx="97" cy="101"/>
            </a:xfrm>
            <a:custGeom>
              <a:avLst/>
              <a:gdLst>
                <a:gd name="T0" fmla="*/ 17 w 188"/>
                <a:gd name="T1" fmla="*/ 0 h 201"/>
                <a:gd name="T2" fmla="*/ 0 w 188"/>
                <a:gd name="T3" fmla="*/ 49 h 201"/>
                <a:gd name="T4" fmla="*/ 6 w 188"/>
                <a:gd name="T5" fmla="*/ 97 h 201"/>
                <a:gd name="T6" fmla="*/ 52 w 188"/>
                <a:gd name="T7" fmla="*/ 156 h 201"/>
                <a:gd name="T8" fmla="*/ 133 w 188"/>
                <a:gd name="T9" fmla="*/ 201 h 201"/>
                <a:gd name="T10" fmla="*/ 166 w 188"/>
                <a:gd name="T11" fmla="*/ 179 h 201"/>
                <a:gd name="T12" fmla="*/ 185 w 188"/>
                <a:gd name="T13" fmla="*/ 131 h 201"/>
                <a:gd name="T14" fmla="*/ 188 w 188"/>
                <a:gd name="T15" fmla="*/ 76 h 201"/>
                <a:gd name="T16" fmla="*/ 148 w 188"/>
                <a:gd name="T17" fmla="*/ 51 h 201"/>
                <a:gd name="T18" fmla="*/ 129 w 188"/>
                <a:gd name="T19" fmla="*/ 80 h 201"/>
                <a:gd name="T20" fmla="*/ 88 w 188"/>
                <a:gd name="T21" fmla="*/ 91 h 201"/>
                <a:gd name="T22" fmla="*/ 52 w 188"/>
                <a:gd name="T23" fmla="*/ 82 h 201"/>
                <a:gd name="T24" fmla="*/ 29 w 188"/>
                <a:gd name="T25" fmla="*/ 42 h 201"/>
                <a:gd name="T26" fmla="*/ 17 w 188"/>
                <a:gd name="T27" fmla="*/ 0 h 201"/>
                <a:gd name="T28" fmla="*/ 17 w 188"/>
                <a:gd name="T2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" h="201">
                  <a:moveTo>
                    <a:pt x="17" y="0"/>
                  </a:moveTo>
                  <a:lnTo>
                    <a:pt x="0" y="49"/>
                  </a:lnTo>
                  <a:lnTo>
                    <a:pt x="6" y="97"/>
                  </a:lnTo>
                  <a:lnTo>
                    <a:pt x="52" y="156"/>
                  </a:lnTo>
                  <a:lnTo>
                    <a:pt x="133" y="201"/>
                  </a:lnTo>
                  <a:lnTo>
                    <a:pt x="166" y="179"/>
                  </a:lnTo>
                  <a:lnTo>
                    <a:pt x="185" y="131"/>
                  </a:lnTo>
                  <a:lnTo>
                    <a:pt x="188" y="76"/>
                  </a:lnTo>
                  <a:lnTo>
                    <a:pt x="148" y="51"/>
                  </a:lnTo>
                  <a:lnTo>
                    <a:pt x="129" y="80"/>
                  </a:lnTo>
                  <a:lnTo>
                    <a:pt x="88" y="91"/>
                  </a:lnTo>
                  <a:lnTo>
                    <a:pt x="52" y="82"/>
                  </a:lnTo>
                  <a:lnTo>
                    <a:pt x="29" y="42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4" name="Freeform 20">
              <a:extLst>
                <a:ext uri="{FF2B5EF4-FFF2-40B4-BE49-F238E27FC236}">
                  <a16:creationId xmlns:a16="http://schemas.microsoft.com/office/drawing/2014/main" id="{70E9CBBD-49C7-482B-8D47-1E1A12240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7" y="2130"/>
              <a:ext cx="126" cy="74"/>
            </a:xfrm>
            <a:custGeom>
              <a:avLst/>
              <a:gdLst>
                <a:gd name="T0" fmla="*/ 0 w 257"/>
                <a:gd name="T1" fmla="*/ 57 h 150"/>
                <a:gd name="T2" fmla="*/ 36 w 257"/>
                <a:gd name="T3" fmla="*/ 13 h 150"/>
                <a:gd name="T4" fmla="*/ 85 w 257"/>
                <a:gd name="T5" fmla="*/ 0 h 150"/>
                <a:gd name="T6" fmla="*/ 127 w 257"/>
                <a:gd name="T7" fmla="*/ 12 h 150"/>
                <a:gd name="T8" fmla="*/ 158 w 257"/>
                <a:gd name="T9" fmla="*/ 44 h 150"/>
                <a:gd name="T10" fmla="*/ 213 w 257"/>
                <a:gd name="T11" fmla="*/ 40 h 150"/>
                <a:gd name="T12" fmla="*/ 257 w 257"/>
                <a:gd name="T13" fmla="*/ 137 h 150"/>
                <a:gd name="T14" fmla="*/ 28 w 257"/>
                <a:gd name="T15" fmla="*/ 150 h 150"/>
                <a:gd name="T16" fmla="*/ 0 w 257"/>
                <a:gd name="T17" fmla="*/ 57 h 150"/>
                <a:gd name="T18" fmla="*/ 0 w 257"/>
                <a:gd name="T19" fmla="*/ 5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" h="150">
                  <a:moveTo>
                    <a:pt x="0" y="57"/>
                  </a:moveTo>
                  <a:lnTo>
                    <a:pt x="36" y="13"/>
                  </a:lnTo>
                  <a:lnTo>
                    <a:pt x="85" y="0"/>
                  </a:lnTo>
                  <a:lnTo>
                    <a:pt x="127" y="12"/>
                  </a:lnTo>
                  <a:lnTo>
                    <a:pt x="158" y="44"/>
                  </a:lnTo>
                  <a:lnTo>
                    <a:pt x="213" y="40"/>
                  </a:lnTo>
                  <a:lnTo>
                    <a:pt x="257" y="137"/>
                  </a:lnTo>
                  <a:lnTo>
                    <a:pt x="28" y="15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5" name="Freeform 21">
              <a:extLst>
                <a:ext uri="{FF2B5EF4-FFF2-40B4-BE49-F238E27FC236}">
                  <a16:creationId xmlns:a16="http://schemas.microsoft.com/office/drawing/2014/main" id="{0C90D57C-EC60-4D85-97BF-3B470223D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5" y="1687"/>
              <a:ext cx="2674" cy="526"/>
            </a:xfrm>
            <a:custGeom>
              <a:avLst/>
              <a:gdLst>
                <a:gd name="T0" fmla="*/ 281 w 5352"/>
                <a:gd name="T1" fmla="*/ 358 h 1054"/>
                <a:gd name="T2" fmla="*/ 340 w 5352"/>
                <a:gd name="T3" fmla="*/ 245 h 1054"/>
                <a:gd name="T4" fmla="*/ 529 w 5352"/>
                <a:gd name="T5" fmla="*/ 190 h 1054"/>
                <a:gd name="T6" fmla="*/ 825 w 5352"/>
                <a:gd name="T7" fmla="*/ 10 h 1054"/>
                <a:gd name="T8" fmla="*/ 1627 w 5352"/>
                <a:gd name="T9" fmla="*/ 0 h 1054"/>
                <a:gd name="T10" fmla="*/ 1686 w 5352"/>
                <a:gd name="T11" fmla="*/ 59 h 1054"/>
                <a:gd name="T12" fmla="*/ 1837 w 5352"/>
                <a:gd name="T13" fmla="*/ 33 h 1054"/>
                <a:gd name="T14" fmla="*/ 3915 w 5352"/>
                <a:gd name="T15" fmla="*/ 86 h 1054"/>
                <a:gd name="T16" fmla="*/ 4821 w 5352"/>
                <a:gd name="T17" fmla="*/ 112 h 1054"/>
                <a:gd name="T18" fmla="*/ 4918 w 5352"/>
                <a:gd name="T19" fmla="*/ 185 h 1054"/>
                <a:gd name="T20" fmla="*/ 4962 w 5352"/>
                <a:gd name="T21" fmla="*/ 266 h 1054"/>
                <a:gd name="T22" fmla="*/ 5167 w 5352"/>
                <a:gd name="T23" fmla="*/ 268 h 1054"/>
                <a:gd name="T24" fmla="*/ 5352 w 5352"/>
                <a:gd name="T25" fmla="*/ 331 h 1054"/>
                <a:gd name="T26" fmla="*/ 5342 w 5352"/>
                <a:gd name="T27" fmla="*/ 607 h 1054"/>
                <a:gd name="T28" fmla="*/ 4215 w 5352"/>
                <a:gd name="T29" fmla="*/ 630 h 1054"/>
                <a:gd name="T30" fmla="*/ 3934 w 5352"/>
                <a:gd name="T31" fmla="*/ 1054 h 1054"/>
                <a:gd name="T32" fmla="*/ 1141 w 5352"/>
                <a:gd name="T33" fmla="*/ 901 h 1054"/>
                <a:gd name="T34" fmla="*/ 1129 w 5352"/>
                <a:gd name="T35" fmla="*/ 624 h 1054"/>
                <a:gd name="T36" fmla="*/ 1097 w 5352"/>
                <a:gd name="T37" fmla="*/ 552 h 1054"/>
                <a:gd name="T38" fmla="*/ 1010 w 5352"/>
                <a:gd name="T39" fmla="*/ 483 h 1054"/>
                <a:gd name="T40" fmla="*/ 880 w 5352"/>
                <a:gd name="T41" fmla="*/ 447 h 1054"/>
                <a:gd name="T42" fmla="*/ 0 w 5352"/>
                <a:gd name="T43" fmla="*/ 453 h 1054"/>
                <a:gd name="T44" fmla="*/ 122 w 5352"/>
                <a:gd name="T45" fmla="*/ 365 h 1054"/>
                <a:gd name="T46" fmla="*/ 281 w 5352"/>
                <a:gd name="T47" fmla="*/ 358 h 1054"/>
                <a:gd name="T48" fmla="*/ 281 w 5352"/>
                <a:gd name="T49" fmla="*/ 358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2" h="1054">
                  <a:moveTo>
                    <a:pt x="281" y="358"/>
                  </a:moveTo>
                  <a:lnTo>
                    <a:pt x="340" y="245"/>
                  </a:lnTo>
                  <a:lnTo>
                    <a:pt x="529" y="190"/>
                  </a:lnTo>
                  <a:lnTo>
                    <a:pt x="825" y="10"/>
                  </a:lnTo>
                  <a:lnTo>
                    <a:pt x="1627" y="0"/>
                  </a:lnTo>
                  <a:lnTo>
                    <a:pt x="1686" y="59"/>
                  </a:lnTo>
                  <a:lnTo>
                    <a:pt x="1837" y="33"/>
                  </a:lnTo>
                  <a:lnTo>
                    <a:pt x="3915" y="86"/>
                  </a:lnTo>
                  <a:lnTo>
                    <a:pt x="4821" y="112"/>
                  </a:lnTo>
                  <a:lnTo>
                    <a:pt x="4918" y="185"/>
                  </a:lnTo>
                  <a:lnTo>
                    <a:pt x="4962" y="266"/>
                  </a:lnTo>
                  <a:lnTo>
                    <a:pt x="5167" y="268"/>
                  </a:lnTo>
                  <a:lnTo>
                    <a:pt x="5352" y="331"/>
                  </a:lnTo>
                  <a:lnTo>
                    <a:pt x="5342" y="607"/>
                  </a:lnTo>
                  <a:lnTo>
                    <a:pt x="4215" y="630"/>
                  </a:lnTo>
                  <a:lnTo>
                    <a:pt x="3934" y="1054"/>
                  </a:lnTo>
                  <a:lnTo>
                    <a:pt x="1141" y="901"/>
                  </a:lnTo>
                  <a:lnTo>
                    <a:pt x="1129" y="624"/>
                  </a:lnTo>
                  <a:lnTo>
                    <a:pt x="1097" y="552"/>
                  </a:lnTo>
                  <a:lnTo>
                    <a:pt x="1010" y="483"/>
                  </a:lnTo>
                  <a:lnTo>
                    <a:pt x="880" y="447"/>
                  </a:lnTo>
                  <a:lnTo>
                    <a:pt x="0" y="453"/>
                  </a:lnTo>
                  <a:lnTo>
                    <a:pt x="122" y="365"/>
                  </a:lnTo>
                  <a:lnTo>
                    <a:pt x="281" y="358"/>
                  </a:lnTo>
                  <a:lnTo>
                    <a:pt x="281" y="358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6" name="Freeform 22">
              <a:extLst>
                <a:ext uri="{FF2B5EF4-FFF2-40B4-BE49-F238E27FC236}">
                  <a16:creationId xmlns:a16="http://schemas.microsoft.com/office/drawing/2014/main" id="{487F3CCE-48BE-4A69-9624-2710FCC1DA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" y="1818"/>
              <a:ext cx="611" cy="187"/>
            </a:xfrm>
            <a:custGeom>
              <a:avLst/>
              <a:gdLst>
                <a:gd name="T0" fmla="*/ 893 w 1222"/>
                <a:gd name="T1" fmla="*/ 0 h 378"/>
                <a:gd name="T2" fmla="*/ 1006 w 1222"/>
                <a:gd name="T3" fmla="*/ 41 h 378"/>
                <a:gd name="T4" fmla="*/ 1059 w 1222"/>
                <a:gd name="T5" fmla="*/ 89 h 378"/>
                <a:gd name="T6" fmla="*/ 1082 w 1222"/>
                <a:gd name="T7" fmla="*/ 157 h 378"/>
                <a:gd name="T8" fmla="*/ 1040 w 1222"/>
                <a:gd name="T9" fmla="*/ 186 h 378"/>
                <a:gd name="T10" fmla="*/ 968 w 1222"/>
                <a:gd name="T11" fmla="*/ 194 h 378"/>
                <a:gd name="T12" fmla="*/ 1023 w 1222"/>
                <a:gd name="T13" fmla="*/ 228 h 378"/>
                <a:gd name="T14" fmla="*/ 1030 w 1222"/>
                <a:gd name="T15" fmla="*/ 273 h 378"/>
                <a:gd name="T16" fmla="*/ 998 w 1222"/>
                <a:gd name="T17" fmla="*/ 292 h 378"/>
                <a:gd name="T18" fmla="*/ 901 w 1222"/>
                <a:gd name="T19" fmla="*/ 309 h 378"/>
                <a:gd name="T20" fmla="*/ 667 w 1222"/>
                <a:gd name="T21" fmla="*/ 315 h 378"/>
                <a:gd name="T22" fmla="*/ 23 w 1222"/>
                <a:gd name="T23" fmla="*/ 319 h 378"/>
                <a:gd name="T24" fmla="*/ 0 w 1222"/>
                <a:gd name="T25" fmla="*/ 361 h 378"/>
                <a:gd name="T26" fmla="*/ 990 w 1222"/>
                <a:gd name="T27" fmla="*/ 378 h 378"/>
                <a:gd name="T28" fmla="*/ 1165 w 1222"/>
                <a:gd name="T29" fmla="*/ 338 h 378"/>
                <a:gd name="T30" fmla="*/ 1222 w 1222"/>
                <a:gd name="T31" fmla="*/ 157 h 378"/>
                <a:gd name="T32" fmla="*/ 1203 w 1222"/>
                <a:gd name="T33" fmla="*/ 106 h 378"/>
                <a:gd name="T34" fmla="*/ 1082 w 1222"/>
                <a:gd name="T35" fmla="*/ 47 h 378"/>
                <a:gd name="T36" fmla="*/ 977 w 1222"/>
                <a:gd name="T37" fmla="*/ 1 h 378"/>
                <a:gd name="T38" fmla="*/ 893 w 1222"/>
                <a:gd name="T39" fmla="*/ 0 h 378"/>
                <a:gd name="T40" fmla="*/ 893 w 1222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2" h="378">
                  <a:moveTo>
                    <a:pt x="893" y="0"/>
                  </a:moveTo>
                  <a:lnTo>
                    <a:pt x="1006" y="41"/>
                  </a:lnTo>
                  <a:lnTo>
                    <a:pt x="1059" y="89"/>
                  </a:lnTo>
                  <a:lnTo>
                    <a:pt x="1082" y="157"/>
                  </a:lnTo>
                  <a:lnTo>
                    <a:pt x="1040" y="186"/>
                  </a:lnTo>
                  <a:lnTo>
                    <a:pt x="968" y="194"/>
                  </a:lnTo>
                  <a:lnTo>
                    <a:pt x="1023" y="228"/>
                  </a:lnTo>
                  <a:lnTo>
                    <a:pt x="1030" y="273"/>
                  </a:lnTo>
                  <a:lnTo>
                    <a:pt x="998" y="292"/>
                  </a:lnTo>
                  <a:lnTo>
                    <a:pt x="901" y="309"/>
                  </a:lnTo>
                  <a:lnTo>
                    <a:pt x="667" y="315"/>
                  </a:lnTo>
                  <a:lnTo>
                    <a:pt x="23" y="319"/>
                  </a:lnTo>
                  <a:lnTo>
                    <a:pt x="0" y="361"/>
                  </a:lnTo>
                  <a:lnTo>
                    <a:pt x="990" y="378"/>
                  </a:lnTo>
                  <a:lnTo>
                    <a:pt x="1165" y="338"/>
                  </a:lnTo>
                  <a:lnTo>
                    <a:pt x="1222" y="157"/>
                  </a:lnTo>
                  <a:lnTo>
                    <a:pt x="1203" y="106"/>
                  </a:lnTo>
                  <a:lnTo>
                    <a:pt x="1082" y="47"/>
                  </a:lnTo>
                  <a:lnTo>
                    <a:pt x="977" y="1"/>
                  </a:lnTo>
                  <a:lnTo>
                    <a:pt x="893" y="0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7" name="Freeform 23">
              <a:extLst>
                <a:ext uri="{FF2B5EF4-FFF2-40B4-BE49-F238E27FC236}">
                  <a16:creationId xmlns:a16="http://schemas.microsoft.com/office/drawing/2014/main" id="{5713810D-ED6F-4D58-AFAE-7AFADDB77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5" y="1541"/>
              <a:ext cx="34" cy="202"/>
            </a:xfrm>
            <a:custGeom>
              <a:avLst/>
              <a:gdLst>
                <a:gd name="T0" fmla="*/ 68 w 68"/>
                <a:gd name="T1" fmla="*/ 10 h 403"/>
                <a:gd name="T2" fmla="*/ 68 w 68"/>
                <a:gd name="T3" fmla="*/ 341 h 403"/>
                <a:gd name="T4" fmla="*/ 32 w 68"/>
                <a:gd name="T5" fmla="*/ 403 h 403"/>
                <a:gd name="T6" fmla="*/ 0 w 68"/>
                <a:gd name="T7" fmla="*/ 0 h 403"/>
                <a:gd name="T8" fmla="*/ 68 w 68"/>
                <a:gd name="T9" fmla="*/ 10 h 403"/>
                <a:gd name="T10" fmla="*/ 68 w 68"/>
                <a:gd name="T11" fmla="*/ 1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403">
                  <a:moveTo>
                    <a:pt x="68" y="10"/>
                  </a:moveTo>
                  <a:lnTo>
                    <a:pt x="68" y="341"/>
                  </a:lnTo>
                  <a:lnTo>
                    <a:pt x="32" y="403"/>
                  </a:lnTo>
                  <a:lnTo>
                    <a:pt x="0" y="0"/>
                  </a:lnTo>
                  <a:lnTo>
                    <a:pt x="68" y="10"/>
                  </a:lnTo>
                  <a:lnTo>
                    <a:pt x="68" y="10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8" name="Freeform 24">
              <a:extLst>
                <a:ext uri="{FF2B5EF4-FFF2-40B4-BE49-F238E27FC236}">
                  <a16:creationId xmlns:a16="http://schemas.microsoft.com/office/drawing/2014/main" id="{A3E6C2BC-D07C-4122-AE24-AE7E20337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8" y="1491"/>
              <a:ext cx="1065" cy="59"/>
            </a:xfrm>
            <a:custGeom>
              <a:avLst/>
              <a:gdLst>
                <a:gd name="T0" fmla="*/ 53 w 2138"/>
                <a:gd name="T1" fmla="*/ 2 h 114"/>
                <a:gd name="T2" fmla="*/ 0 w 2138"/>
                <a:gd name="T3" fmla="*/ 84 h 114"/>
                <a:gd name="T4" fmla="*/ 2102 w 2138"/>
                <a:gd name="T5" fmla="*/ 114 h 114"/>
                <a:gd name="T6" fmla="*/ 2138 w 2138"/>
                <a:gd name="T7" fmla="*/ 0 h 114"/>
                <a:gd name="T8" fmla="*/ 53 w 2138"/>
                <a:gd name="T9" fmla="*/ 2 h 114"/>
                <a:gd name="T10" fmla="*/ 53 w 2138"/>
                <a:gd name="T11" fmla="*/ 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8" h="114">
                  <a:moveTo>
                    <a:pt x="53" y="2"/>
                  </a:moveTo>
                  <a:lnTo>
                    <a:pt x="0" y="84"/>
                  </a:lnTo>
                  <a:lnTo>
                    <a:pt x="2102" y="114"/>
                  </a:lnTo>
                  <a:lnTo>
                    <a:pt x="2138" y="0"/>
                  </a:lnTo>
                  <a:lnTo>
                    <a:pt x="53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69" name="Freeform 25">
              <a:extLst>
                <a:ext uri="{FF2B5EF4-FFF2-40B4-BE49-F238E27FC236}">
                  <a16:creationId xmlns:a16="http://schemas.microsoft.com/office/drawing/2014/main" id="{16A85215-716A-4CD8-BC33-7D186BC65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7" y="2032"/>
              <a:ext cx="2620" cy="799"/>
            </a:xfrm>
            <a:custGeom>
              <a:avLst/>
              <a:gdLst>
                <a:gd name="T0" fmla="*/ 1144 w 5241"/>
                <a:gd name="T1" fmla="*/ 0 h 1597"/>
                <a:gd name="T2" fmla="*/ 1194 w 5241"/>
                <a:gd name="T3" fmla="*/ 103 h 1597"/>
                <a:gd name="T4" fmla="*/ 1312 w 5241"/>
                <a:gd name="T5" fmla="*/ 164 h 1597"/>
                <a:gd name="T6" fmla="*/ 1564 w 5241"/>
                <a:gd name="T7" fmla="*/ 187 h 1597"/>
                <a:gd name="T8" fmla="*/ 2555 w 5241"/>
                <a:gd name="T9" fmla="*/ 246 h 1597"/>
                <a:gd name="T10" fmla="*/ 3542 w 5241"/>
                <a:gd name="T11" fmla="*/ 265 h 1597"/>
                <a:gd name="T12" fmla="*/ 3709 w 5241"/>
                <a:gd name="T13" fmla="*/ 257 h 1597"/>
                <a:gd name="T14" fmla="*/ 3791 w 5241"/>
                <a:gd name="T15" fmla="*/ 213 h 1597"/>
                <a:gd name="T16" fmla="*/ 3846 w 5241"/>
                <a:gd name="T17" fmla="*/ 122 h 1597"/>
                <a:gd name="T18" fmla="*/ 3899 w 5241"/>
                <a:gd name="T19" fmla="*/ 219 h 1597"/>
                <a:gd name="T20" fmla="*/ 3937 w 5241"/>
                <a:gd name="T21" fmla="*/ 1200 h 1597"/>
                <a:gd name="T22" fmla="*/ 5241 w 5241"/>
                <a:gd name="T23" fmla="*/ 1198 h 1597"/>
                <a:gd name="T24" fmla="*/ 5177 w 5241"/>
                <a:gd name="T25" fmla="*/ 1249 h 1597"/>
                <a:gd name="T26" fmla="*/ 4833 w 5241"/>
                <a:gd name="T27" fmla="*/ 1278 h 1597"/>
                <a:gd name="T28" fmla="*/ 4842 w 5241"/>
                <a:gd name="T29" fmla="*/ 1576 h 1597"/>
                <a:gd name="T30" fmla="*/ 4688 w 5241"/>
                <a:gd name="T31" fmla="*/ 1597 h 1597"/>
                <a:gd name="T32" fmla="*/ 4576 w 5241"/>
                <a:gd name="T33" fmla="*/ 1588 h 1597"/>
                <a:gd name="T34" fmla="*/ 4502 w 5241"/>
                <a:gd name="T35" fmla="*/ 1565 h 1597"/>
                <a:gd name="T36" fmla="*/ 4411 w 5241"/>
                <a:gd name="T37" fmla="*/ 1497 h 1597"/>
                <a:gd name="T38" fmla="*/ 4296 w 5241"/>
                <a:gd name="T39" fmla="*/ 1479 h 1597"/>
                <a:gd name="T40" fmla="*/ 2914 w 5241"/>
                <a:gd name="T41" fmla="*/ 1487 h 1597"/>
                <a:gd name="T42" fmla="*/ 1907 w 5241"/>
                <a:gd name="T43" fmla="*/ 1415 h 1597"/>
                <a:gd name="T44" fmla="*/ 1441 w 5241"/>
                <a:gd name="T45" fmla="*/ 1354 h 1597"/>
                <a:gd name="T46" fmla="*/ 876 w 5241"/>
                <a:gd name="T47" fmla="*/ 1257 h 1597"/>
                <a:gd name="T48" fmla="*/ 743 w 5241"/>
                <a:gd name="T49" fmla="*/ 1331 h 1597"/>
                <a:gd name="T50" fmla="*/ 488 w 5241"/>
                <a:gd name="T51" fmla="*/ 1337 h 1597"/>
                <a:gd name="T52" fmla="*/ 422 w 5241"/>
                <a:gd name="T53" fmla="*/ 1295 h 1597"/>
                <a:gd name="T54" fmla="*/ 405 w 5241"/>
                <a:gd name="T55" fmla="*/ 1033 h 1597"/>
                <a:gd name="T56" fmla="*/ 140 w 5241"/>
                <a:gd name="T57" fmla="*/ 1000 h 1597"/>
                <a:gd name="T58" fmla="*/ 0 w 5241"/>
                <a:gd name="T59" fmla="*/ 940 h 1597"/>
                <a:gd name="T60" fmla="*/ 821 w 5241"/>
                <a:gd name="T61" fmla="*/ 736 h 1597"/>
                <a:gd name="T62" fmla="*/ 1032 w 5241"/>
                <a:gd name="T63" fmla="*/ 107 h 1597"/>
                <a:gd name="T64" fmla="*/ 1144 w 5241"/>
                <a:gd name="T65" fmla="*/ 0 h 1597"/>
                <a:gd name="T66" fmla="*/ 1144 w 5241"/>
                <a:gd name="T67" fmla="*/ 0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41" h="1597">
                  <a:moveTo>
                    <a:pt x="1144" y="0"/>
                  </a:moveTo>
                  <a:lnTo>
                    <a:pt x="1194" y="103"/>
                  </a:lnTo>
                  <a:lnTo>
                    <a:pt x="1312" y="164"/>
                  </a:lnTo>
                  <a:lnTo>
                    <a:pt x="1564" y="187"/>
                  </a:lnTo>
                  <a:lnTo>
                    <a:pt x="2555" y="246"/>
                  </a:lnTo>
                  <a:lnTo>
                    <a:pt x="3542" y="265"/>
                  </a:lnTo>
                  <a:lnTo>
                    <a:pt x="3709" y="257"/>
                  </a:lnTo>
                  <a:lnTo>
                    <a:pt x="3791" y="213"/>
                  </a:lnTo>
                  <a:lnTo>
                    <a:pt x="3846" y="122"/>
                  </a:lnTo>
                  <a:lnTo>
                    <a:pt x="3899" y="219"/>
                  </a:lnTo>
                  <a:lnTo>
                    <a:pt x="3937" y="1200"/>
                  </a:lnTo>
                  <a:lnTo>
                    <a:pt x="5241" y="1198"/>
                  </a:lnTo>
                  <a:lnTo>
                    <a:pt x="5177" y="1249"/>
                  </a:lnTo>
                  <a:lnTo>
                    <a:pt x="4833" y="1278"/>
                  </a:lnTo>
                  <a:lnTo>
                    <a:pt x="4842" y="1576"/>
                  </a:lnTo>
                  <a:lnTo>
                    <a:pt x="4688" y="1597"/>
                  </a:lnTo>
                  <a:lnTo>
                    <a:pt x="4576" y="1588"/>
                  </a:lnTo>
                  <a:lnTo>
                    <a:pt x="4502" y="1565"/>
                  </a:lnTo>
                  <a:lnTo>
                    <a:pt x="4411" y="1497"/>
                  </a:lnTo>
                  <a:lnTo>
                    <a:pt x="4296" y="1479"/>
                  </a:lnTo>
                  <a:lnTo>
                    <a:pt x="2914" y="1487"/>
                  </a:lnTo>
                  <a:lnTo>
                    <a:pt x="1907" y="1415"/>
                  </a:lnTo>
                  <a:lnTo>
                    <a:pt x="1441" y="1354"/>
                  </a:lnTo>
                  <a:lnTo>
                    <a:pt x="876" y="1257"/>
                  </a:lnTo>
                  <a:lnTo>
                    <a:pt x="743" y="1331"/>
                  </a:lnTo>
                  <a:lnTo>
                    <a:pt x="488" y="1337"/>
                  </a:lnTo>
                  <a:lnTo>
                    <a:pt x="422" y="1295"/>
                  </a:lnTo>
                  <a:lnTo>
                    <a:pt x="405" y="1033"/>
                  </a:lnTo>
                  <a:lnTo>
                    <a:pt x="140" y="1000"/>
                  </a:lnTo>
                  <a:lnTo>
                    <a:pt x="0" y="940"/>
                  </a:lnTo>
                  <a:lnTo>
                    <a:pt x="821" y="736"/>
                  </a:lnTo>
                  <a:lnTo>
                    <a:pt x="1032" y="107"/>
                  </a:lnTo>
                  <a:lnTo>
                    <a:pt x="1144" y="0"/>
                  </a:lnTo>
                  <a:lnTo>
                    <a:pt x="1144" y="0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0" name="Freeform 26">
              <a:extLst>
                <a:ext uri="{FF2B5EF4-FFF2-40B4-BE49-F238E27FC236}">
                  <a16:creationId xmlns:a16="http://schemas.microsoft.com/office/drawing/2014/main" id="{14369E9B-9C87-4828-B057-24CDC80D8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3" y="1788"/>
              <a:ext cx="383" cy="101"/>
            </a:xfrm>
            <a:custGeom>
              <a:avLst/>
              <a:gdLst>
                <a:gd name="T0" fmla="*/ 252 w 768"/>
                <a:gd name="T1" fmla="*/ 0 h 200"/>
                <a:gd name="T2" fmla="*/ 184 w 768"/>
                <a:gd name="T3" fmla="*/ 75 h 200"/>
                <a:gd name="T4" fmla="*/ 216 w 768"/>
                <a:gd name="T5" fmla="*/ 94 h 200"/>
                <a:gd name="T6" fmla="*/ 477 w 768"/>
                <a:gd name="T7" fmla="*/ 143 h 200"/>
                <a:gd name="T8" fmla="*/ 768 w 768"/>
                <a:gd name="T9" fmla="*/ 200 h 200"/>
                <a:gd name="T10" fmla="*/ 408 w 768"/>
                <a:gd name="T11" fmla="*/ 191 h 200"/>
                <a:gd name="T12" fmla="*/ 0 w 768"/>
                <a:gd name="T13" fmla="*/ 158 h 200"/>
                <a:gd name="T14" fmla="*/ 64 w 768"/>
                <a:gd name="T15" fmla="*/ 71 h 200"/>
                <a:gd name="T16" fmla="*/ 252 w 768"/>
                <a:gd name="T17" fmla="*/ 0 h 200"/>
                <a:gd name="T18" fmla="*/ 252 w 768"/>
                <a:gd name="T1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8" h="200">
                  <a:moveTo>
                    <a:pt x="252" y="0"/>
                  </a:moveTo>
                  <a:lnTo>
                    <a:pt x="184" y="75"/>
                  </a:lnTo>
                  <a:lnTo>
                    <a:pt x="216" y="94"/>
                  </a:lnTo>
                  <a:lnTo>
                    <a:pt x="477" y="143"/>
                  </a:lnTo>
                  <a:lnTo>
                    <a:pt x="768" y="200"/>
                  </a:lnTo>
                  <a:lnTo>
                    <a:pt x="408" y="191"/>
                  </a:lnTo>
                  <a:lnTo>
                    <a:pt x="0" y="158"/>
                  </a:lnTo>
                  <a:lnTo>
                    <a:pt x="64" y="71"/>
                  </a:lnTo>
                  <a:lnTo>
                    <a:pt x="252" y="0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1" name="Freeform 27">
              <a:extLst>
                <a:ext uri="{FF2B5EF4-FFF2-40B4-BE49-F238E27FC236}">
                  <a16:creationId xmlns:a16="http://schemas.microsoft.com/office/drawing/2014/main" id="{0F997200-BF80-4697-B87E-42762CC465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3" y="2691"/>
              <a:ext cx="543" cy="77"/>
            </a:xfrm>
            <a:custGeom>
              <a:avLst/>
              <a:gdLst>
                <a:gd name="T0" fmla="*/ 0 w 1090"/>
                <a:gd name="T1" fmla="*/ 95 h 156"/>
                <a:gd name="T2" fmla="*/ 101 w 1090"/>
                <a:gd name="T3" fmla="*/ 74 h 156"/>
                <a:gd name="T4" fmla="*/ 154 w 1090"/>
                <a:gd name="T5" fmla="*/ 0 h 156"/>
                <a:gd name="T6" fmla="*/ 898 w 1090"/>
                <a:gd name="T7" fmla="*/ 36 h 156"/>
                <a:gd name="T8" fmla="*/ 966 w 1090"/>
                <a:gd name="T9" fmla="*/ 106 h 156"/>
                <a:gd name="T10" fmla="*/ 1090 w 1090"/>
                <a:gd name="T11" fmla="*/ 156 h 156"/>
                <a:gd name="T12" fmla="*/ 0 w 1090"/>
                <a:gd name="T13" fmla="*/ 95 h 156"/>
                <a:gd name="T14" fmla="*/ 0 w 1090"/>
                <a:gd name="T15" fmla="*/ 9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0" h="156">
                  <a:moveTo>
                    <a:pt x="0" y="95"/>
                  </a:moveTo>
                  <a:lnTo>
                    <a:pt x="101" y="74"/>
                  </a:lnTo>
                  <a:lnTo>
                    <a:pt x="154" y="0"/>
                  </a:lnTo>
                  <a:lnTo>
                    <a:pt x="898" y="36"/>
                  </a:lnTo>
                  <a:lnTo>
                    <a:pt x="966" y="106"/>
                  </a:lnTo>
                  <a:lnTo>
                    <a:pt x="1090" y="156"/>
                  </a:lnTo>
                  <a:lnTo>
                    <a:pt x="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2" name="Freeform 28">
              <a:extLst>
                <a:ext uri="{FF2B5EF4-FFF2-40B4-BE49-F238E27FC236}">
                  <a16:creationId xmlns:a16="http://schemas.microsoft.com/office/drawing/2014/main" id="{990E6505-5A4E-432B-A1B7-F44C4E5FD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6" y="2186"/>
              <a:ext cx="1268" cy="270"/>
            </a:xfrm>
            <a:custGeom>
              <a:avLst/>
              <a:gdLst>
                <a:gd name="T0" fmla="*/ 0 w 2532"/>
                <a:gd name="T1" fmla="*/ 306 h 544"/>
                <a:gd name="T2" fmla="*/ 6 w 2532"/>
                <a:gd name="T3" fmla="*/ 253 h 544"/>
                <a:gd name="T4" fmla="*/ 51 w 2532"/>
                <a:gd name="T5" fmla="*/ 204 h 544"/>
                <a:gd name="T6" fmla="*/ 101 w 2532"/>
                <a:gd name="T7" fmla="*/ 191 h 544"/>
                <a:gd name="T8" fmla="*/ 1198 w 2532"/>
                <a:gd name="T9" fmla="*/ 236 h 544"/>
                <a:gd name="T10" fmla="*/ 1202 w 2532"/>
                <a:gd name="T11" fmla="*/ 0 h 544"/>
                <a:gd name="T12" fmla="*/ 1236 w 2532"/>
                <a:gd name="T13" fmla="*/ 0 h 544"/>
                <a:gd name="T14" fmla="*/ 1240 w 2532"/>
                <a:gd name="T15" fmla="*/ 232 h 544"/>
                <a:gd name="T16" fmla="*/ 2382 w 2532"/>
                <a:gd name="T17" fmla="*/ 267 h 544"/>
                <a:gd name="T18" fmla="*/ 2477 w 2532"/>
                <a:gd name="T19" fmla="*/ 306 h 544"/>
                <a:gd name="T20" fmla="*/ 2523 w 2532"/>
                <a:gd name="T21" fmla="*/ 362 h 544"/>
                <a:gd name="T22" fmla="*/ 2532 w 2532"/>
                <a:gd name="T23" fmla="*/ 432 h 544"/>
                <a:gd name="T24" fmla="*/ 2532 w 2532"/>
                <a:gd name="T25" fmla="*/ 506 h 544"/>
                <a:gd name="T26" fmla="*/ 2439 w 2532"/>
                <a:gd name="T27" fmla="*/ 544 h 544"/>
                <a:gd name="T28" fmla="*/ 0 w 2532"/>
                <a:gd name="T29" fmla="*/ 306 h 544"/>
                <a:gd name="T30" fmla="*/ 0 w 2532"/>
                <a:gd name="T31" fmla="*/ 306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32" h="544">
                  <a:moveTo>
                    <a:pt x="0" y="306"/>
                  </a:moveTo>
                  <a:lnTo>
                    <a:pt x="6" y="253"/>
                  </a:lnTo>
                  <a:lnTo>
                    <a:pt x="51" y="204"/>
                  </a:lnTo>
                  <a:lnTo>
                    <a:pt x="101" y="191"/>
                  </a:lnTo>
                  <a:lnTo>
                    <a:pt x="1198" y="236"/>
                  </a:lnTo>
                  <a:lnTo>
                    <a:pt x="1202" y="0"/>
                  </a:lnTo>
                  <a:lnTo>
                    <a:pt x="1236" y="0"/>
                  </a:lnTo>
                  <a:lnTo>
                    <a:pt x="1240" y="232"/>
                  </a:lnTo>
                  <a:lnTo>
                    <a:pt x="2382" y="267"/>
                  </a:lnTo>
                  <a:lnTo>
                    <a:pt x="2477" y="306"/>
                  </a:lnTo>
                  <a:lnTo>
                    <a:pt x="2523" y="362"/>
                  </a:lnTo>
                  <a:lnTo>
                    <a:pt x="2532" y="432"/>
                  </a:lnTo>
                  <a:lnTo>
                    <a:pt x="2532" y="506"/>
                  </a:lnTo>
                  <a:lnTo>
                    <a:pt x="2439" y="544"/>
                  </a:lnTo>
                  <a:lnTo>
                    <a:pt x="0" y="306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3" name="Freeform 29">
              <a:extLst>
                <a:ext uri="{FF2B5EF4-FFF2-40B4-BE49-F238E27FC236}">
                  <a16:creationId xmlns:a16="http://schemas.microsoft.com/office/drawing/2014/main" id="{F42AE5A5-DB4C-4834-9FC0-27FD66A90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" y="1785"/>
              <a:ext cx="345" cy="101"/>
            </a:xfrm>
            <a:custGeom>
              <a:avLst/>
              <a:gdLst>
                <a:gd name="T0" fmla="*/ 409 w 692"/>
                <a:gd name="T1" fmla="*/ 0 h 199"/>
                <a:gd name="T2" fmla="*/ 167 w 692"/>
                <a:gd name="T3" fmla="*/ 66 h 199"/>
                <a:gd name="T4" fmla="*/ 51 w 692"/>
                <a:gd name="T5" fmla="*/ 129 h 199"/>
                <a:gd name="T6" fmla="*/ 0 w 692"/>
                <a:gd name="T7" fmla="*/ 194 h 199"/>
                <a:gd name="T8" fmla="*/ 692 w 692"/>
                <a:gd name="T9" fmla="*/ 199 h 199"/>
                <a:gd name="T10" fmla="*/ 471 w 692"/>
                <a:gd name="T11" fmla="*/ 150 h 199"/>
                <a:gd name="T12" fmla="*/ 200 w 692"/>
                <a:gd name="T13" fmla="*/ 120 h 199"/>
                <a:gd name="T14" fmla="*/ 241 w 692"/>
                <a:gd name="T15" fmla="*/ 70 h 199"/>
                <a:gd name="T16" fmla="*/ 409 w 692"/>
                <a:gd name="T17" fmla="*/ 0 h 199"/>
                <a:gd name="T18" fmla="*/ 409 w 692"/>
                <a:gd name="T1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2" h="199">
                  <a:moveTo>
                    <a:pt x="409" y="0"/>
                  </a:moveTo>
                  <a:lnTo>
                    <a:pt x="167" y="66"/>
                  </a:lnTo>
                  <a:lnTo>
                    <a:pt x="51" y="129"/>
                  </a:lnTo>
                  <a:lnTo>
                    <a:pt x="0" y="194"/>
                  </a:lnTo>
                  <a:lnTo>
                    <a:pt x="692" y="199"/>
                  </a:lnTo>
                  <a:lnTo>
                    <a:pt x="471" y="150"/>
                  </a:lnTo>
                  <a:lnTo>
                    <a:pt x="200" y="120"/>
                  </a:lnTo>
                  <a:lnTo>
                    <a:pt x="241" y="70"/>
                  </a:lnTo>
                  <a:lnTo>
                    <a:pt x="409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4" name="Freeform 30">
              <a:extLst>
                <a:ext uri="{FF2B5EF4-FFF2-40B4-BE49-F238E27FC236}">
                  <a16:creationId xmlns:a16="http://schemas.microsoft.com/office/drawing/2014/main" id="{B3730833-15D5-407B-B645-18CCCF7DD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" y="1687"/>
              <a:ext cx="459" cy="163"/>
            </a:xfrm>
            <a:custGeom>
              <a:avLst/>
              <a:gdLst>
                <a:gd name="T0" fmla="*/ 324 w 923"/>
                <a:gd name="T1" fmla="*/ 17 h 327"/>
                <a:gd name="T2" fmla="*/ 75 w 923"/>
                <a:gd name="T3" fmla="*/ 171 h 327"/>
                <a:gd name="T4" fmla="*/ 113 w 923"/>
                <a:gd name="T5" fmla="*/ 207 h 327"/>
                <a:gd name="T6" fmla="*/ 210 w 923"/>
                <a:gd name="T7" fmla="*/ 223 h 327"/>
                <a:gd name="T8" fmla="*/ 915 w 923"/>
                <a:gd name="T9" fmla="*/ 262 h 327"/>
                <a:gd name="T10" fmla="*/ 923 w 923"/>
                <a:gd name="T11" fmla="*/ 327 h 327"/>
                <a:gd name="T12" fmla="*/ 120 w 923"/>
                <a:gd name="T13" fmla="*/ 316 h 327"/>
                <a:gd name="T14" fmla="*/ 0 w 923"/>
                <a:gd name="T15" fmla="*/ 291 h 327"/>
                <a:gd name="T16" fmla="*/ 25 w 923"/>
                <a:gd name="T17" fmla="*/ 158 h 327"/>
                <a:gd name="T18" fmla="*/ 284 w 923"/>
                <a:gd name="T19" fmla="*/ 0 h 327"/>
                <a:gd name="T20" fmla="*/ 324 w 923"/>
                <a:gd name="T21" fmla="*/ 17 h 327"/>
                <a:gd name="T22" fmla="*/ 324 w 923"/>
                <a:gd name="T23" fmla="*/ 1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3" h="327">
                  <a:moveTo>
                    <a:pt x="324" y="17"/>
                  </a:moveTo>
                  <a:lnTo>
                    <a:pt x="75" y="171"/>
                  </a:lnTo>
                  <a:lnTo>
                    <a:pt x="113" y="207"/>
                  </a:lnTo>
                  <a:lnTo>
                    <a:pt x="210" y="223"/>
                  </a:lnTo>
                  <a:lnTo>
                    <a:pt x="915" y="262"/>
                  </a:lnTo>
                  <a:lnTo>
                    <a:pt x="923" y="327"/>
                  </a:lnTo>
                  <a:lnTo>
                    <a:pt x="120" y="316"/>
                  </a:lnTo>
                  <a:lnTo>
                    <a:pt x="0" y="291"/>
                  </a:lnTo>
                  <a:lnTo>
                    <a:pt x="25" y="158"/>
                  </a:lnTo>
                  <a:lnTo>
                    <a:pt x="284" y="0"/>
                  </a:lnTo>
                  <a:lnTo>
                    <a:pt x="324" y="17"/>
                  </a:lnTo>
                  <a:lnTo>
                    <a:pt x="324" y="17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5" name="Freeform 31">
              <a:extLst>
                <a:ext uri="{FF2B5EF4-FFF2-40B4-BE49-F238E27FC236}">
                  <a16:creationId xmlns:a16="http://schemas.microsoft.com/office/drawing/2014/main" id="{E5DE6E68-36E9-44B9-95E4-8995724FA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9" y="1779"/>
              <a:ext cx="514" cy="65"/>
            </a:xfrm>
            <a:custGeom>
              <a:avLst/>
              <a:gdLst>
                <a:gd name="T0" fmla="*/ 0 w 1032"/>
                <a:gd name="T1" fmla="*/ 55 h 137"/>
                <a:gd name="T2" fmla="*/ 32 w 1032"/>
                <a:gd name="T3" fmla="*/ 0 h 137"/>
                <a:gd name="T4" fmla="*/ 1032 w 1032"/>
                <a:gd name="T5" fmla="*/ 24 h 137"/>
                <a:gd name="T6" fmla="*/ 962 w 1032"/>
                <a:gd name="T7" fmla="*/ 137 h 137"/>
                <a:gd name="T8" fmla="*/ 22 w 1032"/>
                <a:gd name="T9" fmla="*/ 121 h 137"/>
                <a:gd name="T10" fmla="*/ 0 w 1032"/>
                <a:gd name="T11" fmla="*/ 55 h 137"/>
                <a:gd name="T12" fmla="*/ 0 w 1032"/>
                <a:gd name="T13" fmla="*/ 5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2" h="137">
                  <a:moveTo>
                    <a:pt x="0" y="55"/>
                  </a:moveTo>
                  <a:lnTo>
                    <a:pt x="32" y="0"/>
                  </a:lnTo>
                  <a:lnTo>
                    <a:pt x="1032" y="24"/>
                  </a:lnTo>
                  <a:lnTo>
                    <a:pt x="962" y="137"/>
                  </a:lnTo>
                  <a:lnTo>
                    <a:pt x="22" y="121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6" name="Freeform 32">
              <a:extLst>
                <a:ext uri="{FF2B5EF4-FFF2-40B4-BE49-F238E27FC236}">
                  <a16:creationId xmlns:a16="http://schemas.microsoft.com/office/drawing/2014/main" id="{EAC751A0-B094-4D3D-8818-F9E49C34F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1785"/>
              <a:ext cx="552" cy="122"/>
            </a:xfrm>
            <a:custGeom>
              <a:avLst/>
              <a:gdLst>
                <a:gd name="T0" fmla="*/ 4 w 1103"/>
                <a:gd name="T1" fmla="*/ 123 h 241"/>
                <a:gd name="T2" fmla="*/ 542 w 1103"/>
                <a:gd name="T3" fmla="*/ 127 h 241"/>
                <a:gd name="T4" fmla="*/ 669 w 1103"/>
                <a:gd name="T5" fmla="*/ 175 h 241"/>
                <a:gd name="T6" fmla="*/ 890 w 1103"/>
                <a:gd name="T7" fmla="*/ 178 h 241"/>
                <a:gd name="T8" fmla="*/ 985 w 1103"/>
                <a:gd name="T9" fmla="*/ 169 h 241"/>
                <a:gd name="T10" fmla="*/ 970 w 1103"/>
                <a:gd name="T11" fmla="*/ 116 h 241"/>
                <a:gd name="T12" fmla="*/ 1048 w 1103"/>
                <a:gd name="T13" fmla="*/ 62 h 241"/>
                <a:gd name="T14" fmla="*/ 1097 w 1103"/>
                <a:gd name="T15" fmla="*/ 0 h 241"/>
                <a:gd name="T16" fmla="*/ 1103 w 1103"/>
                <a:gd name="T17" fmla="*/ 144 h 241"/>
                <a:gd name="T18" fmla="*/ 1051 w 1103"/>
                <a:gd name="T19" fmla="*/ 232 h 241"/>
                <a:gd name="T20" fmla="*/ 820 w 1103"/>
                <a:gd name="T21" fmla="*/ 241 h 241"/>
                <a:gd name="T22" fmla="*/ 0 w 1103"/>
                <a:gd name="T23" fmla="*/ 224 h 241"/>
                <a:gd name="T24" fmla="*/ 4 w 1103"/>
                <a:gd name="T25" fmla="*/ 123 h 241"/>
                <a:gd name="T26" fmla="*/ 4 w 1103"/>
                <a:gd name="T27" fmla="*/ 123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3" h="241">
                  <a:moveTo>
                    <a:pt x="4" y="123"/>
                  </a:moveTo>
                  <a:lnTo>
                    <a:pt x="542" y="127"/>
                  </a:lnTo>
                  <a:lnTo>
                    <a:pt x="669" y="175"/>
                  </a:lnTo>
                  <a:lnTo>
                    <a:pt x="890" y="178"/>
                  </a:lnTo>
                  <a:lnTo>
                    <a:pt x="985" y="169"/>
                  </a:lnTo>
                  <a:lnTo>
                    <a:pt x="970" y="116"/>
                  </a:lnTo>
                  <a:lnTo>
                    <a:pt x="1048" y="62"/>
                  </a:lnTo>
                  <a:lnTo>
                    <a:pt x="1097" y="0"/>
                  </a:lnTo>
                  <a:lnTo>
                    <a:pt x="1103" y="144"/>
                  </a:lnTo>
                  <a:lnTo>
                    <a:pt x="1051" y="232"/>
                  </a:lnTo>
                  <a:lnTo>
                    <a:pt x="820" y="241"/>
                  </a:lnTo>
                  <a:lnTo>
                    <a:pt x="0" y="224"/>
                  </a:lnTo>
                  <a:lnTo>
                    <a:pt x="4" y="123"/>
                  </a:lnTo>
                  <a:lnTo>
                    <a:pt x="4" y="123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7" name="Freeform 33">
              <a:extLst>
                <a:ext uri="{FF2B5EF4-FFF2-40B4-BE49-F238E27FC236}">
                  <a16:creationId xmlns:a16="http://schemas.microsoft.com/office/drawing/2014/main" id="{FBBEB8CB-2D6D-4BF2-8B72-BFE2F14C9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" y="1836"/>
              <a:ext cx="274" cy="544"/>
            </a:xfrm>
            <a:custGeom>
              <a:avLst/>
              <a:gdLst>
                <a:gd name="T0" fmla="*/ 190 w 547"/>
                <a:gd name="T1" fmla="*/ 0 h 1085"/>
                <a:gd name="T2" fmla="*/ 260 w 547"/>
                <a:gd name="T3" fmla="*/ 36 h 1085"/>
                <a:gd name="T4" fmla="*/ 304 w 547"/>
                <a:gd name="T5" fmla="*/ 85 h 1085"/>
                <a:gd name="T6" fmla="*/ 302 w 547"/>
                <a:gd name="T7" fmla="*/ 163 h 1085"/>
                <a:gd name="T8" fmla="*/ 199 w 547"/>
                <a:gd name="T9" fmla="*/ 163 h 1085"/>
                <a:gd name="T10" fmla="*/ 252 w 547"/>
                <a:gd name="T11" fmla="*/ 231 h 1085"/>
                <a:gd name="T12" fmla="*/ 245 w 547"/>
                <a:gd name="T13" fmla="*/ 264 h 1085"/>
                <a:gd name="T14" fmla="*/ 193 w 547"/>
                <a:gd name="T15" fmla="*/ 281 h 1085"/>
                <a:gd name="T16" fmla="*/ 0 w 547"/>
                <a:gd name="T17" fmla="*/ 313 h 1085"/>
                <a:gd name="T18" fmla="*/ 283 w 547"/>
                <a:gd name="T19" fmla="*/ 323 h 1085"/>
                <a:gd name="T20" fmla="*/ 347 w 547"/>
                <a:gd name="T21" fmla="*/ 306 h 1085"/>
                <a:gd name="T22" fmla="*/ 414 w 547"/>
                <a:gd name="T23" fmla="*/ 488 h 1085"/>
                <a:gd name="T24" fmla="*/ 477 w 547"/>
                <a:gd name="T25" fmla="*/ 1085 h 1085"/>
                <a:gd name="T26" fmla="*/ 547 w 547"/>
                <a:gd name="T27" fmla="*/ 973 h 1085"/>
                <a:gd name="T28" fmla="*/ 494 w 547"/>
                <a:gd name="T29" fmla="*/ 252 h 1085"/>
                <a:gd name="T30" fmla="*/ 414 w 547"/>
                <a:gd name="T31" fmla="*/ 127 h 1085"/>
                <a:gd name="T32" fmla="*/ 347 w 547"/>
                <a:gd name="T33" fmla="*/ 57 h 1085"/>
                <a:gd name="T34" fmla="*/ 269 w 547"/>
                <a:gd name="T35" fmla="*/ 15 h 1085"/>
                <a:gd name="T36" fmla="*/ 190 w 547"/>
                <a:gd name="T37" fmla="*/ 0 h 1085"/>
                <a:gd name="T38" fmla="*/ 190 w 547"/>
                <a:gd name="T39" fmla="*/ 0 h 1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47" h="1085">
                  <a:moveTo>
                    <a:pt x="190" y="0"/>
                  </a:moveTo>
                  <a:lnTo>
                    <a:pt x="260" y="36"/>
                  </a:lnTo>
                  <a:lnTo>
                    <a:pt x="304" y="85"/>
                  </a:lnTo>
                  <a:lnTo>
                    <a:pt x="302" y="163"/>
                  </a:lnTo>
                  <a:lnTo>
                    <a:pt x="199" y="163"/>
                  </a:lnTo>
                  <a:lnTo>
                    <a:pt x="252" y="231"/>
                  </a:lnTo>
                  <a:lnTo>
                    <a:pt x="245" y="264"/>
                  </a:lnTo>
                  <a:lnTo>
                    <a:pt x="193" y="281"/>
                  </a:lnTo>
                  <a:lnTo>
                    <a:pt x="0" y="313"/>
                  </a:lnTo>
                  <a:lnTo>
                    <a:pt x="283" y="323"/>
                  </a:lnTo>
                  <a:lnTo>
                    <a:pt x="347" y="306"/>
                  </a:lnTo>
                  <a:lnTo>
                    <a:pt x="414" y="488"/>
                  </a:lnTo>
                  <a:lnTo>
                    <a:pt x="477" y="1085"/>
                  </a:lnTo>
                  <a:lnTo>
                    <a:pt x="547" y="973"/>
                  </a:lnTo>
                  <a:lnTo>
                    <a:pt x="494" y="252"/>
                  </a:lnTo>
                  <a:lnTo>
                    <a:pt x="414" y="127"/>
                  </a:lnTo>
                  <a:lnTo>
                    <a:pt x="347" y="57"/>
                  </a:lnTo>
                  <a:lnTo>
                    <a:pt x="269" y="15"/>
                  </a:lnTo>
                  <a:lnTo>
                    <a:pt x="190" y="0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8" name="Freeform 34">
              <a:extLst>
                <a:ext uri="{FF2B5EF4-FFF2-40B4-BE49-F238E27FC236}">
                  <a16:creationId xmlns:a16="http://schemas.microsoft.com/office/drawing/2014/main" id="{8F17F8D0-6A4C-4BD2-960B-CAEC892A1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" y="2674"/>
              <a:ext cx="691" cy="155"/>
            </a:xfrm>
            <a:custGeom>
              <a:avLst/>
              <a:gdLst>
                <a:gd name="T0" fmla="*/ 0 w 1382"/>
                <a:gd name="T1" fmla="*/ 185 h 305"/>
                <a:gd name="T2" fmla="*/ 675 w 1382"/>
                <a:gd name="T3" fmla="*/ 73 h 305"/>
                <a:gd name="T4" fmla="*/ 994 w 1382"/>
                <a:gd name="T5" fmla="*/ 10 h 305"/>
                <a:gd name="T6" fmla="*/ 1342 w 1382"/>
                <a:gd name="T7" fmla="*/ 0 h 305"/>
                <a:gd name="T8" fmla="*/ 1359 w 1382"/>
                <a:gd name="T9" fmla="*/ 75 h 305"/>
                <a:gd name="T10" fmla="*/ 1382 w 1382"/>
                <a:gd name="T11" fmla="*/ 206 h 305"/>
                <a:gd name="T12" fmla="*/ 1321 w 1382"/>
                <a:gd name="T13" fmla="*/ 284 h 305"/>
                <a:gd name="T14" fmla="*/ 1237 w 1382"/>
                <a:gd name="T15" fmla="*/ 305 h 305"/>
                <a:gd name="T16" fmla="*/ 1268 w 1382"/>
                <a:gd name="T17" fmla="*/ 250 h 305"/>
                <a:gd name="T18" fmla="*/ 1273 w 1382"/>
                <a:gd name="T19" fmla="*/ 200 h 305"/>
                <a:gd name="T20" fmla="*/ 1260 w 1382"/>
                <a:gd name="T21" fmla="*/ 149 h 305"/>
                <a:gd name="T22" fmla="*/ 958 w 1382"/>
                <a:gd name="T23" fmla="*/ 116 h 305"/>
                <a:gd name="T24" fmla="*/ 946 w 1382"/>
                <a:gd name="T25" fmla="*/ 194 h 305"/>
                <a:gd name="T26" fmla="*/ 969 w 1382"/>
                <a:gd name="T27" fmla="*/ 282 h 305"/>
                <a:gd name="T28" fmla="*/ 912 w 1382"/>
                <a:gd name="T29" fmla="*/ 257 h 305"/>
                <a:gd name="T30" fmla="*/ 870 w 1382"/>
                <a:gd name="T31" fmla="*/ 183 h 305"/>
                <a:gd name="T32" fmla="*/ 0 w 1382"/>
                <a:gd name="T33" fmla="*/ 185 h 305"/>
                <a:gd name="T34" fmla="*/ 0 w 1382"/>
                <a:gd name="T35" fmla="*/ 18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82" h="305">
                  <a:moveTo>
                    <a:pt x="0" y="185"/>
                  </a:moveTo>
                  <a:lnTo>
                    <a:pt x="675" y="73"/>
                  </a:lnTo>
                  <a:lnTo>
                    <a:pt x="994" y="10"/>
                  </a:lnTo>
                  <a:lnTo>
                    <a:pt x="1342" y="0"/>
                  </a:lnTo>
                  <a:lnTo>
                    <a:pt x="1359" y="75"/>
                  </a:lnTo>
                  <a:lnTo>
                    <a:pt x="1382" y="206"/>
                  </a:lnTo>
                  <a:lnTo>
                    <a:pt x="1321" y="284"/>
                  </a:lnTo>
                  <a:lnTo>
                    <a:pt x="1237" y="305"/>
                  </a:lnTo>
                  <a:lnTo>
                    <a:pt x="1268" y="250"/>
                  </a:lnTo>
                  <a:lnTo>
                    <a:pt x="1273" y="200"/>
                  </a:lnTo>
                  <a:lnTo>
                    <a:pt x="1260" y="149"/>
                  </a:lnTo>
                  <a:lnTo>
                    <a:pt x="958" y="116"/>
                  </a:lnTo>
                  <a:lnTo>
                    <a:pt x="946" y="194"/>
                  </a:lnTo>
                  <a:lnTo>
                    <a:pt x="969" y="282"/>
                  </a:lnTo>
                  <a:lnTo>
                    <a:pt x="912" y="257"/>
                  </a:lnTo>
                  <a:lnTo>
                    <a:pt x="870" y="183"/>
                  </a:lnTo>
                  <a:lnTo>
                    <a:pt x="0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79" name="Freeform 35">
              <a:extLst>
                <a:ext uri="{FF2B5EF4-FFF2-40B4-BE49-F238E27FC236}">
                  <a16:creationId xmlns:a16="http://schemas.microsoft.com/office/drawing/2014/main" id="{B0E3DF68-C0AE-4AFB-AC3F-C2A5A7A2F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7" y="2558"/>
              <a:ext cx="84" cy="137"/>
            </a:xfrm>
            <a:custGeom>
              <a:avLst/>
              <a:gdLst>
                <a:gd name="T0" fmla="*/ 95 w 163"/>
                <a:gd name="T1" fmla="*/ 15 h 275"/>
                <a:gd name="T2" fmla="*/ 95 w 163"/>
                <a:gd name="T3" fmla="*/ 108 h 275"/>
                <a:gd name="T4" fmla="*/ 72 w 163"/>
                <a:gd name="T5" fmla="*/ 148 h 275"/>
                <a:gd name="T6" fmla="*/ 76 w 163"/>
                <a:gd name="T7" fmla="*/ 207 h 275"/>
                <a:gd name="T8" fmla="*/ 121 w 163"/>
                <a:gd name="T9" fmla="*/ 234 h 275"/>
                <a:gd name="T10" fmla="*/ 163 w 163"/>
                <a:gd name="T11" fmla="*/ 275 h 275"/>
                <a:gd name="T12" fmla="*/ 19 w 163"/>
                <a:gd name="T13" fmla="*/ 266 h 275"/>
                <a:gd name="T14" fmla="*/ 0 w 163"/>
                <a:gd name="T15" fmla="*/ 163 h 275"/>
                <a:gd name="T16" fmla="*/ 19 w 163"/>
                <a:gd name="T17" fmla="*/ 0 h 275"/>
                <a:gd name="T18" fmla="*/ 95 w 163"/>
                <a:gd name="T19" fmla="*/ 15 h 275"/>
                <a:gd name="T20" fmla="*/ 95 w 163"/>
                <a:gd name="T21" fmla="*/ 1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3" h="275">
                  <a:moveTo>
                    <a:pt x="95" y="15"/>
                  </a:moveTo>
                  <a:lnTo>
                    <a:pt x="95" y="108"/>
                  </a:lnTo>
                  <a:lnTo>
                    <a:pt x="72" y="148"/>
                  </a:lnTo>
                  <a:lnTo>
                    <a:pt x="76" y="207"/>
                  </a:lnTo>
                  <a:lnTo>
                    <a:pt x="121" y="234"/>
                  </a:lnTo>
                  <a:lnTo>
                    <a:pt x="163" y="275"/>
                  </a:lnTo>
                  <a:lnTo>
                    <a:pt x="19" y="266"/>
                  </a:lnTo>
                  <a:lnTo>
                    <a:pt x="0" y="163"/>
                  </a:lnTo>
                  <a:lnTo>
                    <a:pt x="19" y="0"/>
                  </a:lnTo>
                  <a:lnTo>
                    <a:pt x="95" y="15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0" name="Freeform 36">
              <a:extLst>
                <a:ext uri="{FF2B5EF4-FFF2-40B4-BE49-F238E27FC236}">
                  <a16:creationId xmlns:a16="http://schemas.microsoft.com/office/drawing/2014/main" id="{A85C7101-E757-4E70-B7E2-F7150E396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8" y="1485"/>
              <a:ext cx="1065" cy="300"/>
            </a:xfrm>
            <a:custGeom>
              <a:avLst/>
              <a:gdLst>
                <a:gd name="T0" fmla="*/ 0 w 2135"/>
                <a:gd name="T1" fmla="*/ 78 h 599"/>
                <a:gd name="T2" fmla="*/ 2106 w 2135"/>
                <a:gd name="T3" fmla="*/ 84 h 599"/>
                <a:gd name="T4" fmla="*/ 2135 w 2135"/>
                <a:gd name="T5" fmla="*/ 0 h 599"/>
                <a:gd name="T6" fmla="*/ 2135 w 2135"/>
                <a:gd name="T7" fmla="*/ 599 h 599"/>
                <a:gd name="T8" fmla="*/ 2066 w 2135"/>
                <a:gd name="T9" fmla="*/ 599 h 599"/>
                <a:gd name="T10" fmla="*/ 2066 w 2135"/>
                <a:gd name="T11" fmla="*/ 141 h 599"/>
                <a:gd name="T12" fmla="*/ 77 w 2135"/>
                <a:gd name="T13" fmla="*/ 141 h 599"/>
                <a:gd name="T14" fmla="*/ 77 w 2135"/>
                <a:gd name="T15" fmla="*/ 515 h 599"/>
                <a:gd name="T16" fmla="*/ 0 w 2135"/>
                <a:gd name="T17" fmla="*/ 515 h 599"/>
                <a:gd name="T18" fmla="*/ 0 w 2135"/>
                <a:gd name="T19" fmla="*/ 78 h 599"/>
                <a:gd name="T20" fmla="*/ 0 w 2135"/>
                <a:gd name="T21" fmla="*/ 78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5" h="599">
                  <a:moveTo>
                    <a:pt x="0" y="78"/>
                  </a:moveTo>
                  <a:lnTo>
                    <a:pt x="2106" y="84"/>
                  </a:lnTo>
                  <a:lnTo>
                    <a:pt x="2135" y="0"/>
                  </a:lnTo>
                  <a:lnTo>
                    <a:pt x="2135" y="599"/>
                  </a:lnTo>
                  <a:lnTo>
                    <a:pt x="2066" y="599"/>
                  </a:lnTo>
                  <a:lnTo>
                    <a:pt x="2066" y="141"/>
                  </a:lnTo>
                  <a:lnTo>
                    <a:pt x="77" y="141"/>
                  </a:lnTo>
                  <a:lnTo>
                    <a:pt x="77" y="515"/>
                  </a:lnTo>
                  <a:lnTo>
                    <a:pt x="0" y="515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1" name="Freeform 37">
              <a:extLst>
                <a:ext uri="{FF2B5EF4-FFF2-40B4-BE49-F238E27FC236}">
                  <a16:creationId xmlns:a16="http://schemas.microsoft.com/office/drawing/2014/main" id="{40B50D20-5629-4F71-A47F-0183B6FC5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5" y="1776"/>
              <a:ext cx="526" cy="86"/>
            </a:xfrm>
            <a:custGeom>
              <a:avLst/>
              <a:gdLst>
                <a:gd name="T0" fmla="*/ 46 w 1055"/>
                <a:gd name="T1" fmla="*/ 11 h 167"/>
                <a:gd name="T2" fmla="*/ 0 w 1055"/>
                <a:gd name="T3" fmla="*/ 55 h 167"/>
                <a:gd name="T4" fmla="*/ 6 w 1055"/>
                <a:gd name="T5" fmla="*/ 167 h 167"/>
                <a:gd name="T6" fmla="*/ 1006 w 1055"/>
                <a:gd name="T7" fmla="*/ 167 h 167"/>
                <a:gd name="T8" fmla="*/ 1010 w 1055"/>
                <a:gd name="T9" fmla="*/ 91 h 167"/>
                <a:gd name="T10" fmla="*/ 1055 w 1055"/>
                <a:gd name="T11" fmla="*/ 28 h 167"/>
                <a:gd name="T12" fmla="*/ 1023 w 1055"/>
                <a:gd name="T13" fmla="*/ 32 h 167"/>
                <a:gd name="T14" fmla="*/ 976 w 1055"/>
                <a:gd name="T15" fmla="*/ 91 h 167"/>
                <a:gd name="T16" fmla="*/ 858 w 1055"/>
                <a:gd name="T17" fmla="*/ 91 h 167"/>
                <a:gd name="T18" fmla="*/ 911 w 1055"/>
                <a:gd name="T19" fmla="*/ 24 h 167"/>
                <a:gd name="T20" fmla="*/ 869 w 1055"/>
                <a:gd name="T21" fmla="*/ 24 h 167"/>
                <a:gd name="T22" fmla="*/ 816 w 1055"/>
                <a:gd name="T23" fmla="*/ 91 h 167"/>
                <a:gd name="T24" fmla="*/ 660 w 1055"/>
                <a:gd name="T25" fmla="*/ 91 h 167"/>
                <a:gd name="T26" fmla="*/ 711 w 1055"/>
                <a:gd name="T27" fmla="*/ 17 h 167"/>
                <a:gd name="T28" fmla="*/ 669 w 1055"/>
                <a:gd name="T29" fmla="*/ 26 h 167"/>
                <a:gd name="T30" fmla="*/ 614 w 1055"/>
                <a:gd name="T31" fmla="*/ 91 h 167"/>
                <a:gd name="T32" fmla="*/ 502 w 1055"/>
                <a:gd name="T33" fmla="*/ 91 h 167"/>
                <a:gd name="T34" fmla="*/ 555 w 1055"/>
                <a:gd name="T35" fmla="*/ 15 h 167"/>
                <a:gd name="T36" fmla="*/ 517 w 1055"/>
                <a:gd name="T37" fmla="*/ 11 h 167"/>
                <a:gd name="T38" fmla="*/ 453 w 1055"/>
                <a:gd name="T39" fmla="*/ 91 h 167"/>
                <a:gd name="T40" fmla="*/ 337 w 1055"/>
                <a:gd name="T41" fmla="*/ 89 h 167"/>
                <a:gd name="T42" fmla="*/ 405 w 1055"/>
                <a:gd name="T43" fmla="*/ 5 h 167"/>
                <a:gd name="T44" fmla="*/ 356 w 1055"/>
                <a:gd name="T45" fmla="*/ 5 h 167"/>
                <a:gd name="T46" fmla="*/ 289 w 1055"/>
                <a:gd name="T47" fmla="*/ 91 h 167"/>
                <a:gd name="T48" fmla="*/ 169 w 1055"/>
                <a:gd name="T49" fmla="*/ 91 h 167"/>
                <a:gd name="T50" fmla="*/ 169 w 1055"/>
                <a:gd name="T51" fmla="*/ 62 h 167"/>
                <a:gd name="T52" fmla="*/ 223 w 1055"/>
                <a:gd name="T53" fmla="*/ 0 h 167"/>
                <a:gd name="T54" fmla="*/ 179 w 1055"/>
                <a:gd name="T55" fmla="*/ 5 h 167"/>
                <a:gd name="T56" fmla="*/ 143 w 1055"/>
                <a:gd name="T57" fmla="*/ 51 h 167"/>
                <a:gd name="T58" fmla="*/ 141 w 1055"/>
                <a:gd name="T59" fmla="*/ 91 h 167"/>
                <a:gd name="T60" fmla="*/ 27 w 1055"/>
                <a:gd name="T61" fmla="*/ 91 h 167"/>
                <a:gd name="T62" fmla="*/ 46 w 1055"/>
                <a:gd name="T63" fmla="*/ 11 h 167"/>
                <a:gd name="T64" fmla="*/ 46 w 1055"/>
                <a:gd name="T65" fmla="*/ 1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55" h="167">
                  <a:moveTo>
                    <a:pt x="46" y="11"/>
                  </a:moveTo>
                  <a:lnTo>
                    <a:pt x="0" y="55"/>
                  </a:lnTo>
                  <a:lnTo>
                    <a:pt x="6" y="167"/>
                  </a:lnTo>
                  <a:lnTo>
                    <a:pt x="1006" y="167"/>
                  </a:lnTo>
                  <a:lnTo>
                    <a:pt x="1010" y="91"/>
                  </a:lnTo>
                  <a:lnTo>
                    <a:pt x="1055" y="28"/>
                  </a:lnTo>
                  <a:lnTo>
                    <a:pt x="1023" y="32"/>
                  </a:lnTo>
                  <a:lnTo>
                    <a:pt x="976" y="91"/>
                  </a:lnTo>
                  <a:lnTo>
                    <a:pt x="858" y="91"/>
                  </a:lnTo>
                  <a:lnTo>
                    <a:pt x="911" y="24"/>
                  </a:lnTo>
                  <a:lnTo>
                    <a:pt x="869" y="24"/>
                  </a:lnTo>
                  <a:lnTo>
                    <a:pt x="816" y="91"/>
                  </a:lnTo>
                  <a:lnTo>
                    <a:pt x="660" y="91"/>
                  </a:lnTo>
                  <a:lnTo>
                    <a:pt x="711" y="17"/>
                  </a:lnTo>
                  <a:lnTo>
                    <a:pt x="669" y="26"/>
                  </a:lnTo>
                  <a:lnTo>
                    <a:pt x="614" y="91"/>
                  </a:lnTo>
                  <a:lnTo>
                    <a:pt x="502" y="91"/>
                  </a:lnTo>
                  <a:lnTo>
                    <a:pt x="555" y="15"/>
                  </a:lnTo>
                  <a:lnTo>
                    <a:pt x="517" y="11"/>
                  </a:lnTo>
                  <a:lnTo>
                    <a:pt x="453" y="91"/>
                  </a:lnTo>
                  <a:lnTo>
                    <a:pt x="337" y="89"/>
                  </a:lnTo>
                  <a:lnTo>
                    <a:pt x="405" y="5"/>
                  </a:lnTo>
                  <a:lnTo>
                    <a:pt x="356" y="5"/>
                  </a:lnTo>
                  <a:lnTo>
                    <a:pt x="289" y="91"/>
                  </a:lnTo>
                  <a:lnTo>
                    <a:pt x="169" y="91"/>
                  </a:lnTo>
                  <a:lnTo>
                    <a:pt x="169" y="62"/>
                  </a:lnTo>
                  <a:lnTo>
                    <a:pt x="223" y="0"/>
                  </a:lnTo>
                  <a:lnTo>
                    <a:pt x="179" y="5"/>
                  </a:lnTo>
                  <a:lnTo>
                    <a:pt x="143" y="51"/>
                  </a:lnTo>
                  <a:lnTo>
                    <a:pt x="141" y="91"/>
                  </a:lnTo>
                  <a:lnTo>
                    <a:pt x="27" y="91"/>
                  </a:lnTo>
                  <a:lnTo>
                    <a:pt x="46" y="11"/>
                  </a:lnTo>
                  <a:lnTo>
                    <a:pt x="4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2" name="Freeform 38">
              <a:extLst>
                <a:ext uri="{FF2B5EF4-FFF2-40B4-BE49-F238E27FC236}">
                  <a16:creationId xmlns:a16="http://schemas.microsoft.com/office/drawing/2014/main" id="{791CD238-5D3C-4E51-9C43-6D00A0A64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" y="1717"/>
              <a:ext cx="623" cy="205"/>
            </a:xfrm>
            <a:custGeom>
              <a:avLst/>
              <a:gdLst>
                <a:gd name="T0" fmla="*/ 63 w 1251"/>
                <a:gd name="T1" fmla="*/ 291 h 411"/>
                <a:gd name="T2" fmla="*/ 587 w 1251"/>
                <a:gd name="T3" fmla="*/ 299 h 411"/>
                <a:gd name="T4" fmla="*/ 715 w 1251"/>
                <a:gd name="T5" fmla="*/ 340 h 411"/>
                <a:gd name="T6" fmla="*/ 1044 w 1251"/>
                <a:gd name="T7" fmla="*/ 352 h 411"/>
                <a:gd name="T8" fmla="*/ 1125 w 1251"/>
                <a:gd name="T9" fmla="*/ 340 h 411"/>
                <a:gd name="T10" fmla="*/ 1078 w 1251"/>
                <a:gd name="T11" fmla="*/ 257 h 411"/>
                <a:gd name="T12" fmla="*/ 1125 w 1251"/>
                <a:gd name="T13" fmla="*/ 215 h 411"/>
                <a:gd name="T14" fmla="*/ 1148 w 1251"/>
                <a:gd name="T15" fmla="*/ 137 h 411"/>
                <a:gd name="T16" fmla="*/ 1135 w 1251"/>
                <a:gd name="T17" fmla="*/ 99 h 411"/>
                <a:gd name="T18" fmla="*/ 1068 w 1251"/>
                <a:gd name="T19" fmla="*/ 63 h 411"/>
                <a:gd name="T20" fmla="*/ 0 w 1251"/>
                <a:gd name="T21" fmla="*/ 30 h 411"/>
                <a:gd name="T22" fmla="*/ 0 w 1251"/>
                <a:gd name="T23" fmla="*/ 0 h 411"/>
                <a:gd name="T24" fmla="*/ 1089 w 1251"/>
                <a:gd name="T25" fmla="*/ 36 h 411"/>
                <a:gd name="T26" fmla="*/ 1173 w 1251"/>
                <a:gd name="T27" fmla="*/ 84 h 411"/>
                <a:gd name="T28" fmla="*/ 1251 w 1251"/>
                <a:gd name="T29" fmla="*/ 203 h 411"/>
                <a:gd name="T30" fmla="*/ 1222 w 1251"/>
                <a:gd name="T31" fmla="*/ 340 h 411"/>
                <a:gd name="T32" fmla="*/ 1146 w 1251"/>
                <a:gd name="T33" fmla="*/ 397 h 411"/>
                <a:gd name="T34" fmla="*/ 1051 w 1251"/>
                <a:gd name="T35" fmla="*/ 411 h 411"/>
                <a:gd name="T36" fmla="*/ 53 w 1251"/>
                <a:gd name="T37" fmla="*/ 373 h 411"/>
                <a:gd name="T38" fmla="*/ 63 w 1251"/>
                <a:gd name="T39" fmla="*/ 291 h 411"/>
                <a:gd name="T40" fmla="*/ 63 w 1251"/>
                <a:gd name="T41" fmla="*/ 29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1" h="411">
                  <a:moveTo>
                    <a:pt x="63" y="291"/>
                  </a:moveTo>
                  <a:lnTo>
                    <a:pt x="587" y="299"/>
                  </a:lnTo>
                  <a:lnTo>
                    <a:pt x="715" y="340"/>
                  </a:lnTo>
                  <a:lnTo>
                    <a:pt x="1044" y="352"/>
                  </a:lnTo>
                  <a:lnTo>
                    <a:pt x="1125" y="340"/>
                  </a:lnTo>
                  <a:lnTo>
                    <a:pt x="1078" y="257"/>
                  </a:lnTo>
                  <a:lnTo>
                    <a:pt x="1125" y="215"/>
                  </a:lnTo>
                  <a:lnTo>
                    <a:pt x="1148" y="137"/>
                  </a:lnTo>
                  <a:lnTo>
                    <a:pt x="1135" y="99"/>
                  </a:lnTo>
                  <a:lnTo>
                    <a:pt x="1068" y="63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089" y="36"/>
                  </a:lnTo>
                  <a:lnTo>
                    <a:pt x="1173" y="84"/>
                  </a:lnTo>
                  <a:lnTo>
                    <a:pt x="1251" y="203"/>
                  </a:lnTo>
                  <a:lnTo>
                    <a:pt x="1222" y="340"/>
                  </a:lnTo>
                  <a:lnTo>
                    <a:pt x="1146" y="397"/>
                  </a:lnTo>
                  <a:lnTo>
                    <a:pt x="1051" y="411"/>
                  </a:lnTo>
                  <a:lnTo>
                    <a:pt x="53" y="373"/>
                  </a:lnTo>
                  <a:lnTo>
                    <a:pt x="63" y="291"/>
                  </a:lnTo>
                  <a:lnTo>
                    <a:pt x="63" y="2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3" name="Freeform 39">
              <a:extLst>
                <a:ext uri="{FF2B5EF4-FFF2-40B4-BE49-F238E27FC236}">
                  <a16:creationId xmlns:a16="http://schemas.microsoft.com/office/drawing/2014/main" id="{719EE924-66FB-44A2-8CF9-94B983070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" y="1868"/>
              <a:ext cx="733" cy="784"/>
            </a:xfrm>
            <a:custGeom>
              <a:avLst/>
              <a:gdLst>
                <a:gd name="T0" fmla="*/ 1422 w 1468"/>
                <a:gd name="T1" fmla="*/ 0 h 1567"/>
                <a:gd name="T2" fmla="*/ 1418 w 1468"/>
                <a:gd name="T3" fmla="*/ 141 h 1567"/>
                <a:gd name="T4" fmla="*/ 1317 w 1468"/>
                <a:gd name="T5" fmla="*/ 126 h 1567"/>
                <a:gd name="T6" fmla="*/ 1409 w 1468"/>
                <a:gd name="T7" fmla="*/ 200 h 1567"/>
                <a:gd name="T8" fmla="*/ 1363 w 1468"/>
                <a:gd name="T9" fmla="*/ 242 h 1567"/>
                <a:gd name="T10" fmla="*/ 1251 w 1468"/>
                <a:gd name="T11" fmla="*/ 253 h 1567"/>
                <a:gd name="T12" fmla="*/ 245 w 1468"/>
                <a:gd name="T13" fmla="*/ 238 h 1567"/>
                <a:gd name="T14" fmla="*/ 154 w 1468"/>
                <a:gd name="T15" fmla="*/ 291 h 1567"/>
                <a:gd name="T16" fmla="*/ 84 w 1468"/>
                <a:gd name="T17" fmla="*/ 369 h 1567"/>
                <a:gd name="T18" fmla="*/ 21 w 1468"/>
                <a:gd name="T19" fmla="*/ 502 h 1567"/>
                <a:gd name="T20" fmla="*/ 0 w 1468"/>
                <a:gd name="T21" fmla="*/ 614 h 1567"/>
                <a:gd name="T22" fmla="*/ 28 w 1468"/>
                <a:gd name="T23" fmla="*/ 1567 h 1567"/>
                <a:gd name="T24" fmla="*/ 1355 w 1468"/>
                <a:gd name="T25" fmla="*/ 1540 h 1567"/>
                <a:gd name="T26" fmla="*/ 1468 w 1468"/>
                <a:gd name="T27" fmla="*/ 1453 h 1567"/>
                <a:gd name="T28" fmla="*/ 1369 w 1468"/>
                <a:gd name="T29" fmla="*/ 1483 h 1567"/>
                <a:gd name="T30" fmla="*/ 1422 w 1468"/>
                <a:gd name="T31" fmla="*/ 1400 h 1567"/>
                <a:gd name="T32" fmla="*/ 1327 w 1468"/>
                <a:gd name="T33" fmla="*/ 1474 h 1567"/>
                <a:gd name="T34" fmla="*/ 1390 w 1468"/>
                <a:gd name="T35" fmla="*/ 1375 h 1567"/>
                <a:gd name="T36" fmla="*/ 1306 w 1468"/>
                <a:gd name="T37" fmla="*/ 1432 h 1567"/>
                <a:gd name="T38" fmla="*/ 1346 w 1468"/>
                <a:gd name="T39" fmla="*/ 1358 h 1567"/>
                <a:gd name="T40" fmla="*/ 1253 w 1468"/>
                <a:gd name="T41" fmla="*/ 1411 h 1567"/>
                <a:gd name="T42" fmla="*/ 1306 w 1468"/>
                <a:gd name="T43" fmla="*/ 1337 h 1567"/>
                <a:gd name="T44" fmla="*/ 1219 w 1468"/>
                <a:gd name="T45" fmla="*/ 1390 h 1567"/>
                <a:gd name="T46" fmla="*/ 1251 w 1468"/>
                <a:gd name="T47" fmla="*/ 1320 h 1567"/>
                <a:gd name="T48" fmla="*/ 1173 w 1468"/>
                <a:gd name="T49" fmla="*/ 1371 h 1567"/>
                <a:gd name="T50" fmla="*/ 1186 w 1468"/>
                <a:gd name="T51" fmla="*/ 1312 h 1567"/>
                <a:gd name="T52" fmla="*/ 1127 w 1468"/>
                <a:gd name="T53" fmla="*/ 1365 h 1567"/>
                <a:gd name="T54" fmla="*/ 1152 w 1468"/>
                <a:gd name="T55" fmla="*/ 1295 h 1567"/>
                <a:gd name="T56" fmla="*/ 1047 w 1468"/>
                <a:gd name="T57" fmla="*/ 1369 h 1567"/>
                <a:gd name="T58" fmla="*/ 964 w 1468"/>
                <a:gd name="T59" fmla="*/ 1417 h 1567"/>
                <a:gd name="T60" fmla="*/ 844 w 1468"/>
                <a:gd name="T61" fmla="*/ 1436 h 1567"/>
                <a:gd name="T62" fmla="*/ 749 w 1468"/>
                <a:gd name="T63" fmla="*/ 1432 h 1567"/>
                <a:gd name="T64" fmla="*/ 627 w 1468"/>
                <a:gd name="T65" fmla="*/ 1407 h 1567"/>
                <a:gd name="T66" fmla="*/ 494 w 1468"/>
                <a:gd name="T67" fmla="*/ 1344 h 1567"/>
                <a:gd name="T68" fmla="*/ 405 w 1468"/>
                <a:gd name="T69" fmla="*/ 1253 h 1567"/>
                <a:gd name="T70" fmla="*/ 312 w 1468"/>
                <a:gd name="T71" fmla="*/ 1101 h 1567"/>
                <a:gd name="T72" fmla="*/ 262 w 1468"/>
                <a:gd name="T73" fmla="*/ 955 h 1567"/>
                <a:gd name="T74" fmla="*/ 249 w 1468"/>
                <a:gd name="T75" fmla="*/ 785 h 1567"/>
                <a:gd name="T76" fmla="*/ 279 w 1468"/>
                <a:gd name="T77" fmla="*/ 645 h 1567"/>
                <a:gd name="T78" fmla="*/ 363 w 1468"/>
                <a:gd name="T79" fmla="*/ 502 h 1567"/>
                <a:gd name="T80" fmla="*/ 508 w 1468"/>
                <a:gd name="T81" fmla="*/ 386 h 1567"/>
                <a:gd name="T82" fmla="*/ 648 w 1468"/>
                <a:gd name="T83" fmla="*/ 321 h 1567"/>
                <a:gd name="T84" fmla="*/ 816 w 1468"/>
                <a:gd name="T85" fmla="*/ 301 h 1567"/>
                <a:gd name="T86" fmla="*/ 994 w 1468"/>
                <a:gd name="T87" fmla="*/ 340 h 1567"/>
                <a:gd name="T88" fmla="*/ 1106 w 1468"/>
                <a:gd name="T89" fmla="*/ 403 h 1567"/>
                <a:gd name="T90" fmla="*/ 1211 w 1468"/>
                <a:gd name="T91" fmla="*/ 502 h 1567"/>
                <a:gd name="T92" fmla="*/ 1297 w 1468"/>
                <a:gd name="T93" fmla="*/ 652 h 1567"/>
                <a:gd name="T94" fmla="*/ 1300 w 1468"/>
                <a:gd name="T95" fmla="*/ 533 h 1567"/>
                <a:gd name="T96" fmla="*/ 1243 w 1468"/>
                <a:gd name="T97" fmla="*/ 481 h 1567"/>
                <a:gd name="T98" fmla="*/ 1306 w 1468"/>
                <a:gd name="T99" fmla="*/ 502 h 1567"/>
                <a:gd name="T100" fmla="*/ 1236 w 1468"/>
                <a:gd name="T101" fmla="*/ 432 h 1567"/>
                <a:gd name="T102" fmla="*/ 1321 w 1468"/>
                <a:gd name="T103" fmla="*/ 460 h 1567"/>
                <a:gd name="T104" fmla="*/ 1243 w 1468"/>
                <a:gd name="T105" fmla="*/ 375 h 1567"/>
                <a:gd name="T106" fmla="*/ 1321 w 1468"/>
                <a:gd name="T107" fmla="*/ 420 h 1567"/>
                <a:gd name="T108" fmla="*/ 1257 w 1468"/>
                <a:gd name="T109" fmla="*/ 329 h 1567"/>
                <a:gd name="T110" fmla="*/ 1327 w 1468"/>
                <a:gd name="T111" fmla="*/ 350 h 1567"/>
                <a:gd name="T112" fmla="*/ 1281 w 1468"/>
                <a:gd name="T113" fmla="*/ 280 h 1567"/>
                <a:gd name="T114" fmla="*/ 1376 w 1468"/>
                <a:gd name="T115" fmla="*/ 280 h 1567"/>
                <a:gd name="T116" fmla="*/ 1447 w 1468"/>
                <a:gd name="T117" fmla="*/ 207 h 1567"/>
                <a:gd name="T118" fmla="*/ 1454 w 1468"/>
                <a:gd name="T119" fmla="*/ 29 h 1567"/>
                <a:gd name="T120" fmla="*/ 1422 w 1468"/>
                <a:gd name="T121" fmla="*/ 0 h 1567"/>
                <a:gd name="T122" fmla="*/ 1422 w 1468"/>
                <a:gd name="T123" fmla="*/ 0 h 1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68" h="1567">
                  <a:moveTo>
                    <a:pt x="1422" y="0"/>
                  </a:moveTo>
                  <a:lnTo>
                    <a:pt x="1418" y="141"/>
                  </a:lnTo>
                  <a:lnTo>
                    <a:pt x="1317" y="126"/>
                  </a:lnTo>
                  <a:lnTo>
                    <a:pt x="1409" y="200"/>
                  </a:lnTo>
                  <a:lnTo>
                    <a:pt x="1363" y="242"/>
                  </a:lnTo>
                  <a:lnTo>
                    <a:pt x="1251" y="253"/>
                  </a:lnTo>
                  <a:lnTo>
                    <a:pt x="245" y="238"/>
                  </a:lnTo>
                  <a:lnTo>
                    <a:pt x="154" y="291"/>
                  </a:lnTo>
                  <a:lnTo>
                    <a:pt x="84" y="369"/>
                  </a:lnTo>
                  <a:lnTo>
                    <a:pt x="21" y="502"/>
                  </a:lnTo>
                  <a:lnTo>
                    <a:pt x="0" y="614"/>
                  </a:lnTo>
                  <a:lnTo>
                    <a:pt x="28" y="1567"/>
                  </a:lnTo>
                  <a:lnTo>
                    <a:pt x="1355" y="1540"/>
                  </a:lnTo>
                  <a:lnTo>
                    <a:pt x="1468" y="1453"/>
                  </a:lnTo>
                  <a:lnTo>
                    <a:pt x="1369" y="1483"/>
                  </a:lnTo>
                  <a:lnTo>
                    <a:pt x="1422" y="1400"/>
                  </a:lnTo>
                  <a:lnTo>
                    <a:pt x="1327" y="1474"/>
                  </a:lnTo>
                  <a:lnTo>
                    <a:pt x="1390" y="1375"/>
                  </a:lnTo>
                  <a:lnTo>
                    <a:pt x="1306" y="1432"/>
                  </a:lnTo>
                  <a:lnTo>
                    <a:pt x="1346" y="1358"/>
                  </a:lnTo>
                  <a:lnTo>
                    <a:pt x="1253" y="1411"/>
                  </a:lnTo>
                  <a:lnTo>
                    <a:pt x="1306" y="1337"/>
                  </a:lnTo>
                  <a:lnTo>
                    <a:pt x="1219" y="1390"/>
                  </a:lnTo>
                  <a:lnTo>
                    <a:pt x="1251" y="1320"/>
                  </a:lnTo>
                  <a:lnTo>
                    <a:pt x="1173" y="1371"/>
                  </a:lnTo>
                  <a:lnTo>
                    <a:pt x="1186" y="1312"/>
                  </a:lnTo>
                  <a:lnTo>
                    <a:pt x="1127" y="1365"/>
                  </a:lnTo>
                  <a:lnTo>
                    <a:pt x="1152" y="1295"/>
                  </a:lnTo>
                  <a:lnTo>
                    <a:pt x="1047" y="1369"/>
                  </a:lnTo>
                  <a:lnTo>
                    <a:pt x="964" y="1417"/>
                  </a:lnTo>
                  <a:lnTo>
                    <a:pt x="844" y="1436"/>
                  </a:lnTo>
                  <a:lnTo>
                    <a:pt x="749" y="1432"/>
                  </a:lnTo>
                  <a:lnTo>
                    <a:pt x="627" y="1407"/>
                  </a:lnTo>
                  <a:lnTo>
                    <a:pt x="494" y="1344"/>
                  </a:lnTo>
                  <a:lnTo>
                    <a:pt x="405" y="1253"/>
                  </a:lnTo>
                  <a:lnTo>
                    <a:pt x="312" y="1101"/>
                  </a:lnTo>
                  <a:lnTo>
                    <a:pt x="262" y="955"/>
                  </a:lnTo>
                  <a:lnTo>
                    <a:pt x="249" y="785"/>
                  </a:lnTo>
                  <a:lnTo>
                    <a:pt x="279" y="645"/>
                  </a:lnTo>
                  <a:lnTo>
                    <a:pt x="363" y="502"/>
                  </a:lnTo>
                  <a:lnTo>
                    <a:pt x="508" y="386"/>
                  </a:lnTo>
                  <a:lnTo>
                    <a:pt x="648" y="321"/>
                  </a:lnTo>
                  <a:lnTo>
                    <a:pt x="816" y="301"/>
                  </a:lnTo>
                  <a:lnTo>
                    <a:pt x="994" y="340"/>
                  </a:lnTo>
                  <a:lnTo>
                    <a:pt x="1106" y="403"/>
                  </a:lnTo>
                  <a:lnTo>
                    <a:pt x="1211" y="502"/>
                  </a:lnTo>
                  <a:lnTo>
                    <a:pt x="1297" y="652"/>
                  </a:lnTo>
                  <a:lnTo>
                    <a:pt x="1300" y="533"/>
                  </a:lnTo>
                  <a:lnTo>
                    <a:pt x="1243" y="481"/>
                  </a:lnTo>
                  <a:lnTo>
                    <a:pt x="1306" y="502"/>
                  </a:lnTo>
                  <a:lnTo>
                    <a:pt x="1236" y="432"/>
                  </a:lnTo>
                  <a:lnTo>
                    <a:pt x="1321" y="460"/>
                  </a:lnTo>
                  <a:lnTo>
                    <a:pt x="1243" y="375"/>
                  </a:lnTo>
                  <a:lnTo>
                    <a:pt x="1321" y="420"/>
                  </a:lnTo>
                  <a:lnTo>
                    <a:pt x="1257" y="329"/>
                  </a:lnTo>
                  <a:lnTo>
                    <a:pt x="1327" y="350"/>
                  </a:lnTo>
                  <a:lnTo>
                    <a:pt x="1281" y="280"/>
                  </a:lnTo>
                  <a:lnTo>
                    <a:pt x="1376" y="280"/>
                  </a:lnTo>
                  <a:lnTo>
                    <a:pt x="1447" y="207"/>
                  </a:lnTo>
                  <a:lnTo>
                    <a:pt x="1454" y="29"/>
                  </a:lnTo>
                  <a:lnTo>
                    <a:pt x="1422" y="0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4" name="Freeform 40">
              <a:extLst>
                <a:ext uri="{FF2B5EF4-FFF2-40B4-BE49-F238E27FC236}">
                  <a16:creationId xmlns:a16="http://schemas.microsoft.com/office/drawing/2014/main" id="{493182DB-AC1C-4560-97A6-6A935ECCA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" y="1898"/>
              <a:ext cx="160" cy="737"/>
            </a:xfrm>
            <a:custGeom>
              <a:avLst/>
              <a:gdLst>
                <a:gd name="T0" fmla="*/ 104 w 319"/>
                <a:gd name="T1" fmla="*/ 148 h 1474"/>
                <a:gd name="T2" fmla="*/ 167 w 319"/>
                <a:gd name="T3" fmla="*/ 221 h 1474"/>
                <a:gd name="T4" fmla="*/ 195 w 319"/>
                <a:gd name="T5" fmla="*/ 316 h 1474"/>
                <a:gd name="T6" fmla="*/ 224 w 319"/>
                <a:gd name="T7" fmla="*/ 494 h 1474"/>
                <a:gd name="T8" fmla="*/ 262 w 319"/>
                <a:gd name="T9" fmla="*/ 896 h 1474"/>
                <a:gd name="T10" fmla="*/ 262 w 319"/>
                <a:gd name="T11" fmla="*/ 481 h 1474"/>
                <a:gd name="T12" fmla="*/ 249 w 319"/>
                <a:gd name="T13" fmla="*/ 299 h 1474"/>
                <a:gd name="T14" fmla="*/ 224 w 319"/>
                <a:gd name="T15" fmla="*/ 211 h 1474"/>
                <a:gd name="T16" fmla="*/ 154 w 319"/>
                <a:gd name="T17" fmla="*/ 141 h 1474"/>
                <a:gd name="T18" fmla="*/ 161 w 319"/>
                <a:gd name="T19" fmla="*/ 0 h 1474"/>
                <a:gd name="T20" fmla="*/ 237 w 319"/>
                <a:gd name="T21" fmla="*/ 91 h 1474"/>
                <a:gd name="T22" fmla="*/ 270 w 319"/>
                <a:gd name="T23" fmla="*/ 190 h 1474"/>
                <a:gd name="T24" fmla="*/ 290 w 319"/>
                <a:gd name="T25" fmla="*/ 352 h 1474"/>
                <a:gd name="T26" fmla="*/ 319 w 319"/>
                <a:gd name="T27" fmla="*/ 1032 h 1474"/>
                <a:gd name="T28" fmla="*/ 283 w 319"/>
                <a:gd name="T29" fmla="*/ 1179 h 1474"/>
                <a:gd name="T30" fmla="*/ 220 w 319"/>
                <a:gd name="T31" fmla="*/ 1299 h 1474"/>
                <a:gd name="T32" fmla="*/ 171 w 319"/>
                <a:gd name="T33" fmla="*/ 1369 h 1474"/>
                <a:gd name="T34" fmla="*/ 32 w 319"/>
                <a:gd name="T35" fmla="*/ 1474 h 1474"/>
                <a:gd name="T36" fmla="*/ 0 w 319"/>
                <a:gd name="T37" fmla="*/ 1468 h 1474"/>
                <a:gd name="T38" fmla="*/ 116 w 319"/>
                <a:gd name="T39" fmla="*/ 1373 h 1474"/>
                <a:gd name="T40" fmla="*/ 178 w 319"/>
                <a:gd name="T41" fmla="*/ 1278 h 1474"/>
                <a:gd name="T42" fmla="*/ 192 w 319"/>
                <a:gd name="T43" fmla="*/ 1158 h 1474"/>
                <a:gd name="T44" fmla="*/ 192 w 319"/>
                <a:gd name="T45" fmla="*/ 913 h 1474"/>
                <a:gd name="T46" fmla="*/ 150 w 319"/>
                <a:gd name="T47" fmla="*/ 394 h 1474"/>
                <a:gd name="T48" fmla="*/ 100 w 319"/>
                <a:gd name="T49" fmla="*/ 274 h 1474"/>
                <a:gd name="T50" fmla="*/ 32 w 319"/>
                <a:gd name="T51" fmla="*/ 204 h 1474"/>
                <a:gd name="T52" fmla="*/ 104 w 319"/>
                <a:gd name="T53" fmla="*/ 148 h 1474"/>
                <a:gd name="T54" fmla="*/ 104 w 319"/>
                <a:gd name="T55" fmla="*/ 148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19" h="1474">
                  <a:moveTo>
                    <a:pt x="104" y="148"/>
                  </a:moveTo>
                  <a:lnTo>
                    <a:pt x="167" y="221"/>
                  </a:lnTo>
                  <a:lnTo>
                    <a:pt x="195" y="316"/>
                  </a:lnTo>
                  <a:lnTo>
                    <a:pt x="224" y="494"/>
                  </a:lnTo>
                  <a:lnTo>
                    <a:pt x="262" y="896"/>
                  </a:lnTo>
                  <a:lnTo>
                    <a:pt x="262" y="481"/>
                  </a:lnTo>
                  <a:lnTo>
                    <a:pt x="249" y="299"/>
                  </a:lnTo>
                  <a:lnTo>
                    <a:pt x="224" y="211"/>
                  </a:lnTo>
                  <a:lnTo>
                    <a:pt x="154" y="141"/>
                  </a:lnTo>
                  <a:lnTo>
                    <a:pt x="161" y="0"/>
                  </a:lnTo>
                  <a:lnTo>
                    <a:pt x="237" y="91"/>
                  </a:lnTo>
                  <a:lnTo>
                    <a:pt x="270" y="190"/>
                  </a:lnTo>
                  <a:lnTo>
                    <a:pt x="290" y="352"/>
                  </a:lnTo>
                  <a:lnTo>
                    <a:pt x="319" y="1032"/>
                  </a:lnTo>
                  <a:lnTo>
                    <a:pt x="283" y="1179"/>
                  </a:lnTo>
                  <a:lnTo>
                    <a:pt x="220" y="1299"/>
                  </a:lnTo>
                  <a:lnTo>
                    <a:pt x="171" y="1369"/>
                  </a:lnTo>
                  <a:lnTo>
                    <a:pt x="32" y="1474"/>
                  </a:lnTo>
                  <a:lnTo>
                    <a:pt x="0" y="1468"/>
                  </a:lnTo>
                  <a:lnTo>
                    <a:pt x="116" y="1373"/>
                  </a:lnTo>
                  <a:lnTo>
                    <a:pt x="178" y="1278"/>
                  </a:lnTo>
                  <a:lnTo>
                    <a:pt x="192" y="1158"/>
                  </a:lnTo>
                  <a:lnTo>
                    <a:pt x="192" y="913"/>
                  </a:lnTo>
                  <a:lnTo>
                    <a:pt x="150" y="394"/>
                  </a:lnTo>
                  <a:lnTo>
                    <a:pt x="100" y="274"/>
                  </a:lnTo>
                  <a:lnTo>
                    <a:pt x="32" y="204"/>
                  </a:lnTo>
                  <a:lnTo>
                    <a:pt x="104" y="148"/>
                  </a:lnTo>
                  <a:lnTo>
                    <a:pt x="104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5" name="Freeform 41">
              <a:extLst>
                <a:ext uri="{FF2B5EF4-FFF2-40B4-BE49-F238E27FC236}">
                  <a16:creationId xmlns:a16="http://schemas.microsoft.com/office/drawing/2014/main" id="{73B00878-005A-4885-B8CE-B6F42ABC7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" y="1800"/>
              <a:ext cx="366" cy="24"/>
            </a:xfrm>
            <a:custGeom>
              <a:avLst/>
              <a:gdLst>
                <a:gd name="T0" fmla="*/ 72 w 734"/>
                <a:gd name="T1" fmla="*/ 0 h 48"/>
                <a:gd name="T2" fmla="*/ 0 w 734"/>
                <a:gd name="T3" fmla="*/ 48 h 48"/>
                <a:gd name="T4" fmla="*/ 663 w 734"/>
                <a:gd name="T5" fmla="*/ 48 h 48"/>
                <a:gd name="T6" fmla="*/ 734 w 734"/>
                <a:gd name="T7" fmla="*/ 2 h 48"/>
                <a:gd name="T8" fmla="*/ 72 w 734"/>
                <a:gd name="T9" fmla="*/ 0 h 48"/>
                <a:gd name="T10" fmla="*/ 72 w 734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4" h="48">
                  <a:moveTo>
                    <a:pt x="72" y="0"/>
                  </a:moveTo>
                  <a:lnTo>
                    <a:pt x="0" y="48"/>
                  </a:lnTo>
                  <a:lnTo>
                    <a:pt x="663" y="48"/>
                  </a:lnTo>
                  <a:lnTo>
                    <a:pt x="734" y="2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6" name="Freeform 42">
              <a:extLst>
                <a:ext uri="{FF2B5EF4-FFF2-40B4-BE49-F238E27FC236}">
                  <a16:creationId xmlns:a16="http://schemas.microsoft.com/office/drawing/2014/main" id="{5013C8C1-16DB-4FB5-A4B6-31FCFDD09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8" y="2038"/>
              <a:ext cx="371" cy="535"/>
            </a:xfrm>
            <a:custGeom>
              <a:avLst/>
              <a:gdLst>
                <a:gd name="T0" fmla="*/ 127 w 743"/>
                <a:gd name="T1" fmla="*/ 25 h 1067"/>
                <a:gd name="T2" fmla="*/ 228 w 743"/>
                <a:gd name="T3" fmla="*/ 0 h 1067"/>
                <a:gd name="T4" fmla="*/ 393 w 743"/>
                <a:gd name="T5" fmla="*/ 29 h 1067"/>
                <a:gd name="T6" fmla="*/ 526 w 743"/>
                <a:gd name="T7" fmla="*/ 92 h 1067"/>
                <a:gd name="T8" fmla="*/ 648 w 743"/>
                <a:gd name="T9" fmla="*/ 217 h 1067"/>
                <a:gd name="T10" fmla="*/ 726 w 743"/>
                <a:gd name="T11" fmla="*/ 341 h 1067"/>
                <a:gd name="T12" fmla="*/ 743 w 743"/>
                <a:gd name="T13" fmla="*/ 491 h 1067"/>
                <a:gd name="T14" fmla="*/ 737 w 743"/>
                <a:gd name="T15" fmla="*/ 656 h 1067"/>
                <a:gd name="T16" fmla="*/ 688 w 743"/>
                <a:gd name="T17" fmla="*/ 793 h 1067"/>
                <a:gd name="T18" fmla="*/ 576 w 743"/>
                <a:gd name="T19" fmla="*/ 947 h 1067"/>
                <a:gd name="T20" fmla="*/ 460 w 743"/>
                <a:gd name="T21" fmla="*/ 1031 h 1067"/>
                <a:gd name="T22" fmla="*/ 334 w 743"/>
                <a:gd name="T23" fmla="*/ 1067 h 1067"/>
                <a:gd name="T24" fmla="*/ 199 w 743"/>
                <a:gd name="T25" fmla="*/ 1056 h 1067"/>
                <a:gd name="T26" fmla="*/ 312 w 743"/>
                <a:gd name="T27" fmla="*/ 1018 h 1067"/>
                <a:gd name="T28" fmla="*/ 173 w 743"/>
                <a:gd name="T29" fmla="*/ 997 h 1067"/>
                <a:gd name="T30" fmla="*/ 274 w 743"/>
                <a:gd name="T31" fmla="*/ 972 h 1067"/>
                <a:gd name="T32" fmla="*/ 158 w 743"/>
                <a:gd name="T33" fmla="*/ 940 h 1067"/>
                <a:gd name="T34" fmla="*/ 277 w 743"/>
                <a:gd name="T35" fmla="*/ 917 h 1067"/>
                <a:gd name="T36" fmla="*/ 169 w 743"/>
                <a:gd name="T37" fmla="*/ 885 h 1067"/>
                <a:gd name="T38" fmla="*/ 281 w 743"/>
                <a:gd name="T39" fmla="*/ 860 h 1067"/>
                <a:gd name="T40" fmla="*/ 148 w 743"/>
                <a:gd name="T41" fmla="*/ 807 h 1067"/>
                <a:gd name="T42" fmla="*/ 266 w 743"/>
                <a:gd name="T43" fmla="*/ 782 h 1067"/>
                <a:gd name="T44" fmla="*/ 137 w 743"/>
                <a:gd name="T45" fmla="*/ 732 h 1067"/>
                <a:gd name="T46" fmla="*/ 260 w 743"/>
                <a:gd name="T47" fmla="*/ 712 h 1067"/>
                <a:gd name="T48" fmla="*/ 106 w 743"/>
                <a:gd name="T49" fmla="*/ 664 h 1067"/>
                <a:gd name="T50" fmla="*/ 218 w 743"/>
                <a:gd name="T51" fmla="*/ 656 h 1067"/>
                <a:gd name="T52" fmla="*/ 359 w 743"/>
                <a:gd name="T53" fmla="*/ 617 h 1067"/>
                <a:gd name="T54" fmla="*/ 409 w 743"/>
                <a:gd name="T55" fmla="*/ 558 h 1067"/>
                <a:gd name="T56" fmla="*/ 414 w 743"/>
                <a:gd name="T57" fmla="*/ 461 h 1067"/>
                <a:gd name="T58" fmla="*/ 372 w 743"/>
                <a:gd name="T59" fmla="*/ 379 h 1067"/>
                <a:gd name="T60" fmla="*/ 287 w 743"/>
                <a:gd name="T61" fmla="*/ 343 h 1067"/>
                <a:gd name="T62" fmla="*/ 197 w 743"/>
                <a:gd name="T63" fmla="*/ 367 h 1067"/>
                <a:gd name="T64" fmla="*/ 102 w 743"/>
                <a:gd name="T65" fmla="*/ 396 h 1067"/>
                <a:gd name="T66" fmla="*/ 203 w 743"/>
                <a:gd name="T67" fmla="*/ 316 h 1067"/>
                <a:gd name="T68" fmla="*/ 78 w 743"/>
                <a:gd name="T69" fmla="*/ 337 h 1067"/>
                <a:gd name="T70" fmla="*/ 173 w 743"/>
                <a:gd name="T71" fmla="*/ 259 h 1067"/>
                <a:gd name="T72" fmla="*/ 45 w 743"/>
                <a:gd name="T73" fmla="*/ 274 h 1067"/>
                <a:gd name="T74" fmla="*/ 140 w 743"/>
                <a:gd name="T75" fmla="*/ 208 h 1067"/>
                <a:gd name="T76" fmla="*/ 32 w 743"/>
                <a:gd name="T77" fmla="*/ 217 h 1067"/>
                <a:gd name="T78" fmla="*/ 133 w 743"/>
                <a:gd name="T79" fmla="*/ 158 h 1067"/>
                <a:gd name="T80" fmla="*/ 0 w 743"/>
                <a:gd name="T81" fmla="*/ 158 h 1067"/>
                <a:gd name="T82" fmla="*/ 110 w 743"/>
                <a:gd name="T83" fmla="*/ 101 h 1067"/>
                <a:gd name="T84" fmla="*/ 0 w 743"/>
                <a:gd name="T85" fmla="*/ 101 h 1067"/>
                <a:gd name="T86" fmla="*/ 127 w 743"/>
                <a:gd name="T87" fmla="*/ 25 h 1067"/>
                <a:gd name="T88" fmla="*/ 127 w 743"/>
                <a:gd name="T89" fmla="*/ 25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43" h="1067">
                  <a:moveTo>
                    <a:pt x="127" y="25"/>
                  </a:moveTo>
                  <a:lnTo>
                    <a:pt x="228" y="0"/>
                  </a:lnTo>
                  <a:lnTo>
                    <a:pt x="393" y="29"/>
                  </a:lnTo>
                  <a:lnTo>
                    <a:pt x="526" y="92"/>
                  </a:lnTo>
                  <a:lnTo>
                    <a:pt x="648" y="217"/>
                  </a:lnTo>
                  <a:lnTo>
                    <a:pt x="726" y="341"/>
                  </a:lnTo>
                  <a:lnTo>
                    <a:pt x="743" y="491"/>
                  </a:lnTo>
                  <a:lnTo>
                    <a:pt x="737" y="656"/>
                  </a:lnTo>
                  <a:lnTo>
                    <a:pt x="688" y="793"/>
                  </a:lnTo>
                  <a:lnTo>
                    <a:pt x="576" y="947"/>
                  </a:lnTo>
                  <a:lnTo>
                    <a:pt x="460" y="1031"/>
                  </a:lnTo>
                  <a:lnTo>
                    <a:pt x="334" y="1067"/>
                  </a:lnTo>
                  <a:lnTo>
                    <a:pt x="199" y="1056"/>
                  </a:lnTo>
                  <a:lnTo>
                    <a:pt x="312" y="1018"/>
                  </a:lnTo>
                  <a:lnTo>
                    <a:pt x="173" y="997"/>
                  </a:lnTo>
                  <a:lnTo>
                    <a:pt x="274" y="972"/>
                  </a:lnTo>
                  <a:lnTo>
                    <a:pt x="158" y="940"/>
                  </a:lnTo>
                  <a:lnTo>
                    <a:pt x="277" y="917"/>
                  </a:lnTo>
                  <a:lnTo>
                    <a:pt x="169" y="885"/>
                  </a:lnTo>
                  <a:lnTo>
                    <a:pt x="281" y="860"/>
                  </a:lnTo>
                  <a:lnTo>
                    <a:pt x="148" y="807"/>
                  </a:lnTo>
                  <a:lnTo>
                    <a:pt x="266" y="782"/>
                  </a:lnTo>
                  <a:lnTo>
                    <a:pt x="137" y="732"/>
                  </a:lnTo>
                  <a:lnTo>
                    <a:pt x="260" y="712"/>
                  </a:lnTo>
                  <a:lnTo>
                    <a:pt x="106" y="664"/>
                  </a:lnTo>
                  <a:lnTo>
                    <a:pt x="218" y="656"/>
                  </a:lnTo>
                  <a:lnTo>
                    <a:pt x="359" y="617"/>
                  </a:lnTo>
                  <a:lnTo>
                    <a:pt x="409" y="558"/>
                  </a:lnTo>
                  <a:lnTo>
                    <a:pt x="414" y="461"/>
                  </a:lnTo>
                  <a:lnTo>
                    <a:pt x="372" y="379"/>
                  </a:lnTo>
                  <a:lnTo>
                    <a:pt x="287" y="343"/>
                  </a:lnTo>
                  <a:lnTo>
                    <a:pt x="197" y="367"/>
                  </a:lnTo>
                  <a:lnTo>
                    <a:pt x="102" y="396"/>
                  </a:lnTo>
                  <a:lnTo>
                    <a:pt x="203" y="316"/>
                  </a:lnTo>
                  <a:lnTo>
                    <a:pt x="78" y="337"/>
                  </a:lnTo>
                  <a:lnTo>
                    <a:pt x="173" y="259"/>
                  </a:lnTo>
                  <a:lnTo>
                    <a:pt x="45" y="274"/>
                  </a:lnTo>
                  <a:lnTo>
                    <a:pt x="140" y="208"/>
                  </a:lnTo>
                  <a:lnTo>
                    <a:pt x="32" y="217"/>
                  </a:lnTo>
                  <a:lnTo>
                    <a:pt x="133" y="158"/>
                  </a:lnTo>
                  <a:lnTo>
                    <a:pt x="0" y="158"/>
                  </a:lnTo>
                  <a:lnTo>
                    <a:pt x="110" y="101"/>
                  </a:lnTo>
                  <a:lnTo>
                    <a:pt x="0" y="101"/>
                  </a:lnTo>
                  <a:lnTo>
                    <a:pt x="127" y="25"/>
                  </a:lnTo>
                  <a:lnTo>
                    <a:pt x="127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7" name="Freeform 43">
              <a:extLst>
                <a:ext uri="{FF2B5EF4-FFF2-40B4-BE49-F238E27FC236}">
                  <a16:creationId xmlns:a16="http://schemas.microsoft.com/office/drawing/2014/main" id="{4D85B913-E605-4ACB-93DF-687314A8F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2" y="2671"/>
              <a:ext cx="526" cy="80"/>
            </a:xfrm>
            <a:custGeom>
              <a:avLst/>
              <a:gdLst>
                <a:gd name="T0" fmla="*/ 1031 w 1052"/>
                <a:gd name="T1" fmla="*/ 25 h 160"/>
                <a:gd name="T2" fmla="*/ 198 w 1052"/>
                <a:gd name="T3" fmla="*/ 0 h 160"/>
                <a:gd name="T4" fmla="*/ 73 w 1052"/>
                <a:gd name="T5" fmla="*/ 4 h 160"/>
                <a:gd name="T6" fmla="*/ 0 w 1052"/>
                <a:gd name="T7" fmla="*/ 57 h 160"/>
                <a:gd name="T8" fmla="*/ 17 w 1052"/>
                <a:gd name="T9" fmla="*/ 131 h 160"/>
                <a:gd name="T10" fmla="*/ 95 w 1052"/>
                <a:gd name="T11" fmla="*/ 160 h 160"/>
                <a:gd name="T12" fmla="*/ 742 w 1052"/>
                <a:gd name="T13" fmla="*/ 112 h 160"/>
                <a:gd name="T14" fmla="*/ 1052 w 1052"/>
                <a:gd name="T15" fmla="*/ 59 h 160"/>
                <a:gd name="T16" fmla="*/ 1031 w 1052"/>
                <a:gd name="T17" fmla="*/ 25 h 160"/>
                <a:gd name="T18" fmla="*/ 1031 w 1052"/>
                <a:gd name="T19" fmla="*/ 2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2" h="160">
                  <a:moveTo>
                    <a:pt x="1031" y="25"/>
                  </a:moveTo>
                  <a:lnTo>
                    <a:pt x="198" y="0"/>
                  </a:lnTo>
                  <a:lnTo>
                    <a:pt x="73" y="4"/>
                  </a:lnTo>
                  <a:lnTo>
                    <a:pt x="0" y="57"/>
                  </a:lnTo>
                  <a:lnTo>
                    <a:pt x="17" y="131"/>
                  </a:lnTo>
                  <a:lnTo>
                    <a:pt x="95" y="160"/>
                  </a:lnTo>
                  <a:lnTo>
                    <a:pt x="742" y="112"/>
                  </a:lnTo>
                  <a:lnTo>
                    <a:pt x="1052" y="59"/>
                  </a:lnTo>
                  <a:lnTo>
                    <a:pt x="1031" y="25"/>
                  </a:lnTo>
                  <a:lnTo>
                    <a:pt x="103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8" name="Freeform 44">
              <a:extLst>
                <a:ext uri="{FF2B5EF4-FFF2-40B4-BE49-F238E27FC236}">
                  <a16:creationId xmlns:a16="http://schemas.microsoft.com/office/drawing/2014/main" id="{97ED803E-EA44-4EA1-999D-EA8C58113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0" y="2659"/>
              <a:ext cx="834" cy="175"/>
            </a:xfrm>
            <a:custGeom>
              <a:avLst/>
              <a:gdLst>
                <a:gd name="T0" fmla="*/ 306 w 1675"/>
                <a:gd name="T1" fmla="*/ 173 h 350"/>
                <a:gd name="T2" fmla="*/ 789 w 1675"/>
                <a:gd name="T3" fmla="*/ 97 h 350"/>
                <a:gd name="T4" fmla="*/ 1101 w 1675"/>
                <a:gd name="T5" fmla="*/ 34 h 350"/>
                <a:gd name="T6" fmla="*/ 1449 w 1675"/>
                <a:gd name="T7" fmla="*/ 12 h 350"/>
                <a:gd name="T8" fmla="*/ 1675 w 1675"/>
                <a:gd name="T9" fmla="*/ 0 h 350"/>
                <a:gd name="T10" fmla="*/ 1523 w 1675"/>
                <a:gd name="T11" fmla="*/ 46 h 350"/>
                <a:gd name="T12" fmla="*/ 1580 w 1675"/>
                <a:gd name="T13" fmla="*/ 139 h 350"/>
                <a:gd name="T14" fmla="*/ 1580 w 1675"/>
                <a:gd name="T15" fmla="*/ 242 h 350"/>
                <a:gd name="T16" fmla="*/ 1530 w 1675"/>
                <a:gd name="T17" fmla="*/ 316 h 350"/>
                <a:gd name="T18" fmla="*/ 1435 w 1675"/>
                <a:gd name="T19" fmla="*/ 350 h 350"/>
                <a:gd name="T20" fmla="*/ 1300 w 1675"/>
                <a:gd name="T21" fmla="*/ 344 h 350"/>
                <a:gd name="T22" fmla="*/ 1420 w 1675"/>
                <a:gd name="T23" fmla="*/ 312 h 350"/>
                <a:gd name="T24" fmla="*/ 1490 w 1675"/>
                <a:gd name="T25" fmla="*/ 268 h 350"/>
                <a:gd name="T26" fmla="*/ 1515 w 1675"/>
                <a:gd name="T27" fmla="*/ 205 h 350"/>
                <a:gd name="T28" fmla="*/ 1498 w 1675"/>
                <a:gd name="T29" fmla="*/ 166 h 350"/>
                <a:gd name="T30" fmla="*/ 1435 w 1675"/>
                <a:gd name="T31" fmla="*/ 181 h 350"/>
                <a:gd name="T32" fmla="*/ 1281 w 1675"/>
                <a:gd name="T33" fmla="*/ 188 h 350"/>
                <a:gd name="T34" fmla="*/ 1118 w 1675"/>
                <a:gd name="T35" fmla="*/ 160 h 350"/>
                <a:gd name="T36" fmla="*/ 1064 w 1675"/>
                <a:gd name="T37" fmla="*/ 143 h 350"/>
                <a:gd name="T38" fmla="*/ 1070 w 1675"/>
                <a:gd name="T39" fmla="*/ 289 h 350"/>
                <a:gd name="T40" fmla="*/ 1004 w 1675"/>
                <a:gd name="T41" fmla="*/ 236 h 350"/>
                <a:gd name="T42" fmla="*/ 1017 w 1675"/>
                <a:gd name="T43" fmla="*/ 118 h 350"/>
                <a:gd name="T44" fmla="*/ 1087 w 1675"/>
                <a:gd name="T45" fmla="*/ 95 h 350"/>
                <a:gd name="T46" fmla="*/ 1173 w 1675"/>
                <a:gd name="T47" fmla="*/ 131 h 350"/>
                <a:gd name="T48" fmla="*/ 1352 w 1675"/>
                <a:gd name="T49" fmla="*/ 139 h 350"/>
                <a:gd name="T50" fmla="*/ 1477 w 1675"/>
                <a:gd name="T51" fmla="*/ 122 h 350"/>
                <a:gd name="T52" fmla="*/ 1498 w 1675"/>
                <a:gd name="T53" fmla="*/ 74 h 350"/>
                <a:gd name="T54" fmla="*/ 1477 w 1675"/>
                <a:gd name="T55" fmla="*/ 50 h 350"/>
                <a:gd name="T56" fmla="*/ 1064 w 1675"/>
                <a:gd name="T57" fmla="*/ 74 h 350"/>
                <a:gd name="T58" fmla="*/ 852 w 1675"/>
                <a:gd name="T59" fmla="*/ 126 h 350"/>
                <a:gd name="T60" fmla="*/ 399 w 1675"/>
                <a:gd name="T61" fmla="*/ 192 h 350"/>
                <a:gd name="T62" fmla="*/ 0 w 1675"/>
                <a:gd name="T63" fmla="*/ 223 h 350"/>
                <a:gd name="T64" fmla="*/ 306 w 1675"/>
                <a:gd name="T65" fmla="*/ 173 h 350"/>
                <a:gd name="T66" fmla="*/ 306 w 1675"/>
                <a:gd name="T67" fmla="*/ 173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75" h="350">
                  <a:moveTo>
                    <a:pt x="306" y="173"/>
                  </a:moveTo>
                  <a:lnTo>
                    <a:pt x="789" y="97"/>
                  </a:lnTo>
                  <a:lnTo>
                    <a:pt x="1101" y="34"/>
                  </a:lnTo>
                  <a:lnTo>
                    <a:pt x="1449" y="12"/>
                  </a:lnTo>
                  <a:lnTo>
                    <a:pt x="1675" y="0"/>
                  </a:lnTo>
                  <a:lnTo>
                    <a:pt x="1523" y="46"/>
                  </a:lnTo>
                  <a:lnTo>
                    <a:pt x="1580" y="139"/>
                  </a:lnTo>
                  <a:lnTo>
                    <a:pt x="1580" y="242"/>
                  </a:lnTo>
                  <a:lnTo>
                    <a:pt x="1530" y="316"/>
                  </a:lnTo>
                  <a:lnTo>
                    <a:pt x="1435" y="350"/>
                  </a:lnTo>
                  <a:lnTo>
                    <a:pt x="1300" y="344"/>
                  </a:lnTo>
                  <a:lnTo>
                    <a:pt x="1420" y="312"/>
                  </a:lnTo>
                  <a:lnTo>
                    <a:pt x="1490" y="268"/>
                  </a:lnTo>
                  <a:lnTo>
                    <a:pt x="1515" y="205"/>
                  </a:lnTo>
                  <a:lnTo>
                    <a:pt x="1498" y="166"/>
                  </a:lnTo>
                  <a:lnTo>
                    <a:pt x="1435" y="181"/>
                  </a:lnTo>
                  <a:lnTo>
                    <a:pt x="1281" y="188"/>
                  </a:lnTo>
                  <a:lnTo>
                    <a:pt x="1118" y="160"/>
                  </a:lnTo>
                  <a:lnTo>
                    <a:pt x="1064" y="143"/>
                  </a:lnTo>
                  <a:lnTo>
                    <a:pt x="1070" y="289"/>
                  </a:lnTo>
                  <a:lnTo>
                    <a:pt x="1004" y="236"/>
                  </a:lnTo>
                  <a:lnTo>
                    <a:pt x="1017" y="118"/>
                  </a:lnTo>
                  <a:lnTo>
                    <a:pt x="1087" y="95"/>
                  </a:lnTo>
                  <a:lnTo>
                    <a:pt x="1173" y="131"/>
                  </a:lnTo>
                  <a:lnTo>
                    <a:pt x="1352" y="139"/>
                  </a:lnTo>
                  <a:lnTo>
                    <a:pt x="1477" y="122"/>
                  </a:lnTo>
                  <a:lnTo>
                    <a:pt x="1498" y="74"/>
                  </a:lnTo>
                  <a:lnTo>
                    <a:pt x="1477" y="50"/>
                  </a:lnTo>
                  <a:lnTo>
                    <a:pt x="1064" y="74"/>
                  </a:lnTo>
                  <a:lnTo>
                    <a:pt x="852" y="126"/>
                  </a:lnTo>
                  <a:lnTo>
                    <a:pt x="399" y="192"/>
                  </a:lnTo>
                  <a:lnTo>
                    <a:pt x="0" y="223"/>
                  </a:lnTo>
                  <a:lnTo>
                    <a:pt x="306" y="173"/>
                  </a:lnTo>
                  <a:lnTo>
                    <a:pt x="306" y="1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89" name="Freeform 45">
              <a:extLst>
                <a:ext uri="{FF2B5EF4-FFF2-40B4-BE49-F238E27FC236}">
                  <a16:creationId xmlns:a16="http://schemas.microsoft.com/office/drawing/2014/main" id="{0D9A0B0C-D7DA-4B5D-A5AA-F823E2B9F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1" y="2543"/>
              <a:ext cx="762" cy="196"/>
            </a:xfrm>
            <a:custGeom>
              <a:avLst/>
              <a:gdLst>
                <a:gd name="T0" fmla="*/ 5 w 1526"/>
                <a:gd name="T1" fmla="*/ 0 h 392"/>
                <a:gd name="T2" fmla="*/ 273 w 1526"/>
                <a:gd name="T3" fmla="*/ 44 h 392"/>
                <a:gd name="T4" fmla="*/ 583 w 1526"/>
                <a:gd name="T5" fmla="*/ 131 h 392"/>
                <a:gd name="T6" fmla="*/ 1273 w 1526"/>
                <a:gd name="T7" fmla="*/ 340 h 392"/>
                <a:gd name="T8" fmla="*/ 1526 w 1526"/>
                <a:gd name="T9" fmla="*/ 392 h 392"/>
                <a:gd name="T10" fmla="*/ 1239 w 1526"/>
                <a:gd name="T11" fmla="*/ 361 h 392"/>
                <a:gd name="T12" fmla="*/ 633 w 1526"/>
                <a:gd name="T13" fmla="*/ 274 h 392"/>
                <a:gd name="T14" fmla="*/ 446 w 1526"/>
                <a:gd name="T15" fmla="*/ 270 h 392"/>
                <a:gd name="T16" fmla="*/ 359 w 1526"/>
                <a:gd name="T17" fmla="*/ 304 h 392"/>
                <a:gd name="T18" fmla="*/ 393 w 1526"/>
                <a:gd name="T19" fmla="*/ 236 h 392"/>
                <a:gd name="T20" fmla="*/ 380 w 1526"/>
                <a:gd name="T21" fmla="*/ 169 h 392"/>
                <a:gd name="T22" fmla="*/ 311 w 1526"/>
                <a:gd name="T23" fmla="*/ 160 h 392"/>
                <a:gd name="T24" fmla="*/ 169 w 1526"/>
                <a:gd name="T25" fmla="*/ 67 h 392"/>
                <a:gd name="T26" fmla="*/ 0 w 1526"/>
                <a:gd name="T27" fmla="*/ 53 h 392"/>
                <a:gd name="T28" fmla="*/ 5 w 1526"/>
                <a:gd name="T29" fmla="*/ 0 h 392"/>
                <a:gd name="T30" fmla="*/ 5 w 1526"/>
                <a:gd name="T31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26" h="392">
                  <a:moveTo>
                    <a:pt x="5" y="0"/>
                  </a:moveTo>
                  <a:lnTo>
                    <a:pt x="273" y="44"/>
                  </a:lnTo>
                  <a:lnTo>
                    <a:pt x="583" y="131"/>
                  </a:lnTo>
                  <a:lnTo>
                    <a:pt x="1273" y="340"/>
                  </a:lnTo>
                  <a:lnTo>
                    <a:pt x="1526" y="392"/>
                  </a:lnTo>
                  <a:lnTo>
                    <a:pt x="1239" y="361"/>
                  </a:lnTo>
                  <a:lnTo>
                    <a:pt x="633" y="274"/>
                  </a:lnTo>
                  <a:lnTo>
                    <a:pt x="446" y="270"/>
                  </a:lnTo>
                  <a:lnTo>
                    <a:pt x="359" y="304"/>
                  </a:lnTo>
                  <a:lnTo>
                    <a:pt x="393" y="236"/>
                  </a:lnTo>
                  <a:lnTo>
                    <a:pt x="380" y="169"/>
                  </a:lnTo>
                  <a:lnTo>
                    <a:pt x="311" y="160"/>
                  </a:lnTo>
                  <a:lnTo>
                    <a:pt x="169" y="67"/>
                  </a:lnTo>
                  <a:lnTo>
                    <a:pt x="0" y="5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0" name="Freeform 46">
              <a:extLst>
                <a:ext uri="{FF2B5EF4-FFF2-40B4-BE49-F238E27FC236}">
                  <a16:creationId xmlns:a16="http://schemas.microsoft.com/office/drawing/2014/main" id="{A8641438-231C-4170-87E7-2E6F067997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0" y="2546"/>
              <a:ext cx="215" cy="163"/>
            </a:xfrm>
            <a:custGeom>
              <a:avLst/>
              <a:gdLst>
                <a:gd name="T0" fmla="*/ 38 w 427"/>
                <a:gd name="T1" fmla="*/ 0 h 325"/>
                <a:gd name="T2" fmla="*/ 38 w 427"/>
                <a:gd name="T3" fmla="*/ 101 h 325"/>
                <a:gd name="T4" fmla="*/ 0 w 427"/>
                <a:gd name="T5" fmla="*/ 152 h 325"/>
                <a:gd name="T6" fmla="*/ 0 w 427"/>
                <a:gd name="T7" fmla="*/ 239 h 325"/>
                <a:gd name="T8" fmla="*/ 32 w 427"/>
                <a:gd name="T9" fmla="*/ 293 h 325"/>
                <a:gd name="T10" fmla="*/ 123 w 427"/>
                <a:gd name="T11" fmla="*/ 317 h 325"/>
                <a:gd name="T12" fmla="*/ 220 w 427"/>
                <a:gd name="T13" fmla="*/ 325 h 325"/>
                <a:gd name="T14" fmla="*/ 321 w 427"/>
                <a:gd name="T15" fmla="*/ 323 h 325"/>
                <a:gd name="T16" fmla="*/ 380 w 427"/>
                <a:gd name="T17" fmla="*/ 308 h 325"/>
                <a:gd name="T18" fmla="*/ 427 w 427"/>
                <a:gd name="T19" fmla="*/ 291 h 325"/>
                <a:gd name="T20" fmla="*/ 418 w 427"/>
                <a:gd name="T21" fmla="*/ 270 h 325"/>
                <a:gd name="T22" fmla="*/ 317 w 427"/>
                <a:gd name="T23" fmla="*/ 287 h 325"/>
                <a:gd name="T24" fmla="*/ 176 w 427"/>
                <a:gd name="T25" fmla="*/ 281 h 325"/>
                <a:gd name="T26" fmla="*/ 72 w 427"/>
                <a:gd name="T27" fmla="*/ 255 h 325"/>
                <a:gd name="T28" fmla="*/ 62 w 427"/>
                <a:gd name="T29" fmla="*/ 194 h 325"/>
                <a:gd name="T30" fmla="*/ 89 w 427"/>
                <a:gd name="T31" fmla="*/ 150 h 325"/>
                <a:gd name="T32" fmla="*/ 425 w 427"/>
                <a:gd name="T33" fmla="*/ 158 h 325"/>
                <a:gd name="T34" fmla="*/ 370 w 427"/>
                <a:gd name="T35" fmla="*/ 120 h 325"/>
                <a:gd name="T36" fmla="*/ 85 w 427"/>
                <a:gd name="T37" fmla="*/ 110 h 325"/>
                <a:gd name="T38" fmla="*/ 81 w 427"/>
                <a:gd name="T39" fmla="*/ 23 h 325"/>
                <a:gd name="T40" fmla="*/ 38 w 427"/>
                <a:gd name="T41" fmla="*/ 0 h 325"/>
                <a:gd name="T42" fmla="*/ 38 w 427"/>
                <a:gd name="T43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27" h="325">
                  <a:moveTo>
                    <a:pt x="38" y="0"/>
                  </a:moveTo>
                  <a:lnTo>
                    <a:pt x="38" y="101"/>
                  </a:lnTo>
                  <a:lnTo>
                    <a:pt x="0" y="152"/>
                  </a:lnTo>
                  <a:lnTo>
                    <a:pt x="0" y="239"/>
                  </a:lnTo>
                  <a:lnTo>
                    <a:pt x="32" y="293"/>
                  </a:lnTo>
                  <a:lnTo>
                    <a:pt x="123" y="317"/>
                  </a:lnTo>
                  <a:lnTo>
                    <a:pt x="220" y="325"/>
                  </a:lnTo>
                  <a:lnTo>
                    <a:pt x="321" y="323"/>
                  </a:lnTo>
                  <a:lnTo>
                    <a:pt x="380" y="308"/>
                  </a:lnTo>
                  <a:lnTo>
                    <a:pt x="427" y="291"/>
                  </a:lnTo>
                  <a:lnTo>
                    <a:pt x="418" y="270"/>
                  </a:lnTo>
                  <a:lnTo>
                    <a:pt x="317" y="287"/>
                  </a:lnTo>
                  <a:lnTo>
                    <a:pt x="176" y="281"/>
                  </a:lnTo>
                  <a:lnTo>
                    <a:pt x="72" y="255"/>
                  </a:lnTo>
                  <a:lnTo>
                    <a:pt x="62" y="194"/>
                  </a:lnTo>
                  <a:lnTo>
                    <a:pt x="89" y="150"/>
                  </a:lnTo>
                  <a:lnTo>
                    <a:pt x="425" y="158"/>
                  </a:lnTo>
                  <a:lnTo>
                    <a:pt x="370" y="120"/>
                  </a:lnTo>
                  <a:lnTo>
                    <a:pt x="85" y="110"/>
                  </a:lnTo>
                  <a:lnTo>
                    <a:pt x="81" y="2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1" name="Freeform 47">
              <a:extLst>
                <a:ext uri="{FF2B5EF4-FFF2-40B4-BE49-F238E27FC236}">
                  <a16:creationId xmlns:a16="http://schemas.microsoft.com/office/drawing/2014/main" id="{E312369A-A484-4676-A8EE-594582397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2602"/>
              <a:ext cx="480" cy="113"/>
            </a:xfrm>
            <a:custGeom>
              <a:avLst/>
              <a:gdLst>
                <a:gd name="T0" fmla="*/ 0 w 954"/>
                <a:gd name="T1" fmla="*/ 0 h 222"/>
                <a:gd name="T2" fmla="*/ 656 w 954"/>
                <a:gd name="T3" fmla="*/ 194 h 222"/>
                <a:gd name="T4" fmla="*/ 804 w 954"/>
                <a:gd name="T5" fmla="*/ 222 h 222"/>
                <a:gd name="T6" fmla="*/ 926 w 954"/>
                <a:gd name="T7" fmla="*/ 209 h 222"/>
                <a:gd name="T8" fmla="*/ 954 w 954"/>
                <a:gd name="T9" fmla="*/ 160 h 222"/>
                <a:gd name="T10" fmla="*/ 927 w 954"/>
                <a:gd name="T11" fmla="*/ 108 h 222"/>
                <a:gd name="T12" fmla="*/ 870 w 954"/>
                <a:gd name="T13" fmla="*/ 80 h 222"/>
                <a:gd name="T14" fmla="*/ 243 w 954"/>
                <a:gd name="T15" fmla="*/ 13 h 222"/>
                <a:gd name="T16" fmla="*/ 0 w 954"/>
                <a:gd name="T17" fmla="*/ 0 h 222"/>
                <a:gd name="T18" fmla="*/ 0 w 954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4" h="222">
                  <a:moveTo>
                    <a:pt x="0" y="0"/>
                  </a:moveTo>
                  <a:lnTo>
                    <a:pt x="656" y="194"/>
                  </a:lnTo>
                  <a:lnTo>
                    <a:pt x="804" y="222"/>
                  </a:lnTo>
                  <a:lnTo>
                    <a:pt x="926" y="209"/>
                  </a:lnTo>
                  <a:lnTo>
                    <a:pt x="954" y="160"/>
                  </a:lnTo>
                  <a:lnTo>
                    <a:pt x="927" y="108"/>
                  </a:lnTo>
                  <a:lnTo>
                    <a:pt x="870" y="80"/>
                  </a:lnTo>
                  <a:lnTo>
                    <a:pt x="243" y="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2" name="Freeform 48">
              <a:extLst>
                <a:ext uri="{FF2B5EF4-FFF2-40B4-BE49-F238E27FC236}">
                  <a16:creationId xmlns:a16="http://schemas.microsoft.com/office/drawing/2014/main" id="{6495F12E-5BF4-4CC1-AA58-2E17B3A8B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1" y="2733"/>
              <a:ext cx="1242" cy="53"/>
            </a:xfrm>
            <a:custGeom>
              <a:avLst/>
              <a:gdLst>
                <a:gd name="T0" fmla="*/ 0 w 2489"/>
                <a:gd name="T1" fmla="*/ 13 h 104"/>
                <a:gd name="T2" fmla="*/ 95 w 2489"/>
                <a:gd name="T3" fmla="*/ 0 h 104"/>
                <a:gd name="T4" fmla="*/ 949 w 2489"/>
                <a:gd name="T5" fmla="*/ 34 h 104"/>
                <a:gd name="T6" fmla="*/ 1027 w 2489"/>
                <a:gd name="T7" fmla="*/ 62 h 104"/>
                <a:gd name="T8" fmla="*/ 1173 w 2489"/>
                <a:gd name="T9" fmla="*/ 70 h 104"/>
                <a:gd name="T10" fmla="*/ 1500 w 2489"/>
                <a:gd name="T11" fmla="*/ 70 h 104"/>
                <a:gd name="T12" fmla="*/ 1696 w 2489"/>
                <a:gd name="T13" fmla="*/ 55 h 104"/>
                <a:gd name="T14" fmla="*/ 2478 w 2489"/>
                <a:gd name="T15" fmla="*/ 55 h 104"/>
                <a:gd name="T16" fmla="*/ 2489 w 2489"/>
                <a:gd name="T17" fmla="*/ 104 h 104"/>
                <a:gd name="T18" fmla="*/ 1040 w 2489"/>
                <a:gd name="T19" fmla="*/ 83 h 104"/>
                <a:gd name="T20" fmla="*/ 749 w 2489"/>
                <a:gd name="T21" fmla="*/ 79 h 104"/>
                <a:gd name="T22" fmla="*/ 242 w 2489"/>
                <a:gd name="T23" fmla="*/ 49 h 104"/>
                <a:gd name="T24" fmla="*/ 0 w 2489"/>
                <a:gd name="T25" fmla="*/ 13 h 104"/>
                <a:gd name="T26" fmla="*/ 0 w 2489"/>
                <a:gd name="T27" fmla="*/ 1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89" h="104">
                  <a:moveTo>
                    <a:pt x="0" y="13"/>
                  </a:moveTo>
                  <a:lnTo>
                    <a:pt x="95" y="0"/>
                  </a:lnTo>
                  <a:lnTo>
                    <a:pt x="949" y="34"/>
                  </a:lnTo>
                  <a:lnTo>
                    <a:pt x="1027" y="62"/>
                  </a:lnTo>
                  <a:lnTo>
                    <a:pt x="1173" y="70"/>
                  </a:lnTo>
                  <a:lnTo>
                    <a:pt x="1500" y="70"/>
                  </a:lnTo>
                  <a:lnTo>
                    <a:pt x="1696" y="55"/>
                  </a:lnTo>
                  <a:lnTo>
                    <a:pt x="2478" y="55"/>
                  </a:lnTo>
                  <a:lnTo>
                    <a:pt x="2489" y="104"/>
                  </a:lnTo>
                  <a:lnTo>
                    <a:pt x="1040" y="83"/>
                  </a:lnTo>
                  <a:lnTo>
                    <a:pt x="749" y="79"/>
                  </a:lnTo>
                  <a:lnTo>
                    <a:pt x="242" y="4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3" name="Freeform 49">
              <a:extLst>
                <a:ext uri="{FF2B5EF4-FFF2-40B4-BE49-F238E27FC236}">
                  <a16:creationId xmlns:a16="http://schemas.microsoft.com/office/drawing/2014/main" id="{F2A692D9-E068-44F6-83FA-B985F00F8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" y="2252"/>
              <a:ext cx="109" cy="131"/>
            </a:xfrm>
            <a:custGeom>
              <a:avLst/>
              <a:gdLst>
                <a:gd name="T0" fmla="*/ 17 w 217"/>
                <a:gd name="T1" fmla="*/ 0 h 261"/>
                <a:gd name="T2" fmla="*/ 0 w 217"/>
                <a:gd name="T3" fmla="*/ 61 h 261"/>
                <a:gd name="T4" fmla="*/ 6 w 217"/>
                <a:gd name="T5" fmla="*/ 116 h 261"/>
                <a:gd name="T6" fmla="*/ 27 w 217"/>
                <a:gd name="T7" fmla="*/ 170 h 261"/>
                <a:gd name="T8" fmla="*/ 84 w 217"/>
                <a:gd name="T9" fmla="*/ 225 h 261"/>
                <a:gd name="T10" fmla="*/ 171 w 217"/>
                <a:gd name="T11" fmla="*/ 261 h 261"/>
                <a:gd name="T12" fmla="*/ 217 w 217"/>
                <a:gd name="T13" fmla="*/ 221 h 261"/>
                <a:gd name="T14" fmla="*/ 118 w 217"/>
                <a:gd name="T15" fmla="*/ 196 h 261"/>
                <a:gd name="T16" fmla="*/ 55 w 217"/>
                <a:gd name="T17" fmla="*/ 141 h 261"/>
                <a:gd name="T18" fmla="*/ 42 w 217"/>
                <a:gd name="T19" fmla="*/ 78 h 261"/>
                <a:gd name="T20" fmla="*/ 42 w 217"/>
                <a:gd name="T21" fmla="*/ 16 h 261"/>
                <a:gd name="T22" fmla="*/ 17 w 217"/>
                <a:gd name="T23" fmla="*/ 0 h 261"/>
                <a:gd name="T24" fmla="*/ 17 w 217"/>
                <a:gd name="T25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7" h="261">
                  <a:moveTo>
                    <a:pt x="17" y="0"/>
                  </a:moveTo>
                  <a:lnTo>
                    <a:pt x="0" y="61"/>
                  </a:lnTo>
                  <a:lnTo>
                    <a:pt x="6" y="116"/>
                  </a:lnTo>
                  <a:lnTo>
                    <a:pt x="27" y="170"/>
                  </a:lnTo>
                  <a:lnTo>
                    <a:pt x="84" y="225"/>
                  </a:lnTo>
                  <a:lnTo>
                    <a:pt x="171" y="261"/>
                  </a:lnTo>
                  <a:lnTo>
                    <a:pt x="217" y="221"/>
                  </a:lnTo>
                  <a:lnTo>
                    <a:pt x="118" y="196"/>
                  </a:lnTo>
                  <a:lnTo>
                    <a:pt x="55" y="141"/>
                  </a:lnTo>
                  <a:lnTo>
                    <a:pt x="42" y="78"/>
                  </a:lnTo>
                  <a:lnTo>
                    <a:pt x="42" y="16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4" name="Freeform 50">
              <a:extLst>
                <a:ext uri="{FF2B5EF4-FFF2-40B4-BE49-F238E27FC236}">
                  <a16:creationId xmlns:a16="http://schemas.microsoft.com/office/drawing/2014/main" id="{AFE908A9-078B-4DBC-8F14-BC3EDC530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1" y="2240"/>
              <a:ext cx="88" cy="110"/>
            </a:xfrm>
            <a:custGeom>
              <a:avLst/>
              <a:gdLst>
                <a:gd name="T0" fmla="*/ 32 w 175"/>
                <a:gd name="T1" fmla="*/ 0 h 216"/>
                <a:gd name="T2" fmla="*/ 0 w 175"/>
                <a:gd name="T3" fmla="*/ 62 h 216"/>
                <a:gd name="T4" fmla="*/ 0 w 175"/>
                <a:gd name="T5" fmla="*/ 119 h 216"/>
                <a:gd name="T6" fmla="*/ 29 w 175"/>
                <a:gd name="T7" fmla="*/ 169 h 216"/>
                <a:gd name="T8" fmla="*/ 74 w 175"/>
                <a:gd name="T9" fmla="*/ 211 h 216"/>
                <a:gd name="T10" fmla="*/ 129 w 175"/>
                <a:gd name="T11" fmla="*/ 216 h 216"/>
                <a:gd name="T12" fmla="*/ 175 w 175"/>
                <a:gd name="T13" fmla="*/ 178 h 216"/>
                <a:gd name="T14" fmla="*/ 137 w 175"/>
                <a:gd name="T15" fmla="*/ 136 h 216"/>
                <a:gd name="T16" fmla="*/ 63 w 175"/>
                <a:gd name="T17" fmla="*/ 129 h 216"/>
                <a:gd name="T18" fmla="*/ 38 w 175"/>
                <a:gd name="T19" fmla="*/ 83 h 216"/>
                <a:gd name="T20" fmla="*/ 32 w 175"/>
                <a:gd name="T21" fmla="*/ 0 h 216"/>
                <a:gd name="T22" fmla="*/ 32 w 175"/>
                <a:gd name="T23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5" h="216">
                  <a:moveTo>
                    <a:pt x="32" y="0"/>
                  </a:moveTo>
                  <a:lnTo>
                    <a:pt x="0" y="62"/>
                  </a:lnTo>
                  <a:lnTo>
                    <a:pt x="0" y="119"/>
                  </a:lnTo>
                  <a:lnTo>
                    <a:pt x="29" y="169"/>
                  </a:lnTo>
                  <a:lnTo>
                    <a:pt x="74" y="211"/>
                  </a:lnTo>
                  <a:lnTo>
                    <a:pt x="129" y="216"/>
                  </a:lnTo>
                  <a:lnTo>
                    <a:pt x="175" y="178"/>
                  </a:lnTo>
                  <a:lnTo>
                    <a:pt x="137" y="136"/>
                  </a:lnTo>
                  <a:lnTo>
                    <a:pt x="63" y="129"/>
                  </a:lnTo>
                  <a:lnTo>
                    <a:pt x="38" y="8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5" name="Freeform 51">
              <a:extLst>
                <a:ext uri="{FF2B5EF4-FFF2-40B4-BE49-F238E27FC236}">
                  <a16:creationId xmlns:a16="http://schemas.microsoft.com/office/drawing/2014/main" id="{07A32A72-1EFC-49AE-B54E-402740624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1818"/>
              <a:ext cx="649" cy="731"/>
            </a:xfrm>
            <a:custGeom>
              <a:avLst/>
              <a:gdLst>
                <a:gd name="T0" fmla="*/ 194 w 1299"/>
                <a:gd name="T1" fmla="*/ 63 h 1462"/>
                <a:gd name="T2" fmla="*/ 44 w 1299"/>
                <a:gd name="T3" fmla="*/ 238 h 1462"/>
                <a:gd name="T4" fmla="*/ 0 w 1299"/>
                <a:gd name="T5" fmla="*/ 723 h 1462"/>
                <a:gd name="T6" fmla="*/ 38 w 1299"/>
                <a:gd name="T7" fmla="*/ 1215 h 1462"/>
                <a:gd name="T8" fmla="*/ 209 w 1299"/>
                <a:gd name="T9" fmla="*/ 1375 h 1462"/>
                <a:gd name="T10" fmla="*/ 1295 w 1299"/>
                <a:gd name="T11" fmla="*/ 1462 h 1462"/>
                <a:gd name="T12" fmla="*/ 1293 w 1299"/>
                <a:gd name="T13" fmla="*/ 514 h 1462"/>
                <a:gd name="T14" fmla="*/ 1240 w 1299"/>
                <a:gd name="T15" fmla="*/ 316 h 1462"/>
                <a:gd name="T16" fmla="*/ 1228 w 1299"/>
                <a:gd name="T17" fmla="*/ 403 h 1462"/>
                <a:gd name="T18" fmla="*/ 1122 w 1299"/>
                <a:gd name="T19" fmla="*/ 253 h 1462"/>
                <a:gd name="T20" fmla="*/ 665 w 1299"/>
                <a:gd name="T21" fmla="*/ 208 h 1462"/>
                <a:gd name="T22" fmla="*/ 899 w 1299"/>
                <a:gd name="T23" fmla="*/ 329 h 1462"/>
                <a:gd name="T24" fmla="*/ 781 w 1299"/>
                <a:gd name="T25" fmla="*/ 316 h 1462"/>
                <a:gd name="T26" fmla="*/ 567 w 1299"/>
                <a:gd name="T27" fmla="*/ 295 h 1462"/>
                <a:gd name="T28" fmla="*/ 557 w 1299"/>
                <a:gd name="T29" fmla="*/ 345 h 1462"/>
                <a:gd name="T30" fmla="*/ 563 w 1299"/>
                <a:gd name="T31" fmla="*/ 383 h 1462"/>
                <a:gd name="T32" fmla="*/ 561 w 1299"/>
                <a:gd name="T33" fmla="*/ 430 h 1462"/>
                <a:gd name="T34" fmla="*/ 582 w 1299"/>
                <a:gd name="T35" fmla="*/ 478 h 1462"/>
                <a:gd name="T36" fmla="*/ 622 w 1299"/>
                <a:gd name="T37" fmla="*/ 537 h 1462"/>
                <a:gd name="T38" fmla="*/ 622 w 1299"/>
                <a:gd name="T39" fmla="*/ 569 h 1462"/>
                <a:gd name="T40" fmla="*/ 776 w 1299"/>
                <a:gd name="T41" fmla="*/ 649 h 1462"/>
                <a:gd name="T42" fmla="*/ 760 w 1299"/>
                <a:gd name="T43" fmla="*/ 818 h 1462"/>
                <a:gd name="T44" fmla="*/ 504 w 1299"/>
                <a:gd name="T45" fmla="*/ 833 h 1462"/>
                <a:gd name="T46" fmla="*/ 424 w 1299"/>
                <a:gd name="T47" fmla="*/ 668 h 1462"/>
                <a:gd name="T48" fmla="*/ 376 w 1299"/>
                <a:gd name="T49" fmla="*/ 649 h 1462"/>
                <a:gd name="T50" fmla="*/ 344 w 1299"/>
                <a:gd name="T51" fmla="*/ 605 h 1462"/>
                <a:gd name="T52" fmla="*/ 344 w 1299"/>
                <a:gd name="T53" fmla="*/ 556 h 1462"/>
                <a:gd name="T54" fmla="*/ 308 w 1299"/>
                <a:gd name="T55" fmla="*/ 516 h 1462"/>
                <a:gd name="T56" fmla="*/ 270 w 1299"/>
                <a:gd name="T57" fmla="*/ 478 h 1462"/>
                <a:gd name="T58" fmla="*/ 238 w 1299"/>
                <a:gd name="T59" fmla="*/ 436 h 1462"/>
                <a:gd name="T60" fmla="*/ 203 w 1299"/>
                <a:gd name="T61" fmla="*/ 383 h 1462"/>
                <a:gd name="T62" fmla="*/ 190 w 1299"/>
                <a:gd name="T63" fmla="*/ 324 h 1462"/>
                <a:gd name="T64" fmla="*/ 203 w 1299"/>
                <a:gd name="T65" fmla="*/ 249 h 1462"/>
                <a:gd name="T66" fmla="*/ 205 w 1299"/>
                <a:gd name="T67" fmla="*/ 166 h 1462"/>
                <a:gd name="T68" fmla="*/ 504 w 1299"/>
                <a:gd name="T69" fmla="*/ 130 h 1462"/>
                <a:gd name="T70" fmla="*/ 283 w 1299"/>
                <a:gd name="T71" fmla="*/ 65 h 1462"/>
                <a:gd name="T72" fmla="*/ 352 w 1299"/>
                <a:gd name="T73" fmla="*/ 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99" h="1462">
                  <a:moveTo>
                    <a:pt x="352" y="0"/>
                  </a:moveTo>
                  <a:lnTo>
                    <a:pt x="194" y="63"/>
                  </a:lnTo>
                  <a:lnTo>
                    <a:pt x="110" y="126"/>
                  </a:lnTo>
                  <a:lnTo>
                    <a:pt x="44" y="238"/>
                  </a:lnTo>
                  <a:lnTo>
                    <a:pt x="11" y="424"/>
                  </a:lnTo>
                  <a:lnTo>
                    <a:pt x="0" y="723"/>
                  </a:lnTo>
                  <a:lnTo>
                    <a:pt x="4" y="1084"/>
                  </a:lnTo>
                  <a:lnTo>
                    <a:pt x="38" y="1215"/>
                  </a:lnTo>
                  <a:lnTo>
                    <a:pt x="103" y="1308"/>
                  </a:lnTo>
                  <a:lnTo>
                    <a:pt x="209" y="1375"/>
                  </a:lnTo>
                  <a:lnTo>
                    <a:pt x="323" y="1398"/>
                  </a:lnTo>
                  <a:lnTo>
                    <a:pt x="1295" y="1462"/>
                  </a:lnTo>
                  <a:lnTo>
                    <a:pt x="1299" y="715"/>
                  </a:lnTo>
                  <a:lnTo>
                    <a:pt x="1293" y="514"/>
                  </a:lnTo>
                  <a:lnTo>
                    <a:pt x="1276" y="402"/>
                  </a:lnTo>
                  <a:lnTo>
                    <a:pt x="1240" y="316"/>
                  </a:lnTo>
                  <a:lnTo>
                    <a:pt x="1228" y="339"/>
                  </a:lnTo>
                  <a:lnTo>
                    <a:pt x="1228" y="403"/>
                  </a:lnTo>
                  <a:lnTo>
                    <a:pt x="1186" y="322"/>
                  </a:lnTo>
                  <a:lnTo>
                    <a:pt x="1122" y="253"/>
                  </a:lnTo>
                  <a:lnTo>
                    <a:pt x="1000" y="215"/>
                  </a:lnTo>
                  <a:lnTo>
                    <a:pt x="665" y="208"/>
                  </a:lnTo>
                  <a:lnTo>
                    <a:pt x="772" y="249"/>
                  </a:lnTo>
                  <a:lnTo>
                    <a:pt x="899" y="329"/>
                  </a:lnTo>
                  <a:lnTo>
                    <a:pt x="932" y="383"/>
                  </a:lnTo>
                  <a:lnTo>
                    <a:pt x="781" y="316"/>
                  </a:lnTo>
                  <a:lnTo>
                    <a:pt x="643" y="280"/>
                  </a:lnTo>
                  <a:lnTo>
                    <a:pt x="567" y="295"/>
                  </a:lnTo>
                  <a:lnTo>
                    <a:pt x="648" y="324"/>
                  </a:lnTo>
                  <a:lnTo>
                    <a:pt x="557" y="345"/>
                  </a:lnTo>
                  <a:lnTo>
                    <a:pt x="681" y="350"/>
                  </a:lnTo>
                  <a:lnTo>
                    <a:pt x="563" y="383"/>
                  </a:lnTo>
                  <a:lnTo>
                    <a:pt x="696" y="403"/>
                  </a:lnTo>
                  <a:lnTo>
                    <a:pt x="561" y="430"/>
                  </a:lnTo>
                  <a:lnTo>
                    <a:pt x="707" y="457"/>
                  </a:lnTo>
                  <a:lnTo>
                    <a:pt x="582" y="478"/>
                  </a:lnTo>
                  <a:lnTo>
                    <a:pt x="726" y="504"/>
                  </a:lnTo>
                  <a:lnTo>
                    <a:pt x="622" y="537"/>
                  </a:lnTo>
                  <a:lnTo>
                    <a:pt x="719" y="552"/>
                  </a:lnTo>
                  <a:lnTo>
                    <a:pt x="622" y="569"/>
                  </a:lnTo>
                  <a:lnTo>
                    <a:pt x="740" y="594"/>
                  </a:lnTo>
                  <a:lnTo>
                    <a:pt x="776" y="649"/>
                  </a:lnTo>
                  <a:lnTo>
                    <a:pt x="799" y="744"/>
                  </a:lnTo>
                  <a:lnTo>
                    <a:pt x="760" y="818"/>
                  </a:lnTo>
                  <a:lnTo>
                    <a:pt x="637" y="856"/>
                  </a:lnTo>
                  <a:lnTo>
                    <a:pt x="504" y="833"/>
                  </a:lnTo>
                  <a:lnTo>
                    <a:pt x="414" y="753"/>
                  </a:lnTo>
                  <a:lnTo>
                    <a:pt x="424" y="668"/>
                  </a:lnTo>
                  <a:lnTo>
                    <a:pt x="460" y="607"/>
                  </a:lnTo>
                  <a:lnTo>
                    <a:pt x="376" y="649"/>
                  </a:lnTo>
                  <a:lnTo>
                    <a:pt x="468" y="561"/>
                  </a:lnTo>
                  <a:lnTo>
                    <a:pt x="344" y="605"/>
                  </a:lnTo>
                  <a:lnTo>
                    <a:pt x="454" y="514"/>
                  </a:lnTo>
                  <a:lnTo>
                    <a:pt x="344" y="556"/>
                  </a:lnTo>
                  <a:lnTo>
                    <a:pt x="435" y="466"/>
                  </a:lnTo>
                  <a:lnTo>
                    <a:pt x="308" y="516"/>
                  </a:lnTo>
                  <a:lnTo>
                    <a:pt x="401" y="434"/>
                  </a:lnTo>
                  <a:lnTo>
                    <a:pt x="270" y="478"/>
                  </a:lnTo>
                  <a:lnTo>
                    <a:pt x="354" y="386"/>
                  </a:lnTo>
                  <a:lnTo>
                    <a:pt x="238" y="436"/>
                  </a:lnTo>
                  <a:lnTo>
                    <a:pt x="321" y="343"/>
                  </a:lnTo>
                  <a:lnTo>
                    <a:pt x="203" y="383"/>
                  </a:lnTo>
                  <a:lnTo>
                    <a:pt x="300" y="301"/>
                  </a:lnTo>
                  <a:lnTo>
                    <a:pt x="190" y="324"/>
                  </a:lnTo>
                  <a:lnTo>
                    <a:pt x="289" y="248"/>
                  </a:lnTo>
                  <a:lnTo>
                    <a:pt x="203" y="249"/>
                  </a:lnTo>
                  <a:lnTo>
                    <a:pt x="300" y="183"/>
                  </a:lnTo>
                  <a:lnTo>
                    <a:pt x="205" y="166"/>
                  </a:lnTo>
                  <a:lnTo>
                    <a:pt x="209" y="141"/>
                  </a:lnTo>
                  <a:lnTo>
                    <a:pt x="504" y="130"/>
                  </a:lnTo>
                  <a:lnTo>
                    <a:pt x="430" y="88"/>
                  </a:lnTo>
                  <a:lnTo>
                    <a:pt x="283" y="65"/>
                  </a:lnTo>
                  <a:lnTo>
                    <a:pt x="352" y="0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6" name="Freeform 52">
              <a:extLst>
                <a:ext uri="{FF2B5EF4-FFF2-40B4-BE49-F238E27FC236}">
                  <a16:creationId xmlns:a16="http://schemas.microsoft.com/office/drawing/2014/main" id="{58E3FC67-A075-474E-8CCC-CC7469F27A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" y="2130"/>
              <a:ext cx="126" cy="107"/>
            </a:xfrm>
            <a:custGeom>
              <a:avLst/>
              <a:gdLst>
                <a:gd name="T0" fmla="*/ 38 w 253"/>
                <a:gd name="T1" fmla="*/ 0 h 219"/>
                <a:gd name="T2" fmla="*/ 2 w 253"/>
                <a:gd name="T3" fmla="*/ 44 h 219"/>
                <a:gd name="T4" fmla="*/ 0 w 253"/>
                <a:gd name="T5" fmla="*/ 118 h 219"/>
                <a:gd name="T6" fmla="*/ 32 w 253"/>
                <a:gd name="T7" fmla="*/ 188 h 219"/>
                <a:gd name="T8" fmla="*/ 99 w 253"/>
                <a:gd name="T9" fmla="*/ 219 h 219"/>
                <a:gd name="T10" fmla="*/ 211 w 253"/>
                <a:gd name="T11" fmla="*/ 204 h 219"/>
                <a:gd name="T12" fmla="*/ 253 w 253"/>
                <a:gd name="T13" fmla="*/ 101 h 219"/>
                <a:gd name="T14" fmla="*/ 152 w 253"/>
                <a:gd name="T15" fmla="*/ 80 h 219"/>
                <a:gd name="T16" fmla="*/ 126 w 253"/>
                <a:gd name="T17" fmla="*/ 27 h 219"/>
                <a:gd name="T18" fmla="*/ 80 w 253"/>
                <a:gd name="T19" fmla="*/ 48 h 219"/>
                <a:gd name="T20" fmla="*/ 57 w 253"/>
                <a:gd name="T21" fmla="*/ 101 h 219"/>
                <a:gd name="T22" fmla="*/ 34 w 253"/>
                <a:gd name="T23" fmla="*/ 50 h 219"/>
                <a:gd name="T24" fmla="*/ 38 w 253"/>
                <a:gd name="T25" fmla="*/ 0 h 219"/>
                <a:gd name="T26" fmla="*/ 38 w 253"/>
                <a:gd name="T2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3" h="219">
                  <a:moveTo>
                    <a:pt x="38" y="0"/>
                  </a:moveTo>
                  <a:lnTo>
                    <a:pt x="2" y="44"/>
                  </a:lnTo>
                  <a:lnTo>
                    <a:pt x="0" y="118"/>
                  </a:lnTo>
                  <a:lnTo>
                    <a:pt x="32" y="188"/>
                  </a:lnTo>
                  <a:lnTo>
                    <a:pt x="99" y="219"/>
                  </a:lnTo>
                  <a:lnTo>
                    <a:pt x="211" y="204"/>
                  </a:lnTo>
                  <a:lnTo>
                    <a:pt x="253" y="101"/>
                  </a:lnTo>
                  <a:lnTo>
                    <a:pt x="152" y="80"/>
                  </a:lnTo>
                  <a:lnTo>
                    <a:pt x="126" y="27"/>
                  </a:lnTo>
                  <a:lnTo>
                    <a:pt x="80" y="48"/>
                  </a:lnTo>
                  <a:lnTo>
                    <a:pt x="57" y="101"/>
                  </a:lnTo>
                  <a:lnTo>
                    <a:pt x="34" y="5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7" name="Freeform 53">
              <a:extLst>
                <a:ext uri="{FF2B5EF4-FFF2-40B4-BE49-F238E27FC236}">
                  <a16:creationId xmlns:a16="http://schemas.microsoft.com/office/drawing/2014/main" id="{13126663-C798-460D-B819-5D6270D88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" y="1898"/>
              <a:ext cx="501" cy="59"/>
            </a:xfrm>
            <a:custGeom>
              <a:avLst/>
              <a:gdLst>
                <a:gd name="T0" fmla="*/ 0 w 1004"/>
                <a:gd name="T1" fmla="*/ 13 h 118"/>
                <a:gd name="T2" fmla="*/ 713 w 1004"/>
                <a:gd name="T3" fmla="*/ 0 h 118"/>
                <a:gd name="T4" fmla="*/ 850 w 1004"/>
                <a:gd name="T5" fmla="*/ 12 h 118"/>
                <a:gd name="T6" fmla="*/ 930 w 1004"/>
                <a:gd name="T7" fmla="*/ 44 h 118"/>
                <a:gd name="T8" fmla="*/ 985 w 1004"/>
                <a:gd name="T9" fmla="*/ 88 h 118"/>
                <a:gd name="T10" fmla="*/ 1004 w 1004"/>
                <a:gd name="T11" fmla="*/ 118 h 118"/>
                <a:gd name="T12" fmla="*/ 928 w 1004"/>
                <a:gd name="T13" fmla="*/ 69 h 118"/>
                <a:gd name="T14" fmla="*/ 837 w 1004"/>
                <a:gd name="T15" fmla="*/ 36 h 118"/>
                <a:gd name="T16" fmla="*/ 724 w 1004"/>
                <a:gd name="T17" fmla="*/ 23 h 118"/>
                <a:gd name="T18" fmla="*/ 44 w 1004"/>
                <a:gd name="T19" fmla="*/ 38 h 118"/>
                <a:gd name="T20" fmla="*/ 0 w 1004"/>
                <a:gd name="T21" fmla="*/ 13 h 118"/>
                <a:gd name="T22" fmla="*/ 0 w 1004"/>
                <a:gd name="T23" fmla="*/ 1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4" h="118">
                  <a:moveTo>
                    <a:pt x="0" y="13"/>
                  </a:moveTo>
                  <a:lnTo>
                    <a:pt x="713" y="0"/>
                  </a:lnTo>
                  <a:lnTo>
                    <a:pt x="850" y="12"/>
                  </a:lnTo>
                  <a:lnTo>
                    <a:pt x="930" y="44"/>
                  </a:lnTo>
                  <a:lnTo>
                    <a:pt x="985" y="88"/>
                  </a:lnTo>
                  <a:lnTo>
                    <a:pt x="1004" y="118"/>
                  </a:lnTo>
                  <a:lnTo>
                    <a:pt x="928" y="69"/>
                  </a:lnTo>
                  <a:lnTo>
                    <a:pt x="837" y="36"/>
                  </a:lnTo>
                  <a:lnTo>
                    <a:pt x="724" y="23"/>
                  </a:lnTo>
                  <a:lnTo>
                    <a:pt x="44" y="38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8" name="Freeform 54">
              <a:extLst>
                <a:ext uri="{FF2B5EF4-FFF2-40B4-BE49-F238E27FC236}">
                  <a16:creationId xmlns:a16="http://schemas.microsoft.com/office/drawing/2014/main" id="{63A0385F-C9C2-4368-B3C0-FE5DA63C7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1" y="1681"/>
              <a:ext cx="101" cy="101"/>
            </a:xfrm>
            <a:custGeom>
              <a:avLst/>
              <a:gdLst>
                <a:gd name="T0" fmla="*/ 192 w 196"/>
                <a:gd name="T1" fmla="*/ 0 h 199"/>
                <a:gd name="T2" fmla="*/ 0 w 196"/>
                <a:gd name="T3" fmla="*/ 196 h 199"/>
                <a:gd name="T4" fmla="*/ 33 w 196"/>
                <a:gd name="T5" fmla="*/ 199 h 199"/>
                <a:gd name="T6" fmla="*/ 196 w 196"/>
                <a:gd name="T7" fmla="*/ 32 h 199"/>
                <a:gd name="T8" fmla="*/ 192 w 196"/>
                <a:gd name="T9" fmla="*/ 0 h 199"/>
                <a:gd name="T10" fmla="*/ 192 w 196"/>
                <a:gd name="T11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99">
                  <a:moveTo>
                    <a:pt x="192" y="0"/>
                  </a:moveTo>
                  <a:lnTo>
                    <a:pt x="0" y="196"/>
                  </a:lnTo>
                  <a:lnTo>
                    <a:pt x="33" y="199"/>
                  </a:lnTo>
                  <a:lnTo>
                    <a:pt x="196" y="32"/>
                  </a:lnTo>
                  <a:lnTo>
                    <a:pt x="192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199" name="Freeform 55">
              <a:extLst>
                <a:ext uri="{FF2B5EF4-FFF2-40B4-BE49-F238E27FC236}">
                  <a16:creationId xmlns:a16="http://schemas.microsoft.com/office/drawing/2014/main" id="{52E2E29B-729A-4C2B-AC10-400C68341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1684"/>
              <a:ext cx="577" cy="160"/>
            </a:xfrm>
            <a:custGeom>
              <a:avLst/>
              <a:gdLst>
                <a:gd name="T0" fmla="*/ 1133 w 1160"/>
                <a:gd name="T1" fmla="*/ 0 h 324"/>
                <a:gd name="T2" fmla="*/ 333 w 1160"/>
                <a:gd name="T3" fmla="*/ 4 h 324"/>
                <a:gd name="T4" fmla="*/ 61 w 1160"/>
                <a:gd name="T5" fmla="*/ 156 h 324"/>
                <a:gd name="T6" fmla="*/ 0 w 1160"/>
                <a:gd name="T7" fmla="*/ 274 h 324"/>
                <a:gd name="T8" fmla="*/ 46 w 1160"/>
                <a:gd name="T9" fmla="*/ 316 h 324"/>
                <a:gd name="T10" fmla="*/ 135 w 1160"/>
                <a:gd name="T11" fmla="*/ 324 h 324"/>
                <a:gd name="T12" fmla="*/ 249 w 1160"/>
                <a:gd name="T13" fmla="*/ 324 h 324"/>
                <a:gd name="T14" fmla="*/ 321 w 1160"/>
                <a:gd name="T15" fmla="*/ 301 h 324"/>
                <a:gd name="T16" fmla="*/ 110 w 1160"/>
                <a:gd name="T17" fmla="*/ 293 h 324"/>
                <a:gd name="T18" fmla="*/ 141 w 1160"/>
                <a:gd name="T19" fmla="*/ 215 h 324"/>
                <a:gd name="T20" fmla="*/ 93 w 1160"/>
                <a:gd name="T21" fmla="*/ 172 h 324"/>
                <a:gd name="T22" fmla="*/ 348 w 1160"/>
                <a:gd name="T23" fmla="*/ 27 h 324"/>
                <a:gd name="T24" fmla="*/ 1160 w 1160"/>
                <a:gd name="T25" fmla="*/ 23 h 324"/>
                <a:gd name="T26" fmla="*/ 1133 w 1160"/>
                <a:gd name="T27" fmla="*/ 0 h 324"/>
                <a:gd name="T28" fmla="*/ 1133 w 1160"/>
                <a:gd name="T29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60" h="324">
                  <a:moveTo>
                    <a:pt x="1133" y="0"/>
                  </a:moveTo>
                  <a:lnTo>
                    <a:pt x="333" y="4"/>
                  </a:lnTo>
                  <a:lnTo>
                    <a:pt x="61" y="156"/>
                  </a:lnTo>
                  <a:lnTo>
                    <a:pt x="0" y="274"/>
                  </a:lnTo>
                  <a:lnTo>
                    <a:pt x="46" y="316"/>
                  </a:lnTo>
                  <a:lnTo>
                    <a:pt x="135" y="324"/>
                  </a:lnTo>
                  <a:lnTo>
                    <a:pt x="249" y="324"/>
                  </a:lnTo>
                  <a:lnTo>
                    <a:pt x="321" y="301"/>
                  </a:lnTo>
                  <a:lnTo>
                    <a:pt x="110" y="293"/>
                  </a:lnTo>
                  <a:lnTo>
                    <a:pt x="141" y="215"/>
                  </a:lnTo>
                  <a:lnTo>
                    <a:pt x="93" y="172"/>
                  </a:lnTo>
                  <a:lnTo>
                    <a:pt x="348" y="27"/>
                  </a:lnTo>
                  <a:lnTo>
                    <a:pt x="1160" y="23"/>
                  </a:lnTo>
                  <a:lnTo>
                    <a:pt x="1133" y="0"/>
                  </a:lnTo>
                  <a:lnTo>
                    <a:pt x="1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0" name="Freeform 56">
              <a:extLst>
                <a:ext uri="{FF2B5EF4-FFF2-40B4-BE49-F238E27FC236}">
                  <a16:creationId xmlns:a16="http://schemas.microsoft.com/office/drawing/2014/main" id="{1DCC7061-DC01-4EC3-95B0-66F5A31BB4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" y="1758"/>
              <a:ext cx="400" cy="24"/>
            </a:xfrm>
            <a:custGeom>
              <a:avLst/>
              <a:gdLst>
                <a:gd name="T0" fmla="*/ 0 w 804"/>
                <a:gd name="T1" fmla="*/ 28 h 43"/>
                <a:gd name="T2" fmla="*/ 790 w 804"/>
                <a:gd name="T3" fmla="*/ 43 h 43"/>
                <a:gd name="T4" fmla="*/ 804 w 804"/>
                <a:gd name="T5" fmla="*/ 9 h 43"/>
                <a:gd name="T6" fmla="*/ 45 w 804"/>
                <a:gd name="T7" fmla="*/ 0 h 43"/>
                <a:gd name="T8" fmla="*/ 0 w 804"/>
                <a:gd name="T9" fmla="*/ 28 h 43"/>
                <a:gd name="T10" fmla="*/ 0 w 804"/>
                <a:gd name="T11" fmla="*/ 2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4" h="43">
                  <a:moveTo>
                    <a:pt x="0" y="28"/>
                  </a:moveTo>
                  <a:lnTo>
                    <a:pt x="790" y="43"/>
                  </a:lnTo>
                  <a:lnTo>
                    <a:pt x="804" y="9"/>
                  </a:lnTo>
                  <a:lnTo>
                    <a:pt x="45" y="0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1" name="Freeform 57">
              <a:extLst>
                <a:ext uri="{FF2B5EF4-FFF2-40B4-BE49-F238E27FC236}">
                  <a16:creationId xmlns:a16="http://schemas.microsoft.com/office/drawing/2014/main" id="{C37EFED9-AD86-40FE-B281-476B31D51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1" y="1711"/>
              <a:ext cx="80" cy="36"/>
            </a:xfrm>
            <a:custGeom>
              <a:avLst/>
              <a:gdLst>
                <a:gd name="T0" fmla="*/ 95 w 160"/>
                <a:gd name="T1" fmla="*/ 0 h 72"/>
                <a:gd name="T2" fmla="*/ 0 w 160"/>
                <a:gd name="T3" fmla="*/ 68 h 72"/>
                <a:gd name="T4" fmla="*/ 70 w 160"/>
                <a:gd name="T5" fmla="*/ 72 h 72"/>
                <a:gd name="T6" fmla="*/ 160 w 160"/>
                <a:gd name="T7" fmla="*/ 3 h 72"/>
                <a:gd name="T8" fmla="*/ 95 w 160"/>
                <a:gd name="T9" fmla="*/ 0 h 72"/>
                <a:gd name="T10" fmla="*/ 95 w 160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72">
                  <a:moveTo>
                    <a:pt x="95" y="0"/>
                  </a:moveTo>
                  <a:lnTo>
                    <a:pt x="0" y="68"/>
                  </a:lnTo>
                  <a:lnTo>
                    <a:pt x="70" y="72"/>
                  </a:lnTo>
                  <a:lnTo>
                    <a:pt x="160" y="3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2" name="Freeform 58">
              <a:extLst>
                <a:ext uri="{FF2B5EF4-FFF2-40B4-BE49-F238E27FC236}">
                  <a16:creationId xmlns:a16="http://schemas.microsoft.com/office/drawing/2014/main" id="{4D6715A7-8766-4067-AC8B-D997522B6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" y="1714"/>
              <a:ext cx="80" cy="36"/>
            </a:xfrm>
            <a:custGeom>
              <a:avLst/>
              <a:gdLst>
                <a:gd name="T0" fmla="*/ 95 w 160"/>
                <a:gd name="T1" fmla="*/ 0 h 73"/>
                <a:gd name="T2" fmla="*/ 0 w 160"/>
                <a:gd name="T3" fmla="*/ 67 h 73"/>
                <a:gd name="T4" fmla="*/ 70 w 160"/>
                <a:gd name="T5" fmla="*/ 73 h 73"/>
                <a:gd name="T6" fmla="*/ 160 w 160"/>
                <a:gd name="T7" fmla="*/ 2 h 73"/>
                <a:gd name="T8" fmla="*/ 95 w 160"/>
                <a:gd name="T9" fmla="*/ 0 h 73"/>
                <a:gd name="T10" fmla="*/ 95 w 160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73">
                  <a:moveTo>
                    <a:pt x="95" y="0"/>
                  </a:moveTo>
                  <a:lnTo>
                    <a:pt x="0" y="67"/>
                  </a:lnTo>
                  <a:lnTo>
                    <a:pt x="70" y="73"/>
                  </a:lnTo>
                  <a:lnTo>
                    <a:pt x="160" y="2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3" name="Freeform 59">
              <a:extLst>
                <a:ext uri="{FF2B5EF4-FFF2-40B4-BE49-F238E27FC236}">
                  <a16:creationId xmlns:a16="http://schemas.microsoft.com/office/drawing/2014/main" id="{EF2B389A-8692-4913-9E63-949A7CB08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6" y="1714"/>
              <a:ext cx="80" cy="36"/>
            </a:xfrm>
            <a:custGeom>
              <a:avLst/>
              <a:gdLst>
                <a:gd name="T0" fmla="*/ 95 w 160"/>
                <a:gd name="T1" fmla="*/ 0 h 72"/>
                <a:gd name="T2" fmla="*/ 0 w 160"/>
                <a:gd name="T3" fmla="*/ 67 h 72"/>
                <a:gd name="T4" fmla="*/ 68 w 160"/>
                <a:gd name="T5" fmla="*/ 72 h 72"/>
                <a:gd name="T6" fmla="*/ 160 w 160"/>
                <a:gd name="T7" fmla="*/ 2 h 72"/>
                <a:gd name="T8" fmla="*/ 95 w 160"/>
                <a:gd name="T9" fmla="*/ 0 h 72"/>
                <a:gd name="T10" fmla="*/ 95 w 160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72">
                  <a:moveTo>
                    <a:pt x="95" y="0"/>
                  </a:moveTo>
                  <a:lnTo>
                    <a:pt x="0" y="67"/>
                  </a:lnTo>
                  <a:lnTo>
                    <a:pt x="68" y="72"/>
                  </a:lnTo>
                  <a:lnTo>
                    <a:pt x="160" y="2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4" name="Freeform 60">
              <a:extLst>
                <a:ext uri="{FF2B5EF4-FFF2-40B4-BE49-F238E27FC236}">
                  <a16:creationId xmlns:a16="http://schemas.microsoft.com/office/drawing/2014/main" id="{45263694-6F35-4D20-9998-36B92C6C3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3" y="1714"/>
              <a:ext cx="80" cy="39"/>
            </a:xfrm>
            <a:custGeom>
              <a:avLst/>
              <a:gdLst>
                <a:gd name="T0" fmla="*/ 93 w 158"/>
                <a:gd name="T1" fmla="*/ 0 h 72"/>
                <a:gd name="T2" fmla="*/ 0 w 158"/>
                <a:gd name="T3" fmla="*/ 69 h 72"/>
                <a:gd name="T4" fmla="*/ 68 w 158"/>
                <a:gd name="T5" fmla="*/ 72 h 72"/>
                <a:gd name="T6" fmla="*/ 158 w 158"/>
                <a:gd name="T7" fmla="*/ 2 h 72"/>
                <a:gd name="T8" fmla="*/ 93 w 158"/>
                <a:gd name="T9" fmla="*/ 0 h 72"/>
                <a:gd name="T10" fmla="*/ 93 w 158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72">
                  <a:moveTo>
                    <a:pt x="93" y="0"/>
                  </a:moveTo>
                  <a:lnTo>
                    <a:pt x="0" y="69"/>
                  </a:lnTo>
                  <a:lnTo>
                    <a:pt x="68" y="72"/>
                  </a:lnTo>
                  <a:lnTo>
                    <a:pt x="158" y="2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5" name="Freeform 61">
              <a:extLst>
                <a:ext uri="{FF2B5EF4-FFF2-40B4-BE49-F238E27FC236}">
                  <a16:creationId xmlns:a16="http://schemas.microsoft.com/office/drawing/2014/main" id="{9A64D6BE-7BE7-4547-9C42-8D5668E0D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6" y="1717"/>
              <a:ext cx="80" cy="36"/>
            </a:xfrm>
            <a:custGeom>
              <a:avLst/>
              <a:gdLst>
                <a:gd name="T0" fmla="*/ 95 w 160"/>
                <a:gd name="T1" fmla="*/ 0 h 74"/>
                <a:gd name="T2" fmla="*/ 0 w 160"/>
                <a:gd name="T3" fmla="*/ 68 h 74"/>
                <a:gd name="T4" fmla="*/ 70 w 160"/>
                <a:gd name="T5" fmla="*/ 74 h 74"/>
                <a:gd name="T6" fmla="*/ 160 w 160"/>
                <a:gd name="T7" fmla="*/ 4 h 74"/>
                <a:gd name="T8" fmla="*/ 95 w 160"/>
                <a:gd name="T9" fmla="*/ 0 h 74"/>
                <a:gd name="T10" fmla="*/ 95 w 160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74">
                  <a:moveTo>
                    <a:pt x="95" y="0"/>
                  </a:moveTo>
                  <a:lnTo>
                    <a:pt x="0" y="68"/>
                  </a:lnTo>
                  <a:lnTo>
                    <a:pt x="70" y="74"/>
                  </a:lnTo>
                  <a:lnTo>
                    <a:pt x="160" y="4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6" name="Freeform 62">
              <a:extLst>
                <a:ext uri="{FF2B5EF4-FFF2-40B4-BE49-F238E27FC236}">
                  <a16:creationId xmlns:a16="http://schemas.microsoft.com/office/drawing/2014/main" id="{EBF32687-9180-46EE-8F5E-F3A7D7A73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1690"/>
              <a:ext cx="977" cy="51"/>
            </a:xfrm>
            <a:custGeom>
              <a:avLst/>
              <a:gdLst>
                <a:gd name="T0" fmla="*/ 36 w 1948"/>
                <a:gd name="T1" fmla="*/ 0 h 100"/>
                <a:gd name="T2" fmla="*/ 1948 w 1948"/>
                <a:gd name="T3" fmla="*/ 45 h 100"/>
                <a:gd name="T4" fmla="*/ 1941 w 1948"/>
                <a:gd name="T5" fmla="*/ 72 h 100"/>
                <a:gd name="T6" fmla="*/ 89 w 1948"/>
                <a:gd name="T7" fmla="*/ 32 h 100"/>
                <a:gd name="T8" fmla="*/ 0 w 1948"/>
                <a:gd name="T9" fmla="*/ 100 h 100"/>
                <a:gd name="T10" fmla="*/ 36 w 1948"/>
                <a:gd name="T11" fmla="*/ 0 h 100"/>
                <a:gd name="T12" fmla="*/ 36 w 1948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8" h="100">
                  <a:moveTo>
                    <a:pt x="36" y="0"/>
                  </a:moveTo>
                  <a:lnTo>
                    <a:pt x="1948" y="45"/>
                  </a:lnTo>
                  <a:lnTo>
                    <a:pt x="1941" y="72"/>
                  </a:lnTo>
                  <a:lnTo>
                    <a:pt x="89" y="32"/>
                  </a:lnTo>
                  <a:lnTo>
                    <a:pt x="0" y="10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7" name="Freeform 63">
              <a:extLst>
                <a:ext uri="{FF2B5EF4-FFF2-40B4-BE49-F238E27FC236}">
                  <a16:creationId xmlns:a16="http://schemas.microsoft.com/office/drawing/2014/main" id="{197BE399-483C-4B6D-94D8-280AAAD7A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" y="1770"/>
              <a:ext cx="143" cy="48"/>
            </a:xfrm>
            <a:custGeom>
              <a:avLst/>
              <a:gdLst>
                <a:gd name="T0" fmla="*/ 287 w 287"/>
                <a:gd name="T1" fmla="*/ 0 h 95"/>
                <a:gd name="T2" fmla="*/ 72 w 287"/>
                <a:gd name="T3" fmla="*/ 63 h 95"/>
                <a:gd name="T4" fmla="*/ 0 w 287"/>
                <a:gd name="T5" fmla="*/ 95 h 95"/>
                <a:gd name="T6" fmla="*/ 120 w 287"/>
                <a:gd name="T7" fmla="*/ 71 h 95"/>
                <a:gd name="T8" fmla="*/ 282 w 287"/>
                <a:gd name="T9" fmla="*/ 38 h 95"/>
                <a:gd name="T10" fmla="*/ 287 w 287"/>
                <a:gd name="T11" fmla="*/ 0 h 95"/>
                <a:gd name="T12" fmla="*/ 287 w 287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7" h="95">
                  <a:moveTo>
                    <a:pt x="287" y="0"/>
                  </a:moveTo>
                  <a:lnTo>
                    <a:pt x="72" y="63"/>
                  </a:lnTo>
                  <a:lnTo>
                    <a:pt x="0" y="95"/>
                  </a:lnTo>
                  <a:lnTo>
                    <a:pt x="120" y="71"/>
                  </a:lnTo>
                  <a:lnTo>
                    <a:pt x="282" y="38"/>
                  </a:lnTo>
                  <a:lnTo>
                    <a:pt x="287" y="0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8" name="Freeform 64">
              <a:extLst>
                <a:ext uri="{FF2B5EF4-FFF2-40B4-BE49-F238E27FC236}">
                  <a16:creationId xmlns:a16="http://schemas.microsoft.com/office/drawing/2014/main" id="{EC01DD8B-29E1-4FEA-B0FD-ED50ED4A3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1812"/>
              <a:ext cx="227" cy="80"/>
            </a:xfrm>
            <a:custGeom>
              <a:avLst/>
              <a:gdLst>
                <a:gd name="T0" fmla="*/ 0 w 454"/>
                <a:gd name="T1" fmla="*/ 0 h 160"/>
                <a:gd name="T2" fmla="*/ 116 w 454"/>
                <a:gd name="T3" fmla="*/ 8 h 160"/>
                <a:gd name="T4" fmla="*/ 240 w 454"/>
                <a:gd name="T5" fmla="*/ 25 h 160"/>
                <a:gd name="T6" fmla="*/ 342 w 454"/>
                <a:gd name="T7" fmla="*/ 52 h 160"/>
                <a:gd name="T8" fmla="*/ 424 w 454"/>
                <a:gd name="T9" fmla="*/ 95 h 160"/>
                <a:gd name="T10" fmla="*/ 454 w 454"/>
                <a:gd name="T11" fmla="*/ 128 h 160"/>
                <a:gd name="T12" fmla="*/ 445 w 454"/>
                <a:gd name="T13" fmla="*/ 160 h 160"/>
                <a:gd name="T14" fmla="*/ 394 w 454"/>
                <a:gd name="T15" fmla="*/ 105 h 160"/>
                <a:gd name="T16" fmla="*/ 336 w 454"/>
                <a:gd name="T17" fmla="*/ 74 h 160"/>
                <a:gd name="T18" fmla="*/ 234 w 454"/>
                <a:gd name="T19" fmla="*/ 46 h 160"/>
                <a:gd name="T20" fmla="*/ 118 w 454"/>
                <a:gd name="T21" fmla="*/ 25 h 160"/>
                <a:gd name="T22" fmla="*/ 11 w 454"/>
                <a:gd name="T23" fmla="*/ 29 h 160"/>
                <a:gd name="T24" fmla="*/ 0 w 454"/>
                <a:gd name="T25" fmla="*/ 0 h 160"/>
                <a:gd name="T26" fmla="*/ 0 w 454"/>
                <a:gd name="T2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4" h="160">
                  <a:moveTo>
                    <a:pt x="0" y="0"/>
                  </a:moveTo>
                  <a:lnTo>
                    <a:pt x="116" y="8"/>
                  </a:lnTo>
                  <a:lnTo>
                    <a:pt x="240" y="25"/>
                  </a:lnTo>
                  <a:lnTo>
                    <a:pt x="342" y="52"/>
                  </a:lnTo>
                  <a:lnTo>
                    <a:pt x="424" y="95"/>
                  </a:lnTo>
                  <a:lnTo>
                    <a:pt x="454" y="128"/>
                  </a:lnTo>
                  <a:lnTo>
                    <a:pt x="445" y="160"/>
                  </a:lnTo>
                  <a:lnTo>
                    <a:pt x="394" y="105"/>
                  </a:lnTo>
                  <a:lnTo>
                    <a:pt x="336" y="74"/>
                  </a:lnTo>
                  <a:lnTo>
                    <a:pt x="234" y="46"/>
                  </a:lnTo>
                  <a:lnTo>
                    <a:pt x="118" y="25"/>
                  </a:lnTo>
                  <a:lnTo>
                    <a:pt x="11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09" name="Freeform 65">
              <a:extLst>
                <a:ext uri="{FF2B5EF4-FFF2-40B4-BE49-F238E27FC236}">
                  <a16:creationId xmlns:a16="http://schemas.microsoft.com/office/drawing/2014/main" id="{FB6BF967-9B01-4F8D-99DA-440D6A095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5" y="2168"/>
              <a:ext cx="606" cy="33"/>
            </a:xfrm>
            <a:custGeom>
              <a:avLst/>
              <a:gdLst>
                <a:gd name="T0" fmla="*/ 0 w 1215"/>
                <a:gd name="T1" fmla="*/ 67 h 67"/>
                <a:gd name="T2" fmla="*/ 38 w 1215"/>
                <a:gd name="T3" fmla="*/ 25 h 67"/>
                <a:gd name="T4" fmla="*/ 93 w 1215"/>
                <a:gd name="T5" fmla="*/ 0 h 67"/>
                <a:gd name="T6" fmla="*/ 154 w 1215"/>
                <a:gd name="T7" fmla="*/ 0 h 67"/>
                <a:gd name="T8" fmla="*/ 1215 w 1215"/>
                <a:gd name="T9" fmla="*/ 46 h 67"/>
                <a:gd name="T10" fmla="*/ 1215 w 1215"/>
                <a:gd name="T11" fmla="*/ 65 h 67"/>
                <a:gd name="T12" fmla="*/ 95 w 1215"/>
                <a:gd name="T13" fmla="*/ 15 h 67"/>
                <a:gd name="T14" fmla="*/ 46 w 1215"/>
                <a:gd name="T15" fmla="*/ 40 h 67"/>
                <a:gd name="T16" fmla="*/ 0 w 1215"/>
                <a:gd name="T17" fmla="*/ 67 h 67"/>
                <a:gd name="T18" fmla="*/ 0 w 1215"/>
                <a:gd name="T1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5" h="67">
                  <a:moveTo>
                    <a:pt x="0" y="67"/>
                  </a:moveTo>
                  <a:lnTo>
                    <a:pt x="38" y="25"/>
                  </a:lnTo>
                  <a:lnTo>
                    <a:pt x="93" y="0"/>
                  </a:lnTo>
                  <a:lnTo>
                    <a:pt x="154" y="0"/>
                  </a:lnTo>
                  <a:lnTo>
                    <a:pt x="1215" y="46"/>
                  </a:lnTo>
                  <a:lnTo>
                    <a:pt x="1215" y="65"/>
                  </a:lnTo>
                  <a:lnTo>
                    <a:pt x="95" y="15"/>
                  </a:lnTo>
                  <a:lnTo>
                    <a:pt x="46" y="40"/>
                  </a:lnTo>
                  <a:lnTo>
                    <a:pt x="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0" name="Freeform 66">
              <a:extLst>
                <a:ext uri="{FF2B5EF4-FFF2-40B4-BE49-F238E27FC236}">
                  <a16:creationId xmlns:a16="http://schemas.microsoft.com/office/drawing/2014/main" id="{50FC144F-2110-4D11-B6C9-870CFB82D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2189"/>
              <a:ext cx="8" cy="119"/>
            </a:xfrm>
            <a:custGeom>
              <a:avLst/>
              <a:gdLst>
                <a:gd name="T0" fmla="*/ 0 w 19"/>
                <a:gd name="T1" fmla="*/ 10 h 240"/>
                <a:gd name="T2" fmla="*/ 0 w 19"/>
                <a:gd name="T3" fmla="*/ 213 h 240"/>
                <a:gd name="T4" fmla="*/ 19 w 19"/>
                <a:gd name="T5" fmla="*/ 240 h 240"/>
                <a:gd name="T6" fmla="*/ 19 w 19"/>
                <a:gd name="T7" fmla="*/ 0 h 240"/>
                <a:gd name="T8" fmla="*/ 0 w 19"/>
                <a:gd name="T9" fmla="*/ 10 h 240"/>
                <a:gd name="T10" fmla="*/ 0 w 19"/>
                <a:gd name="T11" fmla="*/ 1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40">
                  <a:moveTo>
                    <a:pt x="0" y="10"/>
                  </a:moveTo>
                  <a:lnTo>
                    <a:pt x="0" y="213"/>
                  </a:lnTo>
                  <a:lnTo>
                    <a:pt x="19" y="240"/>
                  </a:lnTo>
                  <a:lnTo>
                    <a:pt x="19" y="0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1" name="Freeform 67">
              <a:extLst>
                <a:ext uri="{FF2B5EF4-FFF2-40B4-BE49-F238E27FC236}">
                  <a16:creationId xmlns:a16="http://schemas.microsoft.com/office/drawing/2014/main" id="{15F80695-98CF-4BB1-8917-F0535079C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2189"/>
              <a:ext cx="657" cy="98"/>
            </a:xfrm>
            <a:custGeom>
              <a:avLst/>
              <a:gdLst>
                <a:gd name="T0" fmla="*/ 0 w 1313"/>
                <a:gd name="T1" fmla="*/ 0 h 196"/>
                <a:gd name="T2" fmla="*/ 1112 w 1313"/>
                <a:gd name="T3" fmla="*/ 28 h 196"/>
                <a:gd name="T4" fmla="*/ 1178 w 1313"/>
                <a:gd name="T5" fmla="*/ 40 h 196"/>
                <a:gd name="T6" fmla="*/ 1247 w 1313"/>
                <a:gd name="T7" fmla="*/ 76 h 196"/>
                <a:gd name="T8" fmla="*/ 1287 w 1313"/>
                <a:gd name="T9" fmla="*/ 125 h 196"/>
                <a:gd name="T10" fmla="*/ 1313 w 1313"/>
                <a:gd name="T11" fmla="*/ 196 h 196"/>
                <a:gd name="T12" fmla="*/ 1266 w 1313"/>
                <a:gd name="T13" fmla="*/ 131 h 196"/>
                <a:gd name="T14" fmla="*/ 1220 w 1313"/>
                <a:gd name="T15" fmla="*/ 87 h 196"/>
                <a:gd name="T16" fmla="*/ 1161 w 1313"/>
                <a:gd name="T17" fmla="*/ 63 h 196"/>
                <a:gd name="T18" fmla="*/ 1093 w 1313"/>
                <a:gd name="T19" fmla="*/ 45 h 196"/>
                <a:gd name="T20" fmla="*/ 2 w 1313"/>
                <a:gd name="T21" fmla="*/ 21 h 196"/>
                <a:gd name="T22" fmla="*/ 0 w 1313"/>
                <a:gd name="T23" fmla="*/ 0 h 196"/>
                <a:gd name="T24" fmla="*/ 0 w 1313"/>
                <a:gd name="T25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3" h="196">
                  <a:moveTo>
                    <a:pt x="0" y="0"/>
                  </a:moveTo>
                  <a:lnTo>
                    <a:pt x="1112" y="28"/>
                  </a:lnTo>
                  <a:lnTo>
                    <a:pt x="1178" y="40"/>
                  </a:lnTo>
                  <a:lnTo>
                    <a:pt x="1247" y="76"/>
                  </a:lnTo>
                  <a:lnTo>
                    <a:pt x="1287" y="125"/>
                  </a:lnTo>
                  <a:lnTo>
                    <a:pt x="1313" y="196"/>
                  </a:lnTo>
                  <a:lnTo>
                    <a:pt x="1266" y="131"/>
                  </a:lnTo>
                  <a:lnTo>
                    <a:pt x="1220" y="87"/>
                  </a:lnTo>
                  <a:lnTo>
                    <a:pt x="1161" y="63"/>
                  </a:lnTo>
                  <a:lnTo>
                    <a:pt x="1093" y="45"/>
                  </a:lnTo>
                  <a:lnTo>
                    <a:pt x="2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2" name="Freeform 68">
              <a:extLst>
                <a:ext uri="{FF2B5EF4-FFF2-40B4-BE49-F238E27FC236}">
                  <a16:creationId xmlns:a16="http://schemas.microsoft.com/office/drawing/2014/main" id="{5E92A98B-1FA9-4346-9630-81B25688C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2" y="2635"/>
              <a:ext cx="413" cy="59"/>
            </a:xfrm>
            <a:custGeom>
              <a:avLst/>
              <a:gdLst>
                <a:gd name="T0" fmla="*/ 0 w 823"/>
                <a:gd name="T1" fmla="*/ 0 h 115"/>
                <a:gd name="T2" fmla="*/ 823 w 823"/>
                <a:gd name="T3" fmla="*/ 38 h 115"/>
                <a:gd name="T4" fmla="*/ 772 w 823"/>
                <a:gd name="T5" fmla="*/ 87 h 115"/>
                <a:gd name="T6" fmla="*/ 766 w 823"/>
                <a:gd name="T7" fmla="*/ 115 h 115"/>
                <a:gd name="T8" fmla="*/ 32 w 823"/>
                <a:gd name="T9" fmla="*/ 83 h 115"/>
                <a:gd name="T10" fmla="*/ 23 w 823"/>
                <a:gd name="T11" fmla="*/ 36 h 115"/>
                <a:gd name="T12" fmla="*/ 0 w 823"/>
                <a:gd name="T13" fmla="*/ 0 h 115"/>
                <a:gd name="T14" fmla="*/ 0 w 823"/>
                <a:gd name="T1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3" h="115">
                  <a:moveTo>
                    <a:pt x="0" y="0"/>
                  </a:moveTo>
                  <a:lnTo>
                    <a:pt x="823" y="38"/>
                  </a:lnTo>
                  <a:lnTo>
                    <a:pt x="772" y="87"/>
                  </a:lnTo>
                  <a:lnTo>
                    <a:pt x="766" y="115"/>
                  </a:lnTo>
                  <a:lnTo>
                    <a:pt x="32" y="83"/>
                  </a:lnTo>
                  <a:lnTo>
                    <a:pt x="23" y="3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3" name="Freeform 69">
              <a:extLst>
                <a:ext uri="{FF2B5EF4-FFF2-40B4-BE49-F238E27FC236}">
                  <a16:creationId xmlns:a16="http://schemas.microsoft.com/office/drawing/2014/main" id="{C1BF9385-336D-4F7E-A82D-C1D4F6683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9" y="2635"/>
              <a:ext cx="80" cy="51"/>
            </a:xfrm>
            <a:custGeom>
              <a:avLst/>
              <a:gdLst>
                <a:gd name="T0" fmla="*/ 4 w 160"/>
                <a:gd name="T1" fmla="*/ 0 h 97"/>
                <a:gd name="T2" fmla="*/ 92 w 160"/>
                <a:gd name="T3" fmla="*/ 3 h 97"/>
                <a:gd name="T4" fmla="*/ 156 w 160"/>
                <a:gd name="T5" fmla="*/ 3 h 97"/>
                <a:gd name="T6" fmla="*/ 160 w 160"/>
                <a:gd name="T7" fmla="*/ 59 h 97"/>
                <a:gd name="T8" fmla="*/ 145 w 160"/>
                <a:gd name="T9" fmla="*/ 85 h 97"/>
                <a:gd name="T10" fmla="*/ 82 w 160"/>
                <a:gd name="T11" fmla="*/ 97 h 97"/>
                <a:gd name="T12" fmla="*/ 25 w 160"/>
                <a:gd name="T13" fmla="*/ 91 h 97"/>
                <a:gd name="T14" fmla="*/ 0 w 160"/>
                <a:gd name="T15" fmla="*/ 59 h 97"/>
                <a:gd name="T16" fmla="*/ 4 w 160"/>
                <a:gd name="T17" fmla="*/ 0 h 97"/>
                <a:gd name="T18" fmla="*/ 4 w 160"/>
                <a:gd name="T1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0" h="97">
                  <a:moveTo>
                    <a:pt x="4" y="0"/>
                  </a:moveTo>
                  <a:lnTo>
                    <a:pt x="92" y="3"/>
                  </a:lnTo>
                  <a:lnTo>
                    <a:pt x="156" y="3"/>
                  </a:lnTo>
                  <a:lnTo>
                    <a:pt x="160" y="59"/>
                  </a:lnTo>
                  <a:lnTo>
                    <a:pt x="145" y="85"/>
                  </a:lnTo>
                  <a:lnTo>
                    <a:pt x="82" y="97"/>
                  </a:lnTo>
                  <a:lnTo>
                    <a:pt x="25" y="91"/>
                  </a:lnTo>
                  <a:lnTo>
                    <a:pt x="0" y="59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4" name="Freeform 70">
              <a:extLst>
                <a:ext uri="{FF2B5EF4-FFF2-40B4-BE49-F238E27FC236}">
                  <a16:creationId xmlns:a16="http://schemas.microsoft.com/office/drawing/2014/main" id="{B5C6019C-9ED4-438B-B300-DFADF0CCB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7" y="2751"/>
              <a:ext cx="84" cy="62"/>
            </a:xfrm>
            <a:custGeom>
              <a:avLst/>
              <a:gdLst>
                <a:gd name="T0" fmla="*/ 5 w 173"/>
                <a:gd name="T1" fmla="*/ 0 h 120"/>
                <a:gd name="T2" fmla="*/ 76 w 173"/>
                <a:gd name="T3" fmla="*/ 16 h 120"/>
                <a:gd name="T4" fmla="*/ 171 w 173"/>
                <a:gd name="T5" fmla="*/ 18 h 120"/>
                <a:gd name="T6" fmla="*/ 173 w 173"/>
                <a:gd name="T7" fmla="*/ 56 h 120"/>
                <a:gd name="T8" fmla="*/ 163 w 173"/>
                <a:gd name="T9" fmla="*/ 92 h 120"/>
                <a:gd name="T10" fmla="*/ 140 w 173"/>
                <a:gd name="T11" fmla="*/ 118 h 120"/>
                <a:gd name="T12" fmla="*/ 100 w 173"/>
                <a:gd name="T13" fmla="*/ 120 h 120"/>
                <a:gd name="T14" fmla="*/ 51 w 173"/>
                <a:gd name="T15" fmla="*/ 107 h 120"/>
                <a:gd name="T16" fmla="*/ 19 w 173"/>
                <a:gd name="T17" fmla="*/ 78 h 120"/>
                <a:gd name="T18" fmla="*/ 0 w 173"/>
                <a:gd name="T19" fmla="*/ 40 h 120"/>
                <a:gd name="T20" fmla="*/ 5 w 173"/>
                <a:gd name="T21" fmla="*/ 0 h 120"/>
                <a:gd name="T22" fmla="*/ 5 w 173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120">
                  <a:moveTo>
                    <a:pt x="5" y="0"/>
                  </a:moveTo>
                  <a:lnTo>
                    <a:pt x="76" y="16"/>
                  </a:lnTo>
                  <a:lnTo>
                    <a:pt x="171" y="18"/>
                  </a:lnTo>
                  <a:lnTo>
                    <a:pt x="173" y="56"/>
                  </a:lnTo>
                  <a:lnTo>
                    <a:pt x="163" y="92"/>
                  </a:lnTo>
                  <a:lnTo>
                    <a:pt x="140" y="118"/>
                  </a:lnTo>
                  <a:lnTo>
                    <a:pt x="100" y="120"/>
                  </a:lnTo>
                  <a:lnTo>
                    <a:pt x="51" y="107"/>
                  </a:lnTo>
                  <a:lnTo>
                    <a:pt x="19" y="78"/>
                  </a:lnTo>
                  <a:lnTo>
                    <a:pt x="0" y="4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5" name="Freeform 71">
              <a:extLst>
                <a:ext uri="{FF2B5EF4-FFF2-40B4-BE49-F238E27FC236}">
                  <a16:creationId xmlns:a16="http://schemas.microsoft.com/office/drawing/2014/main" id="{FA4AF4A0-7D87-4B90-8AFA-272FEE623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1" y="2451"/>
              <a:ext cx="316" cy="119"/>
            </a:xfrm>
            <a:custGeom>
              <a:avLst/>
              <a:gdLst>
                <a:gd name="T0" fmla="*/ 0 w 633"/>
                <a:gd name="T1" fmla="*/ 173 h 241"/>
                <a:gd name="T2" fmla="*/ 610 w 633"/>
                <a:gd name="T3" fmla="*/ 218 h 241"/>
                <a:gd name="T4" fmla="*/ 610 w 633"/>
                <a:gd name="T5" fmla="*/ 0 h 241"/>
                <a:gd name="T6" fmla="*/ 633 w 633"/>
                <a:gd name="T7" fmla="*/ 101 h 241"/>
                <a:gd name="T8" fmla="*/ 631 w 633"/>
                <a:gd name="T9" fmla="*/ 241 h 241"/>
                <a:gd name="T10" fmla="*/ 240 w 633"/>
                <a:gd name="T11" fmla="*/ 213 h 241"/>
                <a:gd name="T12" fmla="*/ 0 w 633"/>
                <a:gd name="T13" fmla="*/ 173 h 241"/>
                <a:gd name="T14" fmla="*/ 0 w 633"/>
                <a:gd name="T15" fmla="*/ 173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3" h="241">
                  <a:moveTo>
                    <a:pt x="0" y="173"/>
                  </a:moveTo>
                  <a:lnTo>
                    <a:pt x="610" y="218"/>
                  </a:lnTo>
                  <a:lnTo>
                    <a:pt x="610" y="0"/>
                  </a:lnTo>
                  <a:lnTo>
                    <a:pt x="633" y="101"/>
                  </a:lnTo>
                  <a:lnTo>
                    <a:pt x="631" y="241"/>
                  </a:lnTo>
                  <a:lnTo>
                    <a:pt x="240" y="213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6" name="Freeform 72">
              <a:extLst>
                <a:ext uri="{FF2B5EF4-FFF2-40B4-BE49-F238E27FC236}">
                  <a16:creationId xmlns:a16="http://schemas.microsoft.com/office/drawing/2014/main" id="{37F83BF0-7928-4962-91EA-1542434E8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6" y="2290"/>
              <a:ext cx="1255" cy="208"/>
            </a:xfrm>
            <a:custGeom>
              <a:avLst/>
              <a:gdLst>
                <a:gd name="T0" fmla="*/ 0 w 2512"/>
                <a:gd name="T1" fmla="*/ 134 h 415"/>
                <a:gd name="T2" fmla="*/ 6 w 2512"/>
                <a:gd name="T3" fmla="*/ 63 h 415"/>
                <a:gd name="T4" fmla="*/ 55 w 2512"/>
                <a:gd name="T5" fmla="*/ 18 h 415"/>
                <a:gd name="T6" fmla="*/ 118 w 2512"/>
                <a:gd name="T7" fmla="*/ 0 h 415"/>
                <a:gd name="T8" fmla="*/ 1167 w 2512"/>
                <a:gd name="T9" fmla="*/ 46 h 415"/>
                <a:gd name="T10" fmla="*/ 2394 w 2512"/>
                <a:gd name="T11" fmla="*/ 92 h 415"/>
                <a:gd name="T12" fmla="*/ 2474 w 2512"/>
                <a:gd name="T13" fmla="*/ 126 h 415"/>
                <a:gd name="T14" fmla="*/ 2512 w 2512"/>
                <a:gd name="T15" fmla="*/ 196 h 415"/>
                <a:gd name="T16" fmla="*/ 2506 w 2512"/>
                <a:gd name="T17" fmla="*/ 291 h 415"/>
                <a:gd name="T18" fmla="*/ 2428 w 2512"/>
                <a:gd name="T19" fmla="*/ 358 h 415"/>
                <a:gd name="T20" fmla="*/ 2262 w 2512"/>
                <a:gd name="T21" fmla="*/ 375 h 415"/>
                <a:gd name="T22" fmla="*/ 1209 w 2512"/>
                <a:gd name="T23" fmla="*/ 415 h 415"/>
                <a:gd name="T24" fmla="*/ 588 w 2512"/>
                <a:gd name="T25" fmla="*/ 346 h 415"/>
                <a:gd name="T26" fmla="*/ 203 w 2512"/>
                <a:gd name="T27" fmla="*/ 276 h 415"/>
                <a:gd name="T28" fmla="*/ 72 w 2512"/>
                <a:gd name="T29" fmla="*/ 225 h 415"/>
                <a:gd name="T30" fmla="*/ 17 w 2512"/>
                <a:gd name="T31" fmla="*/ 175 h 415"/>
                <a:gd name="T32" fmla="*/ 0 w 2512"/>
                <a:gd name="T33" fmla="*/ 134 h 415"/>
                <a:gd name="T34" fmla="*/ 0 w 2512"/>
                <a:gd name="T35" fmla="*/ 134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12" h="415">
                  <a:moveTo>
                    <a:pt x="0" y="134"/>
                  </a:moveTo>
                  <a:lnTo>
                    <a:pt x="6" y="63"/>
                  </a:lnTo>
                  <a:lnTo>
                    <a:pt x="55" y="18"/>
                  </a:lnTo>
                  <a:lnTo>
                    <a:pt x="118" y="0"/>
                  </a:lnTo>
                  <a:lnTo>
                    <a:pt x="1167" y="46"/>
                  </a:lnTo>
                  <a:lnTo>
                    <a:pt x="2394" y="92"/>
                  </a:lnTo>
                  <a:lnTo>
                    <a:pt x="2474" y="126"/>
                  </a:lnTo>
                  <a:lnTo>
                    <a:pt x="2512" y="196"/>
                  </a:lnTo>
                  <a:lnTo>
                    <a:pt x="2506" y="291"/>
                  </a:lnTo>
                  <a:lnTo>
                    <a:pt x="2428" y="358"/>
                  </a:lnTo>
                  <a:lnTo>
                    <a:pt x="2262" y="375"/>
                  </a:lnTo>
                  <a:lnTo>
                    <a:pt x="1209" y="415"/>
                  </a:lnTo>
                  <a:lnTo>
                    <a:pt x="588" y="346"/>
                  </a:lnTo>
                  <a:lnTo>
                    <a:pt x="203" y="276"/>
                  </a:lnTo>
                  <a:lnTo>
                    <a:pt x="72" y="225"/>
                  </a:lnTo>
                  <a:lnTo>
                    <a:pt x="17" y="175"/>
                  </a:lnTo>
                  <a:lnTo>
                    <a:pt x="0" y="134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7" name="Freeform 73">
              <a:extLst>
                <a:ext uri="{FF2B5EF4-FFF2-40B4-BE49-F238E27FC236}">
                  <a16:creationId xmlns:a16="http://schemas.microsoft.com/office/drawing/2014/main" id="{5E220AC9-85FC-4E05-A1E9-C35B13694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8" y="2332"/>
              <a:ext cx="1318" cy="318"/>
            </a:xfrm>
            <a:custGeom>
              <a:avLst/>
              <a:gdLst>
                <a:gd name="T0" fmla="*/ 0 w 2635"/>
                <a:gd name="T1" fmla="*/ 0 h 635"/>
                <a:gd name="T2" fmla="*/ 63 w 2635"/>
                <a:gd name="T3" fmla="*/ 154 h 635"/>
                <a:gd name="T4" fmla="*/ 165 w 2635"/>
                <a:gd name="T5" fmla="*/ 217 h 635"/>
                <a:gd name="T6" fmla="*/ 340 w 2635"/>
                <a:gd name="T7" fmla="*/ 249 h 635"/>
                <a:gd name="T8" fmla="*/ 751 w 2635"/>
                <a:gd name="T9" fmla="*/ 323 h 635"/>
                <a:gd name="T10" fmla="*/ 1276 w 2635"/>
                <a:gd name="T11" fmla="*/ 378 h 635"/>
                <a:gd name="T12" fmla="*/ 1654 w 2635"/>
                <a:gd name="T13" fmla="*/ 378 h 635"/>
                <a:gd name="T14" fmla="*/ 2048 w 2635"/>
                <a:gd name="T15" fmla="*/ 373 h 635"/>
                <a:gd name="T16" fmla="*/ 2293 w 2635"/>
                <a:gd name="T17" fmla="*/ 354 h 635"/>
                <a:gd name="T18" fmla="*/ 2460 w 2635"/>
                <a:gd name="T19" fmla="*/ 333 h 635"/>
                <a:gd name="T20" fmla="*/ 2569 w 2635"/>
                <a:gd name="T21" fmla="*/ 291 h 635"/>
                <a:gd name="T22" fmla="*/ 2635 w 2635"/>
                <a:gd name="T23" fmla="*/ 236 h 635"/>
                <a:gd name="T24" fmla="*/ 2635 w 2635"/>
                <a:gd name="T25" fmla="*/ 635 h 635"/>
                <a:gd name="T26" fmla="*/ 4 w 2635"/>
                <a:gd name="T27" fmla="*/ 494 h 635"/>
                <a:gd name="T28" fmla="*/ 0 w 2635"/>
                <a:gd name="T29" fmla="*/ 0 h 635"/>
                <a:gd name="T30" fmla="*/ 0 w 2635"/>
                <a:gd name="T31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35" h="635">
                  <a:moveTo>
                    <a:pt x="0" y="0"/>
                  </a:moveTo>
                  <a:lnTo>
                    <a:pt x="63" y="154"/>
                  </a:lnTo>
                  <a:lnTo>
                    <a:pt x="165" y="217"/>
                  </a:lnTo>
                  <a:lnTo>
                    <a:pt x="340" y="249"/>
                  </a:lnTo>
                  <a:lnTo>
                    <a:pt x="751" y="323"/>
                  </a:lnTo>
                  <a:lnTo>
                    <a:pt x="1276" y="378"/>
                  </a:lnTo>
                  <a:lnTo>
                    <a:pt x="1654" y="378"/>
                  </a:lnTo>
                  <a:lnTo>
                    <a:pt x="2048" y="373"/>
                  </a:lnTo>
                  <a:lnTo>
                    <a:pt x="2293" y="354"/>
                  </a:lnTo>
                  <a:lnTo>
                    <a:pt x="2460" y="333"/>
                  </a:lnTo>
                  <a:lnTo>
                    <a:pt x="2569" y="291"/>
                  </a:lnTo>
                  <a:lnTo>
                    <a:pt x="2635" y="236"/>
                  </a:lnTo>
                  <a:lnTo>
                    <a:pt x="2635" y="635"/>
                  </a:lnTo>
                  <a:lnTo>
                    <a:pt x="4" y="49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8" name="Freeform 74">
              <a:extLst>
                <a:ext uri="{FF2B5EF4-FFF2-40B4-BE49-F238E27FC236}">
                  <a16:creationId xmlns:a16="http://schemas.microsoft.com/office/drawing/2014/main" id="{B448E203-3B94-4F24-8301-4D66384EF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567"/>
              <a:ext cx="1343" cy="83"/>
            </a:xfrm>
            <a:custGeom>
              <a:avLst/>
              <a:gdLst>
                <a:gd name="T0" fmla="*/ 0 w 2683"/>
                <a:gd name="T1" fmla="*/ 0 h 169"/>
                <a:gd name="T2" fmla="*/ 1272 w 2683"/>
                <a:gd name="T3" fmla="*/ 74 h 169"/>
                <a:gd name="T4" fmla="*/ 2191 w 2683"/>
                <a:gd name="T5" fmla="*/ 112 h 169"/>
                <a:gd name="T6" fmla="*/ 2679 w 2683"/>
                <a:gd name="T7" fmla="*/ 123 h 169"/>
                <a:gd name="T8" fmla="*/ 2683 w 2683"/>
                <a:gd name="T9" fmla="*/ 169 h 169"/>
                <a:gd name="T10" fmla="*/ 2246 w 2683"/>
                <a:gd name="T11" fmla="*/ 158 h 169"/>
                <a:gd name="T12" fmla="*/ 1651 w 2683"/>
                <a:gd name="T13" fmla="*/ 144 h 169"/>
                <a:gd name="T14" fmla="*/ 917 w 2683"/>
                <a:gd name="T15" fmla="*/ 106 h 169"/>
                <a:gd name="T16" fmla="*/ 6 w 2683"/>
                <a:gd name="T17" fmla="*/ 36 h 169"/>
                <a:gd name="T18" fmla="*/ 0 w 2683"/>
                <a:gd name="T19" fmla="*/ 0 h 169"/>
                <a:gd name="T20" fmla="*/ 0 w 2683"/>
                <a:gd name="T21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3" h="169">
                  <a:moveTo>
                    <a:pt x="0" y="0"/>
                  </a:moveTo>
                  <a:lnTo>
                    <a:pt x="1272" y="74"/>
                  </a:lnTo>
                  <a:lnTo>
                    <a:pt x="2191" y="112"/>
                  </a:lnTo>
                  <a:lnTo>
                    <a:pt x="2679" y="123"/>
                  </a:lnTo>
                  <a:lnTo>
                    <a:pt x="2683" y="169"/>
                  </a:lnTo>
                  <a:lnTo>
                    <a:pt x="2246" y="158"/>
                  </a:lnTo>
                  <a:lnTo>
                    <a:pt x="1651" y="144"/>
                  </a:lnTo>
                  <a:lnTo>
                    <a:pt x="917" y="106"/>
                  </a:lnTo>
                  <a:lnTo>
                    <a:pt x="6" y="3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19" name="Freeform 75">
              <a:extLst>
                <a:ext uri="{FF2B5EF4-FFF2-40B4-BE49-F238E27FC236}">
                  <a16:creationId xmlns:a16="http://schemas.microsoft.com/office/drawing/2014/main" id="{7B8A760E-C001-4490-BA26-69CABD90E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145"/>
              <a:ext cx="1352" cy="505"/>
            </a:xfrm>
            <a:custGeom>
              <a:avLst/>
              <a:gdLst>
                <a:gd name="T0" fmla="*/ 0 w 2705"/>
                <a:gd name="T1" fmla="*/ 128 h 1012"/>
                <a:gd name="T2" fmla="*/ 26 w 2705"/>
                <a:gd name="T3" fmla="*/ 65 h 1012"/>
                <a:gd name="T4" fmla="*/ 83 w 2705"/>
                <a:gd name="T5" fmla="*/ 25 h 1012"/>
                <a:gd name="T6" fmla="*/ 154 w 2705"/>
                <a:gd name="T7" fmla="*/ 0 h 1012"/>
                <a:gd name="T8" fmla="*/ 1302 w 2705"/>
                <a:gd name="T9" fmla="*/ 50 h 1012"/>
                <a:gd name="T10" fmla="*/ 2137 w 2705"/>
                <a:gd name="T11" fmla="*/ 82 h 1012"/>
                <a:gd name="T12" fmla="*/ 2452 w 2705"/>
                <a:gd name="T13" fmla="*/ 86 h 1012"/>
                <a:gd name="T14" fmla="*/ 2561 w 2705"/>
                <a:gd name="T15" fmla="*/ 111 h 1012"/>
                <a:gd name="T16" fmla="*/ 2618 w 2705"/>
                <a:gd name="T17" fmla="*/ 166 h 1012"/>
                <a:gd name="T18" fmla="*/ 2673 w 2705"/>
                <a:gd name="T19" fmla="*/ 253 h 1012"/>
                <a:gd name="T20" fmla="*/ 2705 w 2705"/>
                <a:gd name="T21" fmla="*/ 1012 h 1012"/>
                <a:gd name="T22" fmla="*/ 2673 w 2705"/>
                <a:gd name="T23" fmla="*/ 1012 h 1012"/>
                <a:gd name="T24" fmla="*/ 2652 w 2705"/>
                <a:gd name="T25" fmla="*/ 286 h 1012"/>
                <a:gd name="T26" fmla="*/ 2623 w 2705"/>
                <a:gd name="T27" fmla="*/ 223 h 1012"/>
                <a:gd name="T28" fmla="*/ 2585 w 2705"/>
                <a:gd name="T29" fmla="*/ 166 h 1012"/>
                <a:gd name="T30" fmla="*/ 2507 w 2705"/>
                <a:gd name="T31" fmla="*/ 120 h 1012"/>
                <a:gd name="T32" fmla="*/ 2357 w 2705"/>
                <a:gd name="T33" fmla="*/ 107 h 1012"/>
                <a:gd name="T34" fmla="*/ 1302 w 2705"/>
                <a:gd name="T35" fmla="*/ 82 h 1012"/>
                <a:gd name="T36" fmla="*/ 1300 w 2705"/>
                <a:gd name="T37" fmla="*/ 362 h 1012"/>
                <a:gd name="T38" fmla="*/ 1271 w 2705"/>
                <a:gd name="T39" fmla="*/ 362 h 1012"/>
                <a:gd name="T40" fmla="*/ 1268 w 2705"/>
                <a:gd name="T41" fmla="*/ 82 h 1012"/>
                <a:gd name="T42" fmla="*/ 154 w 2705"/>
                <a:gd name="T43" fmla="*/ 33 h 1012"/>
                <a:gd name="T44" fmla="*/ 83 w 2705"/>
                <a:gd name="T45" fmla="*/ 54 h 1012"/>
                <a:gd name="T46" fmla="*/ 39 w 2705"/>
                <a:gd name="T47" fmla="*/ 101 h 1012"/>
                <a:gd name="T48" fmla="*/ 24 w 2705"/>
                <a:gd name="T49" fmla="*/ 166 h 1012"/>
                <a:gd name="T50" fmla="*/ 30 w 2705"/>
                <a:gd name="T51" fmla="*/ 860 h 1012"/>
                <a:gd name="T52" fmla="*/ 5 w 2705"/>
                <a:gd name="T53" fmla="*/ 867 h 1012"/>
                <a:gd name="T54" fmla="*/ 0 w 2705"/>
                <a:gd name="T55" fmla="*/ 128 h 1012"/>
                <a:gd name="T56" fmla="*/ 0 w 2705"/>
                <a:gd name="T57" fmla="*/ 128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05" h="1012">
                  <a:moveTo>
                    <a:pt x="0" y="128"/>
                  </a:moveTo>
                  <a:lnTo>
                    <a:pt x="26" y="65"/>
                  </a:lnTo>
                  <a:lnTo>
                    <a:pt x="83" y="25"/>
                  </a:lnTo>
                  <a:lnTo>
                    <a:pt x="154" y="0"/>
                  </a:lnTo>
                  <a:lnTo>
                    <a:pt x="1302" y="50"/>
                  </a:lnTo>
                  <a:lnTo>
                    <a:pt x="2137" y="82"/>
                  </a:lnTo>
                  <a:lnTo>
                    <a:pt x="2452" y="86"/>
                  </a:lnTo>
                  <a:lnTo>
                    <a:pt x="2561" y="111"/>
                  </a:lnTo>
                  <a:lnTo>
                    <a:pt x="2618" y="166"/>
                  </a:lnTo>
                  <a:lnTo>
                    <a:pt x="2673" y="253"/>
                  </a:lnTo>
                  <a:lnTo>
                    <a:pt x="2705" y="1012"/>
                  </a:lnTo>
                  <a:lnTo>
                    <a:pt x="2673" y="1012"/>
                  </a:lnTo>
                  <a:lnTo>
                    <a:pt x="2652" y="286"/>
                  </a:lnTo>
                  <a:lnTo>
                    <a:pt x="2623" y="223"/>
                  </a:lnTo>
                  <a:lnTo>
                    <a:pt x="2585" y="166"/>
                  </a:lnTo>
                  <a:lnTo>
                    <a:pt x="2507" y="120"/>
                  </a:lnTo>
                  <a:lnTo>
                    <a:pt x="2357" y="107"/>
                  </a:lnTo>
                  <a:lnTo>
                    <a:pt x="1302" y="82"/>
                  </a:lnTo>
                  <a:lnTo>
                    <a:pt x="1300" y="362"/>
                  </a:lnTo>
                  <a:lnTo>
                    <a:pt x="1271" y="362"/>
                  </a:lnTo>
                  <a:lnTo>
                    <a:pt x="1268" y="82"/>
                  </a:lnTo>
                  <a:lnTo>
                    <a:pt x="154" y="33"/>
                  </a:lnTo>
                  <a:lnTo>
                    <a:pt x="83" y="54"/>
                  </a:lnTo>
                  <a:lnTo>
                    <a:pt x="39" y="101"/>
                  </a:lnTo>
                  <a:lnTo>
                    <a:pt x="24" y="166"/>
                  </a:lnTo>
                  <a:lnTo>
                    <a:pt x="30" y="860"/>
                  </a:lnTo>
                  <a:lnTo>
                    <a:pt x="5" y="867"/>
                  </a:lnTo>
                  <a:lnTo>
                    <a:pt x="0" y="128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0" name="Freeform 76">
              <a:extLst>
                <a:ext uri="{FF2B5EF4-FFF2-40B4-BE49-F238E27FC236}">
                  <a16:creationId xmlns:a16="http://schemas.microsoft.com/office/drawing/2014/main" id="{3B3A23DE-7052-4106-9958-BD0F3A778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6" y="2486"/>
              <a:ext cx="17" cy="134"/>
            </a:xfrm>
            <a:custGeom>
              <a:avLst/>
              <a:gdLst>
                <a:gd name="T0" fmla="*/ 0 w 38"/>
                <a:gd name="T1" fmla="*/ 0 h 272"/>
                <a:gd name="T2" fmla="*/ 8 w 38"/>
                <a:gd name="T3" fmla="*/ 268 h 272"/>
                <a:gd name="T4" fmla="*/ 38 w 38"/>
                <a:gd name="T5" fmla="*/ 272 h 272"/>
                <a:gd name="T6" fmla="*/ 34 w 38"/>
                <a:gd name="T7" fmla="*/ 0 h 272"/>
                <a:gd name="T8" fmla="*/ 0 w 38"/>
                <a:gd name="T9" fmla="*/ 0 h 272"/>
                <a:gd name="T10" fmla="*/ 0 w 38"/>
                <a:gd name="T11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72">
                  <a:moveTo>
                    <a:pt x="0" y="0"/>
                  </a:moveTo>
                  <a:lnTo>
                    <a:pt x="8" y="268"/>
                  </a:lnTo>
                  <a:lnTo>
                    <a:pt x="38" y="272"/>
                  </a:lnTo>
                  <a:lnTo>
                    <a:pt x="3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1" name="Freeform 77">
              <a:extLst>
                <a:ext uri="{FF2B5EF4-FFF2-40B4-BE49-F238E27FC236}">
                  <a16:creationId xmlns:a16="http://schemas.microsoft.com/office/drawing/2014/main" id="{9A576485-2919-4AE5-A532-B7B11E96A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" y="2647"/>
              <a:ext cx="337" cy="24"/>
            </a:xfrm>
            <a:custGeom>
              <a:avLst/>
              <a:gdLst>
                <a:gd name="T0" fmla="*/ 0 w 673"/>
                <a:gd name="T1" fmla="*/ 19 h 50"/>
                <a:gd name="T2" fmla="*/ 673 w 673"/>
                <a:gd name="T3" fmla="*/ 0 h 50"/>
                <a:gd name="T4" fmla="*/ 401 w 673"/>
                <a:gd name="T5" fmla="*/ 38 h 50"/>
                <a:gd name="T6" fmla="*/ 13 w 673"/>
                <a:gd name="T7" fmla="*/ 50 h 50"/>
                <a:gd name="T8" fmla="*/ 0 w 673"/>
                <a:gd name="T9" fmla="*/ 19 h 50"/>
                <a:gd name="T10" fmla="*/ 0 w 673"/>
                <a:gd name="T11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50">
                  <a:moveTo>
                    <a:pt x="0" y="19"/>
                  </a:moveTo>
                  <a:lnTo>
                    <a:pt x="673" y="0"/>
                  </a:lnTo>
                  <a:lnTo>
                    <a:pt x="401" y="38"/>
                  </a:lnTo>
                  <a:lnTo>
                    <a:pt x="13" y="50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2" name="Freeform 78">
              <a:extLst>
                <a:ext uri="{FF2B5EF4-FFF2-40B4-BE49-F238E27FC236}">
                  <a16:creationId xmlns:a16="http://schemas.microsoft.com/office/drawing/2014/main" id="{91941467-3AE2-4189-A81A-DAF8C1703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1797"/>
              <a:ext cx="522" cy="95"/>
            </a:xfrm>
            <a:custGeom>
              <a:avLst/>
              <a:gdLst>
                <a:gd name="T0" fmla="*/ 55 w 1048"/>
                <a:gd name="T1" fmla="*/ 0 h 190"/>
                <a:gd name="T2" fmla="*/ 0 w 1048"/>
                <a:gd name="T3" fmla="*/ 60 h 190"/>
                <a:gd name="T4" fmla="*/ 30 w 1048"/>
                <a:gd name="T5" fmla="*/ 123 h 190"/>
                <a:gd name="T6" fmla="*/ 970 w 1048"/>
                <a:gd name="T7" fmla="*/ 190 h 190"/>
                <a:gd name="T8" fmla="*/ 1048 w 1048"/>
                <a:gd name="T9" fmla="*/ 53 h 190"/>
                <a:gd name="T10" fmla="*/ 55 w 1048"/>
                <a:gd name="T11" fmla="*/ 0 h 190"/>
                <a:gd name="T12" fmla="*/ 55 w 1048"/>
                <a:gd name="T13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8" h="190">
                  <a:moveTo>
                    <a:pt x="55" y="0"/>
                  </a:moveTo>
                  <a:lnTo>
                    <a:pt x="0" y="60"/>
                  </a:lnTo>
                  <a:lnTo>
                    <a:pt x="30" y="123"/>
                  </a:lnTo>
                  <a:lnTo>
                    <a:pt x="970" y="190"/>
                  </a:lnTo>
                  <a:lnTo>
                    <a:pt x="1048" y="53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755B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3" name="Freeform 79">
              <a:extLst>
                <a:ext uri="{FF2B5EF4-FFF2-40B4-BE49-F238E27FC236}">
                  <a16:creationId xmlns:a16="http://schemas.microsoft.com/office/drawing/2014/main" id="{984DEE8D-570A-4BE3-A92F-B8CE769D5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" y="1800"/>
              <a:ext cx="526" cy="92"/>
            </a:xfrm>
            <a:custGeom>
              <a:avLst/>
              <a:gdLst>
                <a:gd name="T0" fmla="*/ 48 w 1057"/>
                <a:gd name="T1" fmla="*/ 0 h 187"/>
                <a:gd name="T2" fmla="*/ 0 w 1057"/>
                <a:gd name="T3" fmla="*/ 48 h 187"/>
                <a:gd name="T4" fmla="*/ 2 w 1057"/>
                <a:gd name="T5" fmla="*/ 139 h 187"/>
                <a:gd name="T6" fmla="*/ 991 w 1057"/>
                <a:gd name="T7" fmla="*/ 187 h 187"/>
                <a:gd name="T8" fmla="*/ 998 w 1057"/>
                <a:gd name="T9" fmla="*/ 126 h 187"/>
                <a:gd name="T10" fmla="*/ 1057 w 1057"/>
                <a:gd name="T11" fmla="*/ 50 h 187"/>
                <a:gd name="T12" fmla="*/ 1030 w 1057"/>
                <a:gd name="T13" fmla="*/ 50 h 187"/>
                <a:gd name="T14" fmla="*/ 977 w 1057"/>
                <a:gd name="T15" fmla="*/ 101 h 187"/>
                <a:gd name="T16" fmla="*/ 873 w 1057"/>
                <a:gd name="T17" fmla="*/ 96 h 187"/>
                <a:gd name="T18" fmla="*/ 920 w 1057"/>
                <a:gd name="T19" fmla="*/ 42 h 187"/>
                <a:gd name="T20" fmla="*/ 880 w 1057"/>
                <a:gd name="T21" fmla="*/ 37 h 187"/>
                <a:gd name="T22" fmla="*/ 814 w 1057"/>
                <a:gd name="T23" fmla="*/ 94 h 187"/>
                <a:gd name="T24" fmla="*/ 675 w 1057"/>
                <a:gd name="T25" fmla="*/ 86 h 187"/>
                <a:gd name="T26" fmla="*/ 724 w 1057"/>
                <a:gd name="T27" fmla="*/ 29 h 187"/>
                <a:gd name="T28" fmla="*/ 692 w 1057"/>
                <a:gd name="T29" fmla="*/ 31 h 187"/>
                <a:gd name="T30" fmla="*/ 643 w 1057"/>
                <a:gd name="T31" fmla="*/ 86 h 187"/>
                <a:gd name="T32" fmla="*/ 519 w 1057"/>
                <a:gd name="T33" fmla="*/ 78 h 187"/>
                <a:gd name="T34" fmla="*/ 572 w 1057"/>
                <a:gd name="T35" fmla="*/ 21 h 187"/>
                <a:gd name="T36" fmla="*/ 536 w 1057"/>
                <a:gd name="T37" fmla="*/ 18 h 187"/>
                <a:gd name="T38" fmla="*/ 483 w 1057"/>
                <a:gd name="T39" fmla="*/ 77 h 187"/>
                <a:gd name="T40" fmla="*/ 346 w 1057"/>
                <a:gd name="T41" fmla="*/ 71 h 187"/>
                <a:gd name="T42" fmla="*/ 407 w 1057"/>
                <a:gd name="T43" fmla="*/ 12 h 187"/>
                <a:gd name="T44" fmla="*/ 359 w 1057"/>
                <a:gd name="T45" fmla="*/ 10 h 187"/>
                <a:gd name="T46" fmla="*/ 299 w 1057"/>
                <a:gd name="T47" fmla="*/ 69 h 187"/>
                <a:gd name="T48" fmla="*/ 179 w 1057"/>
                <a:gd name="T49" fmla="*/ 63 h 187"/>
                <a:gd name="T50" fmla="*/ 192 w 1057"/>
                <a:gd name="T51" fmla="*/ 35 h 187"/>
                <a:gd name="T52" fmla="*/ 215 w 1057"/>
                <a:gd name="T53" fmla="*/ 8 h 187"/>
                <a:gd name="T54" fmla="*/ 183 w 1057"/>
                <a:gd name="T55" fmla="*/ 0 h 187"/>
                <a:gd name="T56" fmla="*/ 154 w 1057"/>
                <a:gd name="T57" fmla="*/ 33 h 187"/>
                <a:gd name="T58" fmla="*/ 145 w 1057"/>
                <a:gd name="T59" fmla="*/ 61 h 187"/>
                <a:gd name="T60" fmla="*/ 30 w 1057"/>
                <a:gd name="T61" fmla="*/ 56 h 187"/>
                <a:gd name="T62" fmla="*/ 48 w 1057"/>
                <a:gd name="T63" fmla="*/ 0 h 187"/>
                <a:gd name="T64" fmla="*/ 48 w 1057"/>
                <a:gd name="T6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57" h="187">
                  <a:moveTo>
                    <a:pt x="48" y="0"/>
                  </a:moveTo>
                  <a:lnTo>
                    <a:pt x="0" y="48"/>
                  </a:lnTo>
                  <a:lnTo>
                    <a:pt x="2" y="139"/>
                  </a:lnTo>
                  <a:lnTo>
                    <a:pt x="991" y="187"/>
                  </a:lnTo>
                  <a:lnTo>
                    <a:pt x="998" y="126"/>
                  </a:lnTo>
                  <a:lnTo>
                    <a:pt x="1057" y="50"/>
                  </a:lnTo>
                  <a:lnTo>
                    <a:pt x="1030" y="50"/>
                  </a:lnTo>
                  <a:lnTo>
                    <a:pt x="977" y="101"/>
                  </a:lnTo>
                  <a:lnTo>
                    <a:pt x="873" y="96"/>
                  </a:lnTo>
                  <a:lnTo>
                    <a:pt x="920" y="42"/>
                  </a:lnTo>
                  <a:lnTo>
                    <a:pt x="880" y="37"/>
                  </a:lnTo>
                  <a:lnTo>
                    <a:pt x="814" y="94"/>
                  </a:lnTo>
                  <a:lnTo>
                    <a:pt x="675" y="86"/>
                  </a:lnTo>
                  <a:lnTo>
                    <a:pt x="724" y="29"/>
                  </a:lnTo>
                  <a:lnTo>
                    <a:pt x="692" y="31"/>
                  </a:lnTo>
                  <a:lnTo>
                    <a:pt x="643" y="86"/>
                  </a:lnTo>
                  <a:lnTo>
                    <a:pt x="519" y="78"/>
                  </a:lnTo>
                  <a:lnTo>
                    <a:pt x="572" y="21"/>
                  </a:lnTo>
                  <a:lnTo>
                    <a:pt x="536" y="18"/>
                  </a:lnTo>
                  <a:lnTo>
                    <a:pt x="483" y="77"/>
                  </a:lnTo>
                  <a:lnTo>
                    <a:pt x="346" y="71"/>
                  </a:lnTo>
                  <a:lnTo>
                    <a:pt x="407" y="12"/>
                  </a:lnTo>
                  <a:lnTo>
                    <a:pt x="359" y="10"/>
                  </a:lnTo>
                  <a:lnTo>
                    <a:pt x="299" y="69"/>
                  </a:lnTo>
                  <a:lnTo>
                    <a:pt x="179" y="63"/>
                  </a:lnTo>
                  <a:lnTo>
                    <a:pt x="192" y="35"/>
                  </a:lnTo>
                  <a:lnTo>
                    <a:pt x="215" y="8"/>
                  </a:lnTo>
                  <a:lnTo>
                    <a:pt x="183" y="0"/>
                  </a:lnTo>
                  <a:lnTo>
                    <a:pt x="154" y="33"/>
                  </a:lnTo>
                  <a:lnTo>
                    <a:pt x="145" y="61"/>
                  </a:lnTo>
                  <a:lnTo>
                    <a:pt x="30" y="56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4" name="Freeform 80">
              <a:extLst>
                <a:ext uri="{FF2B5EF4-FFF2-40B4-BE49-F238E27FC236}">
                  <a16:creationId xmlns:a16="http://schemas.microsoft.com/office/drawing/2014/main" id="{AFD824F6-C144-4B09-8BA8-2B7464C9F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1886"/>
              <a:ext cx="1339" cy="104"/>
            </a:xfrm>
            <a:custGeom>
              <a:avLst/>
              <a:gdLst>
                <a:gd name="T0" fmla="*/ 0 w 2679"/>
                <a:gd name="T1" fmla="*/ 23 h 212"/>
                <a:gd name="T2" fmla="*/ 80 w 2679"/>
                <a:gd name="T3" fmla="*/ 37 h 212"/>
                <a:gd name="T4" fmla="*/ 144 w 2679"/>
                <a:gd name="T5" fmla="*/ 82 h 212"/>
                <a:gd name="T6" fmla="*/ 201 w 2679"/>
                <a:gd name="T7" fmla="*/ 139 h 212"/>
                <a:gd name="T8" fmla="*/ 260 w 2679"/>
                <a:gd name="T9" fmla="*/ 212 h 212"/>
                <a:gd name="T10" fmla="*/ 266 w 2679"/>
                <a:gd name="T11" fmla="*/ 124 h 212"/>
                <a:gd name="T12" fmla="*/ 325 w 2679"/>
                <a:gd name="T13" fmla="*/ 75 h 212"/>
                <a:gd name="T14" fmla="*/ 424 w 2679"/>
                <a:gd name="T15" fmla="*/ 52 h 212"/>
                <a:gd name="T16" fmla="*/ 544 w 2679"/>
                <a:gd name="T17" fmla="*/ 42 h 212"/>
                <a:gd name="T18" fmla="*/ 1945 w 2679"/>
                <a:gd name="T19" fmla="*/ 75 h 212"/>
                <a:gd name="T20" fmla="*/ 2679 w 2679"/>
                <a:gd name="T21" fmla="*/ 97 h 212"/>
                <a:gd name="T22" fmla="*/ 2589 w 2679"/>
                <a:gd name="T23" fmla="*/ 69 h 212"/>
                <a:gd name="T24" fmla="*/ 1759 w 2679"/>
                <a:gd name="T25" fmla="*/ 46 h 212"/>
                <a:gd name="T26" fmla="*/ 1087 w 2679"/>
                <a:gd name="T27" fmla="*/ 27 h 212"/>
                <a:gd name="T28" fmla="*/ 544 w 2679"/>
                <a:gd name="T29" fmla="*/ 14 h 212"/>
                <a:gd name="T30" fmla="*/ 289 w 2679"/>
                <a:gd name="T31" fmla="*/ 18 h 212"/>
                <a:gd name="T32" fmla="*/ 163 w 2679"/>
                <a:gd name="T33" fmla="*/ 27 h 212"/>
                <a:gd name="T34" fmla="*/ 66 w 2679"/>
                <a:gd name="T35" fmla="*/ 0 h 212"/>
                <a:gd name="T36" fmla="*/ 0 w 2679"/>
                <a:gd name="T37" fmla="*/ 23 h 212"/>
                <a:gd name="T38" fmla="*/ 0 w 2679"/>
                <a:gd name="T39" fmla="*/ 2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79" h="212">
                  <a:moveTo>
                    <a:pt x="0" y="23"/>
                  </a:moveTo>
                  <a:lnTo>
                    <a:pt x="80" y="37"/>
                  </a:lnTo>
                  <a:lnTo>
                    <a:pt x="144" y="82"/>
                  </a:lnTo>
                  <a:lnTo>
                    <a:pt x="201" y="139"/>
                  </a:lnTo>
                  <a:lnTo>
                    <a:pt x="260" y="212"/>
                  </a:lnTo>
                  <a:lnTo>
                    <a:pt x="266" y="124"/>
                  </a:lnTo>
                  <a:lnTo>
                    <a:pt x="325" y="75"/>
                  </a:lnTo>
                  <a:lnTo>
                    <a:pt x="424" y="52"/>
                  </a:lnTo>
                  <a:lnTo>
                    <a:pt x="544" y="42"/>
                  </a:lnTo>
                  <a:lnTo>
                    <a:pt x="1945" y="75"/>
                  </a:lnTo>
                  <a:lnTo>
                    <a:pt x="2679" y="97"/>
                  </a:lnTo>
                  <a:lnTo>
                    <a:pt x="2589" y="69"/>
                  </a:lnTo>
                  <a:lnTo>
                    <a:pt x="1759" y="46"/>
                  </a:lnTo>
                  <a:lnTo>
                    <a:pt x="1087" y="27"/>
                  </a:lnTo>
                  <a:lnTo>
                    <a:pt x="544" y="14"/>
                  </a:lnTo>
                  <a:lnTo>
                    <a:pt x="289" y="18"/>
                  </a:lnTo>
                  <a:lnTo>
                    <a:pt x="163" y="27"/>
                  </a:lnTo>
                  <a:lnTo>
                    <a:pt x="66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5" name="Freeform 81">
              <a:extLst>
                <a:ext uri="{FF2B5EF4-FFF2-40B4-BE49-F238E27FC236}">
                  <a16:creationId xmlns:a16="http://schemas.microsoft.com/office/drawing/2014/main" id="{A736E822-F565-4057-9B94-DDCE6A8EE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" y="1972"/>
              <a:ext cx="114" cy="155"/>
            </a:xfrm>
            <a:custGeom>
              <a:avLst/>
              <a:gdLst>
                <a:gd name="T0" fmla="*/ 228 w 228"/>
                <a:gd name="T1" fmla="*/ 0 h 310"/>
                <a:gd name="T2" fmla="*/ 129 w 228"/>
                <a:gd name="T3" fmla="*/ 19 h 310"/>
                <a:gd name="T4" fmla="*/ 48 w 228"/>
                <a:gd name="T5" fmla="*/ 84 h 310"/>
                <a:gd name="T6" fmla="*/ 0 w 228"/>
                <a:gd name="T7" fmla="*/ 183 h 310"/>
                <a:gd name="T8" fmla="*/ 0 w 228"/>
                <a:gd name="T9" fmla="*/ 310 h 310"/>
                <a:gd name="T10" fmla="*/ 48 w 228"/>
                <a:gd name="T11" fmla="*/ 173 h 310"/>
                <a:gd name="T12" fmla="*/ 120 w 228"/>
                <a:gd name="T13" fmla="*/ 80 h 310"/>
                <a:gd name="T14" fmla="*/ 184 w 228"/>
                <a:gd name="T15" fmla="*/ 38 h 310"/>
                <a:gd name="T16" fmla="*/ 228 w 228"/>
                <a:gd name="T17" fmla="*/ 0 h 310"/>
                <a:gd name="T18" fmla="*/ 228 w 228"/>
                <a:gd name="T19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310">
                  <a:moveTo>
                    <a:pt x="228" y="0"/>
                  </a:moveTo>
                  <a:lnTo>
                    <a:pt x="129" y="19"/>
                  </a:lnTo>
                  <a:lnTo>
                    <a:pt x="48" y="84"/>
                  </a:lnTo>
                  <a:lnTo>
                    <a:pt x="0" y="183"/>
                  </a:lnTo>
                  <a:lnTo>
                    <a:pt x="0" y="310"/>
                  </a:lnTo>
                  <a:lnTo>
                    <a:pt x="48" y="173"/>
                  </a:lnTo>
                  <a:lnTo>
                    <a:pt x="120" y="80"/>
                  </a:lnTo>
                  <a:lnTo>
                    <a:pt x="184" y="38"/>
                  </a:lnTo>
                  <a:lnTo>
                    <a:pt x="228" y="0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6" name="Freeform 82">
              <a:extLst>
                <a:ext uri="{FF2B5EF4-FFF2-40B4-BE49-F238E27FC236}">
                  <a16:creationId xmlns:a16="http://schemas.microsoft.com/office/drawing/2014/main" id="{04A8A3F6-E62B-4515-ACA6-6ADB37B9F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9" y="1848"/>
              <a:ext cx="152" cy="18"/>
            </a:xfrm>
            <a:custGeom>
              <a:avLst/>
              <a:gdLst>
                <a:gd name="T0" fmla="*/ 0 w 302"/>
                <a:gd name="T1" fmla="*/ 6 h 38"/>
                <a:gd name="T2" fmla="*/ 302 w 302"/>
                <a:gd name="T3" fmla="*/ 0 h 38"/>
                <a:gd name="T4" fmla="*/ 281 w 302"/>
                <a:gd name="T5" fmla="*/ 35 h 38"/>
                <a:gd name="T6" fmla="*/ 43 w 302"/>
                <a:gd name="T7" fmla="*/ 38 h 38"/>
                <a:gd name="T8" fmla="*/ 0 w 302"/>
                <a:gd name="T9" fmla="*/ 6 h 38"/>
                <a:gd name="T10" fmla="*/ 0 w 302"/>
                <a:gd name="T11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2" h="38">
                  <a:moveTo>
                    <a:pt x="0" y="6"/>
                  </a:moveTo>
                  <a:lnTo>
                    <a:pt x="302" y="0"/>
                  </a:lnTo>
                  <a:lnTo>
                    <a:pt x="281" y="35"/>
                  </a:lnTo>
                  <a:lnTo>
                    <a:pt x="43" y="38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7" name="Freeform 83">
              <a:extLst>
                <a:ext uri="{FF2B5EF4-FFF2-40B4-BE49-F238E27FC236}">
                  <a16:creationId xmlns:a16="http://schemas.microsoft.com/office/drawing/2014/main" id="{A8347EB8-76BF-4842-B6D5-A0B1004C4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" y="1788"/>
              <a:ext cx="291" cy="21"/>
            </a:xfrm>
            <a:custGeom>
              <a:avLst/>
              <a:gdLst>
                <a:gd name="T0" fmla="*/ 0 w 585"/>
                <a:gd name="T1" fmla="*/ 0 h 45"/>
                <a:gd name="T2" fmla="*/ 585 w 585"/>
                <a:gd name="T3" fmla="*/ 13 h 45"/>
                <a:gd name="T4" fmla="*/ 568 w 585"/>
                <a:gd name="T5" fmla="*/ 45 h 45"/>
                <a:gd name="T6" fmla="*/ 0 w 585"/>
                <a:gd name="T7" fmla="*/ 0 h 45"/>
                <a:gd name="T8" fmla="*/ 0 w 585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5" h="45">
                  <a:moveTo>
                    <a:pt x="0" y="0"/>
                  </a:moveTo>
                  <a:lnTo>
                    <a:pt x="585" y="13"/>
                  </a:lnTo>
                  <a:lnTo>
                    <a:pt x="568" y="4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8" name="Freeform 84">
              <a:extLst>
                <a:ext uri="{FF2B5EF4-FFF2-40B4-BE49-F238E27FC236}">
                  <a16:creationId xmlns:a16="http://schemas.microsoft.com/office/drawing/2014/main" id="{2BC50D85-7E43-44D8-8F70-189EB5048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3" y="2017"/>
              <a:ext cx="80" cy="226"/>
            </a:xfrm>
            <a:custGeom>
              <a:avLst/>
              <a:gdLst>
                <a:gd name="T0" fmla="*/ 34 w 163"/>
                <a:gd name="T1" fmla="*/ 0 h 452"/>
                <a:gd name="T2" fmla="*/ 99 w 163"/>
                <a:gd name="T3" fmla="*/ 15 h 452"/>
                <a:gd name="T4" fmla="*/ 141 w 163"/>
                <a:gd name="T5" fmla="*/ 76 h 452"/>
                <a:gd name="T6" fmla="*/ 163 w 163"/>
                <a:gd name="T7" fmla="*/ 169 h 452"/>
                <a:gd name="T8" fmla="*/ 125 w 163"/>
                <a:gd name="T9" fmla="*/ 135 h 452"/>
                <a:gd name="T10" fmla="*/ 158 w 163"/>
                <a:gd name="T11" fmla="*/ 236 h 452"/>
                <a:gd name="T12" fmla="*/ 135 w 163"/>
                <a:gd name="T13" fmla="*/ 217 h 452"/>
                <a:gd name="T14" fmla="*/ 144 w 163"/>
                <a:gd name="T15" fmla="*/ 304 h 452"/>
                <a:gd name="T16" fmla="*/ 122 w 163"/>
                <a:gd name="T17" fmla="*/ 272 h 452"/>
                <a:gd name="T18" fmla="*/ 129 w 163"/>
                <a:gd name="T19" fmla="*/ 372 h 452"/>
                <a:gd name="T20" fmla="*/ 104 w 163"/>
                <a:gd name="T21" fmla="*/ 329 h 452"/>
                <a:gd name="T22" fmla="*/ 103 w 163"/>
                <a:gd name="T23" fmla="*/ 452 h 452"/>
                <a:gd name="T24" fmla="*/ 66 w 163"/>
                <a:gd name="T25" fmla="*/ 340 h 452"/>
                <a:gd name="T26" fmla="*/ 49 w 163"/>
                <a:gd name="T27" fmla="*/ 253 h 452"/>
                <a:gd name="T28" fmla="*/ 7 w 163"/>
                <a:gd name="T29" fmla="*/ 217 h 452"/>
                <a:gd name="T30" fmla="*/ 68 w 163"/>
                <a:gd name="T31" fmla="*/ 236 h 452"/>
                <a:gd name="T32" fmla="*/ 0 w 163"/>
                <a:gd name="T33" fmla="*/ 167 h 452"/>
                <a:gd name="T34" fmla="*/ 72 w 163"/>
                <a:gd name="T35" fmla="*/ 194 h 452"/>
                <a:gd name="T36" fmla="*/ 9 w 163"/>
                <a:gd name="T37" fmla="*/ 125 h 452"/>
                <a:gd name="T38" fmla="*/ 85 w 163"/>
                <a:gd name="T39" fmla="*/ 163 h 452"/>
                <a:gd name="T40" fmla="*/ 6 w 163"/>
                <a:gd name="T41" fmla="*/ 51 h 452"/>
                <a:gd name="T42" fmla="*/ 93 w 163"/>
                <a:gd name="T43" fmla="*/ 106 h 452"/>
                <a:gd name="T44" fmla="*/ 70 w 163"/>
                <a:gd name="T45" fmla="*/ 47 h 452"/>
                <a:gd name="T46" fmla="*/ 34 w 163"/>
                <a:gd name="T47" fmla="*/ 0 h 452"/>
                <a:gd name="T48" fmla="*/ 34 w 163"/>
                <a:gd name="T4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3" h="452">
                  <a:moveTo>
                    <a:pt x="34" y="0"/>
                  </a:moveTo>
                  <a:lnTo>
                    <a:pt x="99" y="15"/>
                  </a:lnTo>
                  <a:lnTo>
                    <a:pt x="141" y="76"/>
                  </a:lnTo>
                  <a:lnTo>
                    <a:pt x="163" y="169"/>
                  </a:lnTo>
                  <a:lnTo>
                    <a:pt x="125" y="135"/>
                  </a:lnTo>
                  <a:lnTo>
                    <a:pt x="158" y="236"/>
                  </a:lnTo>
                  <a:lnTo>
                    <a:pt x="135" y="217"/>
                  </a:lnTo>
                  <a:lnTo>
                    <a:pt x="144" y="304"/>
                  </a:lnTo>
                  <a:lnTo>
                    <a:pt x="122" y="272"/>
                  </a:lnTo>
                  <a:lnTo>
                    <a:pt x="129" y="372"/>
                  </a:lnTo>
                  <a:lnTo>
                    <a:pt x="104" y="329"/>
                  </a:lnTo>
                  <a:lnTo>
                    <a:pt x="103" y="452"/>
                  </a:lnTo>
                  <a:lnTo>
                    <a:pt x="66" y="340"/>
                  </a:lnTo>
                  <a:lnTo>
                    <a:pt x="49" y="253"/>
                  </a:lnTo>
                  <a:lnTo>
                    <a:pt x="7" y="217"/>
                  </a:lnTo>
                  <a:lnTo>
                    <a:pt x="68" y="236"/>
                  </a:lnTo>
                  <a:lnTo>
                    <a:pt x="0" y="167"/>
                  </a:lnTo>
                  <a:lnTo>
                    <a:pt x="72" y="194"/>
                  </a:lnTo>
                  <a:lnTo>
                    <a:pt x="9" y="125"/>
                  </a:lnTo>
                  <a:lnTo>
                    <a:pt x="85" y="163"/>
                  </a:lnTo>
                  <a:lnTo>
                    <a:pt x="6" y="51"/>
                  </a:lnTo>
                  <a:lnTo>
                    <a:pt x="93" y="106"/>
                  </a:lnTo>
                  <a:lnTo>
                    <a:pt x="70" y="47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29" name="Freeform 85">
              <a:extLst>
                <a:ext uri="{FF2B5EF4-FFF2-40B4-BE49-F238E27FC236}">
                  <a16:creationId xmlns:a16="http://schemas.microsoft.com/office/drawing/2014/main" id="{2943D0B6-9FEA-41D3-B2DF-1EA5EAF136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" y="1919"/>
              <a:ext cx="160" cy="157"/>
            </a:xfrm>
            <a:custGeom>
              <a:avLst/>
              <a:gdLst>
                <a:gd name="T0" fmla="*/ 141 w 316"/>
                <a:gd name="T1" fmla="*/ 0 h 314"/>
                <a:gd name="T2" fmla="*/ 52 w 316"/>
                <a:gd name="T3" fmla="*/ 2 h 314"/>
                <a:gd name="T4" fmla="*/ 6 w 316"/>
                <a:gd name="T5" fmla="*/ 28 h 314"/>
                <a:gd name="T6" fmla="*/ 92 w 316"/>
                <a:gd name="T7" fmla="*/ 21 h 314"/>
                <a:gd name="T8" fmla="*/ 0 w 316"/>
                <a:gd name="T9" fmla="*/ 82 h 314"/>
                <a:gd name="T10" fmla="*/ 97 w 316"/>
                <a:gd name="T11" fmla="*/ 57 h 314"/>
                <a:gd name="T12" fmla="*/ 14 w 316"/>
                <a:gd name="T13" fmla="*/ 135 h 314"/>
                <a:gd name="T14" fmla="*/ 130 w 316"/>
                <a:gd name="T15" fmla="*/ 97 h 314"/>
                <a:gd name="T16" fmla="*/ 35 w 316"/>
                <a:gd name="T17" fmla="*/ 186 h 314"/>
                <a:gd name="T18" fmla="*/ 147 w 316"/>
                <a:gd name="T19" fmla="*/ 142 h 314"/>
                <a:gd name="T20" fmla="*/ 67 w 316"/>
                <a:gd name="T21" fmla="*/ 234 h 314"/>
                <a:gd name="T22" fmla="*/ 181 w 316"/>
                <a:gd name="T23" fmla="*/ 190 h 314"/>
                <a:gd name="T24" fmla="*/ 116 w 316"/>
                <a:gd name="T25" fmla="*/ 260 h 314"/>
                <a:gd name="T26" fmla="*/ 204 w 316"/>
                <a:gd name="T27" fmla="*/ 230 h 314"/>
                <a:gd name="T28" fmla="*/ 149 w 316"/>
                <a:gd name="T29" fmla="*/ 300 h 314"/>
                <a:gd name="T30" fmla="*/ 221 w 316"/>
                <a:gd name="T31" fmla="*/ 272 h 314"/>
                <a:gd name="T32" fmla="*/ 202 w 316"/>
                <a:gd name="T33" fmla="*/ 314 h 314"/>
                <a:gd name="T34" fmla="*/ 272 w 316"/>
                <a:gd name="T35" fmla="*/ 279 h 314"/>
                <a:gd name="T36" fmla="*/ 242 w 316"/>
                <a:gd name="T37" fmla="*/ 277 h 314"/>
                <a:gd name="T38" fmla="*/ 289 w 316"/>
                <a:gd name="T39" fmla="*/ 251 h 314"/>
                <a:gd name="T40" fmla="*/ 227 w 316"/>
                <a:gd name="T41" fmla="*/ 241 h 314"/>
                <a:gd name="T42" fmla="*/ 316 w 316"/>
                <a:gd name="T43" fmla="*/ 205 h 314"/>
                <a:gd name="T44" fmla="*/ 196 w 316"/>
                <a:gd name="T45" fmla="*/ 205 h 314"/>
                <a:gd name="T46" fmla="*/ 293 w 316"/>
                <a:gd name="T47" fmla="*/ 165 h 314"/>
                <a:gd name="T48" fmla="*/ 173 w 316"/>
                <a:gd name="T49" fmla="*/ 169 h 314"/>
                <a:gd name="T50" fmla="*/ 253 w 316"/>
                <a:gd name="T51" fmla="*/ 123 h 314"/>
                <a:gd name="T52" fmla="*/ 126 w 316"/>
                <a:gd name="T53" fmla="*/ 131 h 314"/>
                <a:gd name="T54" fmla="*/ 221 w 316"/>
                <a:gd name="T55" fmla="*/ 80 h 314"/>
                <a:gd name="T56" fmla="*/ 101 w 316"/>
                <a:gd name="T57" fmla="*/ 87 h 314"/>
                <a:gd name="T58" fmla="*/ 190 w 316"/>
                <a:gd name="T59" fmla="*/ 40 h 314"/>
                <a:gd name="T60" fmla="*/ 105 w 316"/>
                <a:gd name="T61" fmla="*/ 40 h 314"/>
                <a:gd name="T62" fmla="*/ 141 w 316"/>
                <a:gd name="T63" fmla="*/ 0 h 314"/>
                <a:gd name="T64" fmla="*/ 141 w 316"/>
                <a:gd name="T65" fmla="*/ 0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6" h="314">
                  <a:moveTo>
                    <a:pt x="141" y="0"/>
                  </a:moveTo>
                  <a:lnTo>
                    <a:pt x="52" y="2"/>
                  </a:lnTo>
                  <a:lnTo>
                    <a:pt x="6" y="28"/>
                  </a:lnTo>
                  <a:lnTo>
                    <a:pt x="92" y="21"/>
                  </a:lnTo>
                  <a:lnTo>
                    <a:pt x="0" y="82"/>
                  </a:lnTo>
                  <a:lnTo>
                    <a:pt x="97" y="57"/>
                  </a:lnTo>
                  <a:lnTo>
                    <a:pt x="14" y="135"/>
                  </a:lnTo>
                  <a:lnTo>
                    <a:pt x="130" y="97"/>
                  </a:lnTo>
                  <a:lnTo>
                    <a:pt x="35" y="186"/>
                  </a:lnTo>
                  <a:lnTo>
                    <a:pt x="147" y="142"/>
                  </a:lnTo>
                  <a:lnTo>
                    <a:pt x="67" y="234"/>
                  </a:lnTo>
                  <a:lnTo>
                    <a:pt x="181" y="190"/>
                  </a:lnTo>
                  <a:lnTo>
                    <a:pt x="116" y="260"/>
                  </a:lnTo>
                  <a:lnTo>
                    <a:pt x="204" y="230"/>
                  </a:lnTo>
                  <a:lnTo>
                    <a:pt x="149" y="300"/>
                  </a:lnTo>
                  <a:lnTo>
                    <a:pt x="221" y="272"/>
                  </a:lnTo>
                  <a:lnTo>
                    <a:pt x="202" y="314"/>
                  </a:lnTo>
                  <a:lnTo>
                    <a:pt x="272" y="279"/>
                  </a:lnTo>
                  <a:lnTo>
                    <a:pt x="242" y="277"/>
                  </a:lnTo>
                  <a:lnTo>
                    <a:pt x="289" y="251"/>
                  </a:lnTo>
                  <a:lnTo>
                    <a:pt x="227" y="241"/>
                  </a:lnTo>
                  <a:lnTo>
                    <a:pt x="316" y="205"/>
                  </a:lnTo>
                  <a:lnTo>
                    <a:pt x="196" y="205"/>
                  </a:lnTo>
                  <a:lnTo>
                    <a:pt x="293" y="165"/>
                  </a:lnTo>
                  <a:lnTo>
                    <a:pt x="173" y="169"/>
                  </a:lnTo>
                  <a:lnTo>
                    <a:pt x="253" y="123"/>
                  </a:lnTo>
                  <a:lnTo>
                    <a:pt x="126" y="131"/>
                  </a:lnTo>
                  <a:lnTo>
                    <a:pt x="221" y="80"/>
                  </a:lnTo>
                  <a:lnTo>
                    <a:pt x="101" y="87"/>
                  </a:lnTo>
                  <a:lnTo>
                    <a:pt x="190" y="40"/>
                  </a:lnTo>
                  <a:lnTo>
                    <a:pt x="105" y="40"/>
                  </a:lnTo>
                  <a:lnTo>
                    <a:pt x="141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30" name="Freeform 86">
              <a:extLst>
                <a:ext uri="{FF2B5EF4-FFF2-40B4-BE49-F238E27FC236}">
                  <a16:creationId xmlns:a16="http://schemas.microsoft.com/office/drawing/2014/main" id="{114E63EF-F860-4EFF-91D5-DDA83321F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4" y="1981"/>
              <a:ext cx="1226" cy="146"/>
            </a:xfrm>
            <a:custGeom>
              <a:avLst/>
              <a:gdLst>
                <a:gd name="T0" fmla="*/ 8 w 2443"/>
                <a:gd name="T1" fmla="*/ 0 h 291"/>
                <a:gd name="T2" fmla="*/ 0 w 2443"/>
                <a:gd name="T3" fmla="*/ 72 h 291"/>
                <a:gd name="T4" fmla="*/ 639 w 2443"/>
                <a:gd name="T5" fmla="*/ 91 h 291"/>
                <a:gd name="T6" fmla="*/ 985 w 2443"/>
                <a:gd name="T7" fmla="*/ 249 h 291"/>
                <a:gd name="T8" fmla="*/ 2443 w 2443"/>
                <a:gd name="T9" fmla="*/ 291 h 291"/>
                <a:gd name="T10" fmla="*/ 2424 w 2443"/>
                <a:gd name="T11" fmla="*/ 78 h 291"/>
                <a:gd name="T12" fmla="*/ 8 w 2443"/>
                <a:gd name="T13" fmla="*/ 0 h 291"/>
                <a:gd name="T14" fmla="*/ 8 w 2443"/>
                <a:gd name="T1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43" h="291">
                  <a:moveTo>
                    <a:pt x="8" y="0"/>
                  </a:moveTo>
                  <a:lnTo>
                    <a:pt x="0" y="72"/>
                  </a:lnTo>
                  <a:lnTo>
                    <a:pt x="639" y="91"/>
                  </a:lnTo>
                  <a:lnTo>
                    <a:pt x="985" y="249"/>
                  </a:lnTo>
                  <a:lnTo>
                    <a:pt x="2443" y="291"/>
                  </a:lnTo>
                  <a:lnTo>
                    <a:pt x="2424" y="78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0AD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31" name="Freeform 87">
              <a:extLst>
                <a:ext uri="{FF2B5EF4-FFF2-40B4-BE49-F238E27FC236}">
                  <a16:creationId xmlns:a16="http://schemas.microsoft.com/office/drawing/2014/main" id="{59DCF586-7831-4F25-BFB2-0ED072663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6" y="2047"/>
              <a:ext cx="1204" cy="92"/>
            </a:xfrm>
            <a:custGeom>
              <a:avLst/>
              <a:gdLst>
                <a:gd name="T0" fmla="*/ 0 w 2407"/>
                <a:gd name="T1" fmla="*/ 40 h 186"/>
                <a:gd name="T2" fmla="*/ 51 w 2407"/>
                <a:gd name="T3" fmla="*/ 91 h 186"/>
                <a:gd name="T4" fmla="*/ 645 w 2407"/>
                <a:gd name="T5" fmla="*/ 133 h 186"/>
                <a:gd name="T6" fmla="*/ 1139 w 2407"/>
                <a:gd name="T7" fmla="*/ 158 h 186"/>
                <a:gd name="T8" fmla="*/ 1612 w 2407"/>
                <a:gd name="T9" fmla="*/ 179 h 186"/>
                <a:gd name="T10" fmla="*/ 2084 w 2407"/>
                <a:gd name="T11" fmla="*/ 186 h 186"/>
                <a:gd name="T12" fmla="*/ 2394 w 2407"/>
                <a:gd name="T13" fmla="*/ 179 h 186"/>
                <a:gd name="T14" fmla="*/ 2407 w 2407"/>
                <a:gd name="T15" fmla="*/ 144 h 186"/>
                <a:gd name="T16" fmla="*/ 991 w 2407"/>
                <a:gd name="T17" fmla="*/ 87 h 186"/>
                <a:gd name="T18" fmla="*/ 989 w 2407"/>
                <a:gd name="T19" fmla="*/ 44 h 186"/>
                <a:gd name="T20" fmla="*/ 0 w 2407"/>
                <a:gd name="T21" fmla="*/ 0 h 186"/>
                <a:gd name="T22" fmla="*/ 0 w 2407"/>
                <a:gd name="T23" fmla="*/ 40 h 186"/>
                <a:gd name="T24" fmla="*/ 0 w 2407"/>
                <a:gd name="T25" fmla="*/ 4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07" h="186">
                  <a:moveTo>
                    <a:pt x="0" y="40"/>
                  </a:moveTo>
                  <a:lnTo>
                    <a:pt x="51" y="91"/>
                  </a:lnTo>
                  <a:lnTo>
                    <a:pt x="645" y="133"/>
                  </a:lnTo>
                  <a:lnTo>
                    <a:pt x="1139" y="158"/>
                  </a:lnTo>
                  <a:lnTo>
                    <a:pt x="1612" y="179"/>
                  </a:lnTo>
                  <a:lnTo>
                    <a:pt x="2084" y="186"/>
                  </a:lnTo>
                  <a:lnTo>
                    <a:pt x="2394" y="179"/>
                  </a:lnTo>
                  <a:lnTo>
                    <a:pt x="2407" y="144"/>
                  </a:lnTo>
                  <a:lnTo>
                    <a:pt x="991" y="87"/>
                  </a:lnTo>
                  <a:lnTo>
                    <a:pt x="989" y="44"/>
                  </a:lnTo>
                  <a:lnTo>
                    <a:pt x="0" y="0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32" name="Freeform 88">
              <a:extLst>
                <a:ext uri="{FF2B5EF4-FFF2-40B4-BE49-F238E27FC236}">
                  <a16:creationId xmlns:a16="http://schemas.microsoft.com/office/drawing/2014/main" id="{D0EE1CF2-208A-4B21-A5D3-ACBD0F5E4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8" y="2008"/>
              <a:ext cx="1297" cy="128"/>
            </a:xfrm>
            <a:custGeom>
              <a:avLst/>
              <a:gdLst>
                <a:gd name="T0" fmla="*/ 0 w 2593"/>
                <a:gd name="T1" fmla="*/ 0 h 258"/>
                <a:gd name="T2" fmla="*/ 550 w 2593"/>
                <a:gd name="T3" fmla="*/ 17 h 258"/>
                <a:gd name="T4" fmla="*/ 1008 w 2593"/>
                <a:gd name="T5" fmla="*/ 4 h 258"/>
                <a:gd name="T6" fmla="*/ 1004 w 2593"/>
                <a:gd name="T7" fmla="*/ 32 h 258"/>
                <a:gd name="T8" fmla="*/ 2398 w 2593"/>
                <a:gd name="T9" fmla="*/ 91 h 258"/>
                <a:gd name="T10" fmla="*/ 2398 w 2593"/>
                <a:gd name="T11" fmla="*/ 17 h 258"/>
                <a:gd name="T12" fmla="*/ 2590 w 2593"/>
                <a:gd name="T13" fmla="*/ 26 h 258"/>
                <a:gd name="T14" fmla="*/ 2593 w 2593"/>
                <a:gd name="T15" fmla="*/ 123 h 258"/>
                <a:gd name="T16" fmla="*/ 2548 w 2593"/>
                <a:gd name="T17" fmla="*/ 209 h 258"/>
                <a:gd name="T18" fmla="*/ 2462 w 2593"/>
                <a:gd name="T19" fmla="*/ 255 h 258"/>
                <a:gd name="T20" fmla="*/ 2415 w 2593"/>
                <a:gd name="T21" fmla="*/ 258 h 258"/>
                <a:gd name="T22" fmla="*/ 2399 w 2593"/>
                <a:gd name="T23" fmla="*/ 184 h 258"/>
                <a:gd name="T24" fmla="*/ 956 w 2593"/>
                <a:gd name="T25" fmla="*/ 129 h 258"/>
                <a:gd name="T26" fmla="*/ 38 w 2593"/>
                <a:gd name="T27" fmla="*/ 116 h 258"/>
                <a:gd name="T28" fmla="*/ 0 w 2593"/>
                <a:gd name="T29" fmla="*/ 0 h 258"/>
                <a:gd name="T30" fmla="*/ 0 w 2593"/>
                <a:gd name="T31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93" h="258">
                  <a:moveTo>
                    <a:pt x="0" y="0"/>
                  </a:moveTo>
                  <a:lnTo>
                    <a:pt x="550" y="17"/>
                  </a:lnTo>
                  <a:lnTo>
                    <a:pt x="1008" y="4"/>
                  </a:lnTo>
                  <a:lnTo>
                    <a:pt x="1004" y="32"/>
                  </a:lnTo>
                  <a:lnTo>
                    <a:pt x="2398" y="91"/>
                  </a:lnTo>
                  <a:lnTo>
                    <a:pt x="2398" y="17"/>
                  </a:lnTo>
                  <a:lnTo>
                    <a:pt x="2590" y="26"/>
                  </a:lnTo>
                  <a:lnTo>
                    <a:pt x="2593" y="123"/>
                  </a:lnTo>
                  <a:lnTo>
                    <a:pt x="2548" y="209"/>
                  </a:lnTo>
                  <a:lnTo>
                    <a:pt x="2462" y="255"/>
                  </a:lnTo>
                  <a:lnTo>
                    <a:pt x="2415" y="258"/>
                  </a:lnTo>
                  <a:lnTo>
                    <a:pt x="2399" y="184"/>
                  </a:lnTo>
                  <a:lnTo>
                    <a:pt x="956" y="129"/>
                  </a:lnTo>
                  <a:lnTo>
                    <a:pt x="38" y="1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233" name="Freeform 89">
              <a:extLst>
                <a:ext uri="{FF2B5EF4-FFF2-40B4-BE49-F238E27FC236}">
                  <a16:creationId xmlns:a16="http://schemas.microsoft.com/office/drawing/2014/main" id="{B63A14BE-8C43-44D7-AD44-BAE47D393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" y="1916"/>
              <a:ext cx="1322" cy="175"/>
            </a:xfrm>
            <a:custGeom>
              <a:avLst/>
              <a:gdLst>
                <a:gd name="T0" fmla="*/ 0 w 2638"/>
                <a:gd name="T1" fmla="*/ 122 h 350"/>
                <a:gd name="T2" fmla="*/ 49 w 2638"/>
                <a:gd name="T3" fmla="*/ 44 h 350"/>
                <a:gd name="T4" fmla="*/ 135 w 2638"/>
                <a:gd name="T5" fmla="*/ 4 h 350"/>
                <a:gd name="T6" fmla="*/ 340 w 2638"/>
                <a:gd name="T7" fmla="*/ 0 h 350"/>
                <a:gd name="T8" fmla="*/ 2374 w 2638"/>
                <a:gd name="T9" fmla="*/ 57 h 350"/>
                <a:gd name="T10" fmla="*/ 2580 w 2638"/>
                <a:gd name="T11" fmla="*/ 122 h 350"/>
                <a:gd name="T12" fmla="*/ 2638 w 2638"/>
                <a:gd name="T13" fmla="*/ 202 h 350"/>
                <a:gd name="T14" fmla="*/ 2637 w 2638"/>
                <a:gd name="T15" fmla="*/ 253 h 350"/>
                <a:gd name="T16" fmla="*/ 1045 w 2638"/>
                <a:gd name="T17" fmla="*/ 192 h 350"/>
                <a:gd name="T18" fmla="*/ 574 w 2638"/>
                <a:gd name="T19" fmla="*/ 210 h 350"/>
                <a:gd name="T20" fmla="*/ 559 w 2638"/>
                <a:gd name="T21" fmla="*/ 168 h 350"/>
                <a:gd name="T22" fmla="*/ 68 w 2638"/>
                <a:gd name="T23" fmla="*/ 153 h 350"/>
                <a:gd name="T24" fmla="*/ 66 w 2638"/>
                <a:gd name="T25" fmla="*/ 192 h 350"/>
                <a:gd name="T26" fmla="*/ 123 w 2638"/>
                <a:gd name="T27" fmla="*/ 295 h 350"/>
                <a:gd name="T28" fmla="*/ 114 w 2638"/>
                <a:gd name="T29" fmla="*/ 350 h 350"/>
                <a:gd name="T30" fmla="*/ 49 w 2638"/>
                <a:gd name="T31" fmla="*/ 301 h 350"/>
                <a:gd name="T32" fmla="*/ 7 w 2638"/>
                <a:gd name="T33" fmla="*/ 236 h 350"/>
                <a:gd name="T34" fmla="*/ 0 w 2638"/>
                <a:gd name="T35" fmla="*/ 122 h 350"/>
                <a:gd name="T36" fmla="*/ 0 w 2638"/>
                <a:gd name="T37" fmla="*/ 122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38" h="350">
                  <a:moveTo>
                    <a:pt x="0" y="122"/>
                  </a:moveTo>
                  <a:lnTo>
                    <a:pt x="49" y="44"/>
                  </a:lnTo>
                  <a:lnTo>
                    <a:pt x="135" y="4"/>
                  </a:lnTo>
                  <a:lnTo>
                    <a:pt x="340" y="0"/>
                  </a:lnTo>
                  <a:lnTo>
                    <a:pt x="2374" y="57"/>
                  </a:lnTo>
                  <a:lnTo>
                    <a:pt x="2580" y="122"/>
                  </a:lnTo>
                  <a:lnTo>
                    <a:pt x="2638" y="202"/>
                  </a:lnTo>
                  <a:lnTo>
                    <a:pt x="2637" y="253"/>
                  </a:lnTo>
                  <a:lnTo>
                    <a:pt x="1045" y="192"/>
                  </a:lnTo>
                  <a:lnTo>
                    <a:pt x="574" y="210"/>
                  </a:lnTo>
                  <a:lnTo>
                    <a:pt x="559" y="168"/>
                  </a:lnTo>
                  <a:lnTo>
                    <a:pt x="68" y="153"/>
                  </a:lnTo>
                  <a:lnTo>
                    <a:pt x="66" y="192"/>
                  </a:lnTo>
                  <a:lnTo>
                    <a:pt x="123" y="295"/>
                  </a:lnTo>
                  <a:lnTo>
                    <a:pt x="114" y="350"/>
                  </a:lnTo>
                  <a:lnTo>
                    <a:pt x="49" y="301"/>
                  </a:lnTo>
                  <a:lnTo>
                    <a:pt x="7" y="236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3" tmFilter="0, 0; 0.125,0.2665; 0.25,0.4; 0.375,0.465; 0.5,0.5;  0.625,0.535; 0.75,0.6; 0.875,0.7335; 1,1">
                                          <p:stCondLst>
                                            <p:cond delay="333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3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2" decel="50000">
                                          <p:stCondLst>
                                            <p:cond delay="339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4">
                                          <p:stCondLst>
                                            <p:cond delay="657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2" decel="50000">
                                          <p:stCondLst>
                                            <p:cond delay="671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4">
                                          <p:stCondLst>
                                            <p:cond delay="822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2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4">
                                          <p:stCondLst>
                                            <p:cond delay="906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2" decel="50000">
                                          <p:stCondLst>
                                            <p:cond delay="918"/>
                                          </p:stCondLst>
                                        </p:cTn>
                                        <p:tgtEl>
                                          <p:spTgt spid="6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6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6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B76C1A71-9617-436F-A77D-4716255E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D563DC-9491-4759-BB87-99C69F445624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sp>
        <p:nvSpPr>
          <p:cNvPr id="13317" name="AutoShape 5">
            <a:extLst>
              <a:ext uri="{FF2B5EF4-FFF2-40B4-BE49-F238E27FC236}">
                <a16:creationId xmlns:a16="http://schemas.microsoft.com/office/drawing/2014/main" id="{FAAF1D0A-04B5-4DA7-9403-D24E22D19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168400"/>
            <a:ext cx="3429000" cy="1828800"/>
          </a:xfrm>
          <a:prstGeom prst="wedgeRoundRectCallout">
            <a:avLst>
              <a:gd name="adj1" fmla="val -54028"/>
              <a:gd name="adj2" fmla="val 6979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en-US" i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D10C5C98-0D40-48FD-804F-EEDF8D4FC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687513"/>
            <a:ext cx="4332288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id-ID" altLang="en-US" b="0" i="0" u="sng">
                <a:latin typeface="Times New Roman" panose="02020603050405020304" pitchFamily="18" charset="0"/>
              </a:rPr>
              <a:t>Kelebihan</a:t>
            </a:r>
            <a:endParaRPr lang="id-ID" altLang="en-US" b="0" i="0">
              <a:latin typeface="Times New Roman" panose="02020603050405020304" pitchFamily="18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Mudah mengorganisasikan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Biaya mengorganisasikan rendah</a:t>
            </a:r>
            <a:endParaRPr lang="id-ID" altLang="en-US" b="0" i="0" u="sng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FB898E3C-FD22-413F-A4DA-DFFC50A82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0" y="3919538"/>
            <a:ext cx="38862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id-ID" altLang="en-US" b="0" i="0" u="sng">
                <a:latin typeface="Times New Roman" panose="02020603050405020304" pitchFamily="18" charset="0"/>
              </a:rPr>
              <a:t>Kekurangan</a:t>
            </a:r>
            <a:endParaRPr lang="id-ID" altLang="en-US" b="0" i="0">
              <a:latin typeface="Times New Roman" panose="02020603050405020304" pitchFamily="18" charset="0"/>
            </a:endParaRPr>
          </a:p>
          <a:p>
            <a:pPr>
              <a:spcBef>
                <a:spcPct val="10000"/>
              </a:spcBef>
              <a:buFontTx/>
              <a:buChar char="•"/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Sumber keuangan terbatas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Kewajiban tak terbatas</a:t>
            </a:r>
            <a:endParaRPr lang="id-ID" altLang="en-US" b="0" i="0" u="sng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475" name="Group 163">
            <a:extLst>
              <a:ext uri="{FF2B5EF4-FFF2-40B4-BE49-F238E27FC236}">
                <a16:creationId xmlns:a16="http://schemas.microsoft.com/office/drawing/2014/main" id="{77ED5ACF-3C94-4944-9474-9B1F2C065442}"/>
              </a:ext>
            </a:extLst>
          </p:cNvPr>
          <p:cNvGrpSpPr>
            <a:grpSpLocks/>
          </p:cNvGrpSpPr>
          <p:nvPr/>
        </p:nvGrpSpPr>
        <p:grpSpPr bwMode="auto">
          <a:xfrm>
            <a:off x="2495551" y="3213100"/>
            <a:ext cx="3656013" cy="2787650"/>
            <a:chOff x="612" y="2024"/>
            <a:chExt cx="2303" cy="1756"/>
          </a:xfrm>
        </p:grpSpPr>
        <p:grpSp>
          <p:nvGrpSpPr>
            <p:cNvPr id="5130" name="Group 8">
              <a:extLst>
                <a:ext uri="{FF2B5EF4-FFF2-40B4-BE49-F238E27FC236}">
                  <a16:creationId xmlns:a16="http://schemas.microsoft.com/office/drawing/2014/main" id="{C09794AF-AE1F-4EF6-B36A-7053EE5D68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2" y="2024"/>
              <a:ext cx="2303" cy="1756"/>
              <a:chOff x="562" y="2169"/>
              <a:chExt cx="2303" cy="1756"/>
            </a:xfrm>
          </p:grpSpPr>
          <p:sp>
            <p:nvSpPr>
              <p:cNvPr id="13321" name="Freeform 9">
                <a:extLst>
                  <a:ext uri="{FF2B5EF4-FFF2-40B4-BE49-F238E27FC236}">
                    <a16:creationId xmlns:a16="http://schemas.microsoft.com/office/drawing/2014/main" id="{2F864E6E-9412-41D8-B032-D865F7BD3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" y="2716"/>
                <a:ext cx="1893" cy="987"/>
              </a:xfrm>
              <a:custGeom>
                <a:avLst/>
                <a:gdLst>
                  <a:gd name="T0" fmla="*/ 3141 w 3784"/>
                  <a:gd name="T1" fmla="*/ 28 h 1974"/>
                  <a:gd name="T2" fmla="*/ 7 w 3784"/>
                  <a:gd name="T3" fmla="*/ 0 h 1974"/>
                  <a:gd name="T4" fmla="*/ 0 w 3784"/>
                  <a:gd name="T5" fmla="*/ 1926 h 1974"/>
                  <a:gd name="T6" fmla="*/ 3784 w 3784"/>
                  <a:gd name="T7" fmla="*/ 1974 h 1974"/>
                  <a:gd name="T8" fmla="*/ 3422 w 3784"/>
                  <a:gd name="T9" fmla="*/ 384 h 1974"/>
                  <a:gd name="T10" fmla="*/ 3141 w 3784"/>
                  <a:gd name="T11" fmla="*/ 28 h 1974"/>
                  <a:gd name="T12" fmla="*/ 3141 w 3784"/>
                  <a:gd name="T13" fmla="*/ 28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4" h="1974">
                    <a:moveTo>
                      <a:pt x="3141" y="28"/>
                    </a:moveTo>
                    <a:lnTo>
                      <a:pt x="7" y="0"/>
                    </a:lnTo>
                    <a:lnTo>
                      <a:pt x="0" y="1926"/>
                    </a:lnTo>
                    <a:lnTo>
                      <a:pt x="3784" y="1974"/>
                    </a:lnTo>
                    <a:lnTo>
                      <a:pt x="3422" y="384"/>
                    </a:lnTo>
                    <a:lnTo>
                      <a:pt x="3141" y="28"/>
                    </a:lnTo>
                    <a:lnTo>
                      <a:pt x="3141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22" name="Freeform 10">
                <a:extLst>
                  <a:ext uri="{FF2B5EF4-FFF2-40B4-BE49-F238E27FC236}">
                    <a16:creationId xmlns:a16="http://schemas.microsoft.com/office/drawing/2014/main" id="{DD73DB4C-0E3B-432A-BBD6-9BED018BD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9" y="3133"/>
                <a:ext cx="559" cy="416"/>
              </a:xfrm>
              <a:custGeom>
                <a:avLst/>
                <a:gdLst>
                  <a:gd name="T0" fmla="*/ 161 w 1118"/>
                  <a:gd name="T1" fmla="*/ 14 h 832"/>
                  <a:gd name="T2" fmla="*/ 134 w 1118"/>
                  <a:gd name="T3" fmla="*/ 445 h 832"/>
                  <a:gd name="T4" fmla="*/ 0 w 1118"/>
                  <a:gd name="T5" fmla="*/ 445 h 832"/>
                  <a:gd name="T6" fmla="*/ 70 w 1118"/>
                  <a:gd name="T7" fmla="*/ 769 h 832"/>
                  <a:gd name="T8" fmla="*/ 753 w 1118"/>
                  <a:gd name="T9" fmla="*/ 776 h 832"/>
                  <a:gd name="T10" fmla="*/ 796 w 1118"/>
                  <a:gd name="T11" fmla="*/ 832 h 832"/>
                  <a:gd name="T12" fmla="*/ 1112 w 1118"/>
                  <a:gd name="T13" fmla="*/ 832 h 832"/>
                  <a:gd name="T14" fmla="*/ 1118 w 1118"/>
                  <a:gd name="T15" fmla="*/ 508 h 832"/>
                  <a:gd name="T16" fmla="*/ 888 w 1118"/>
                  <a:gd name="T17" fmla="*/ 515 h 832"/>
                  <a:gd name="T18" fmla="*/ 858 w 1118"/>
                  <a:gd name="T19" fmla="*/ 22 h 832"/>
                  <a:gd name="T20" fmla="*/ 782 w 1118"/>
                  <a:gd name="T21" fmla="*/ 0 h 832"/>
                  <a:gd name="T22" fmla="*/ 737 w 1118"/>
                  <a:gd name="T23" fmla="*/ 211 h 832"/>
                  <a:gd name="T24" fmla="*/ 205 w 1118"/>
                  <a:gd name="T25" fmla="*/ 248 h 832"/>
                  <a:gd name="T26" fmla="*/ 161 w 1118"/>
                  <a:gd name="T27" fmla="*/ 14 h 832"/>
                  <a:gd name="T28" fmla="*/ 161 w 1118"/>
                  <a:gd name="T29" fmla="*/ 14 h 832"/>
                  <a:gd name="T30" fmla="*/ 161 w 1118"/>
                  <a:gd name="T31" fmla="*/ 14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18" h="832">
                    <a:moveTo>
                      <a:pt x="161" y="14"/>
                    </a:moveTo>
                    <a:lnTo>
                      <a:pt x="134" y="445"/>
                    </a:lnTo>
                    <a:lnTo>
                      <a:pt x="0" y="445"/>
                    </a:lnTo>
                    <a:lnTo>
                      <a:pt x="70" y="769"/>
                    </a:lnTo>
                    <a:lnTo>
                      <a:pt x="753" y="776"/>
                    </a:lnTo>
                    <a:lnTo>
                      <a:pt x="796" y="832"/>
                    </a:lnTo>
                    <a:lnTo>
                      <a:pt x="1112" y="832"/>
                    </a:lnTo>
                    <a:lnTo>
                      <a:pt x="1118" y="508"/>
                    </a:lnTo>
                    <a:lnTo>
                      <a:pt x="888" y="515"/>
                    </a:lnTo>
                    <a:lnTo>
                      <a:pt x="858" y="22"/>
                    </a:lnTo>
                    <a:lnTo>
                      <a:pt x="782" y="0"/>
                    </a:lnTo>
                    <a:lnTo>
                      <a:pt x="737" y="211"/>
                    </a:lnTo>
                    <a:lnTo>
                      <a:pt x="205" y="248"/>
                    </a:lnTo>
                    <a:lnTo>
                      <a:pt x="161" y="14"/>
                    </a:lnTo>
                    <a:lnTo>
                      <a:pt x="161" y="14"/>
                    </a:lnTo>
                    <a:lnTo>
                      <a:pt x="161" y="14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23" name="Freeform 11">
                <a:extLst>
                  <a:ext uri="{FF2B5EF4-FFF2-40B4-BE49-F238E27FC236}">
                    <a16:creationId xmlns:a16="http://schemas.microsoft.com/office/drawing/2014/main" id="{2DCAB890-984A-4352-9772-17A60B4B5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3201"/>
                <a:ext cx="266" cy="328"/>
              </a:xfrm>
              <a:custGeom>
                <a:avLst/>
                <a:gdLst>
                  <a:gd name="T0" fmla="*/ 0 w 533"/>
                  <a:gd name="T1" fmla="*/ 0 h 657"/>
                  <a:gd name="T2" fmla="*/ 39 w 533"/>
                  <a:gd name="T3" fmla="*/ 657 h 657"/>
                  <a:gd name="T4" fmla="*/ 533 w 533"/>
                  <a:gd name="T5" fmla="*/ 626 h 657"/>
                  <a:gd name="T6" fmla="*/ 533 w 533"/>
                  <a:gd name="T7" fmla="*/ 88 h 657"/>
                  <a:gd name="T8" fmla="*/ 397 w 533"/>
                  <a:gd name="T9" fmla="*/ 39 h 657"/>
                  <a:gd name="T10" fmla="*/ 0 w 533"/>
                  <a:gd name="T11" fmla="*/ 0 h 657"/>
                  <a:gd name="T12" fmla="*/ 0 w 533"/>
                  <a:gd name="T13" fmla="*/ 0 h 657"/>
                  <a:gd name="T14" fmla="*/ 0 w 533"/>
                  <a:gd name="T15" fmla="*/ 0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3" h="657">
                    <a:moveTo>
                      <a:pt x="0" y="0"/>
                    </a:moveTo>
                    <a:lnTo>
                      <a:pt x="39" y="657"/>
                    </a:lnTo>
                    <a:lnTo>
                      <a:pt x="533" y="626"/>
                    </a:lnTo>
                    <a:lnTo>
                      <a:pt x="533" y="88"/>
                    </a:lnTo>
                    <a:lnTo>
                      <a:pt x="397" y="3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94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24" name="Freeform 12">
                <a:extLst>
                  <a:ext uri="{FF2B5EF4-FFF2-40B4-BE49-F238E27FC236}">
                    <a16:creationId xmlns:a16="http://schemas.microsoft.com/office/drawing/2014/main" id="{4D59D396-E3A8-4EC3-BAC1-4E2948A2AF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" y="3757"/>
                <a:ext cx="2246" cy="168"/>
              </a:xfrm>
              <a:custGeom>
                <a:avLst/>
                <a:gdLst>
                  <a:gd name="T0" fmla="*/ 0 w 4492"/>
                  <a:gd name="T1" fmla="*/ 2 h 336"/>
                  <a:gd name="T2" fmla="*/ 380 w 4492"/>
                  <a:gd name="T3" fmla="*/ 212 h 336"/>
                  <a:gd name="T4" fmla="*/ 1369 w 4492"/>
                  <a:gd name="T5" fmla="*/ 299 h 336"/>
                  <a:gd name="T6" fmla="*/ 2266 w 4492"/>
                  <a:gd name="T7" fmla="*/ 248 h 336"/>
                  <a:gd name="T8" fmla="*/ 3048 w 4492"/>
                  <a:gd name="T9" fmla="*/ 170 h 336"/>
                  <a:gd name="T10" fmla="*/ 3810 w 4492"/>
                  <a:gd name="T11" fmla="*/ 336 h 336"/>
                  <a:gd name="T12" fmla="*/ 4482 w 4492"/>
                  <a:gd name="T13" fmla="*/ 254 h 336"/>
                  <a:gd name="T14" fmla="*/ 4398 w 4492"/>
                  <a:gd name="T15" fmla="*/ 107 h 336"/>
                  <a:gd name="T16" fmla="*/ 4492 w 4492"/>
                  <a:gd name="T17" fmla="*/ 0 h 336"/>
                  <a:gd name="T18" fmla="*/ 0 w 4492"/>
                  <a:gd name="T19" fmla="*/ 2 h 336"/>
                  <a:gd name="T20" fmla="*/ 0 w 4492"/>
                  <a:gd name="T21" fmla="*/ 2 h 336"/>
                  <a:gd name="T22" fmla="*/ 0 w 4492"/>
                  <a:gd name="T23" fmla="*/ 2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92" h="336">
                    <a:moveTo>
                      <a:pt x="0" y="2"/>
                    </a:moveTo>
                    <a:lnTo>
                      <a:pt x="380" y="212"/>
                    </a:lnTo>
                    <a:lnTo>
                      <a:pt x="1369" y="299"/>
                    </a:lnTo>
                    <a:lnTo>
                      <a:pt x="2266" y="248"/>
                    </a:lnTo>
                    <a:lnTo>
                      <a:pt x="3048" y="170"/>
                    </a:lnTo>
                    <a:lnTo>
                      <a:pt x="3810" y="336"/>
                    </a:lnTo>
                    <a:lnTo>
                      <a:pt x="4482" y="254"/>
                    </a:lnTo>
                    <a:lnTo>
                      <a:pt x="4398" y="107"/>
                    </a:lnTo>
                    <a:lnTo>
                      <a:pt x="449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25" name="Freeform 13">
                <a:extLst>
                  <a:ext uri="{FF2B5EF4-FFF2-40B4-BE49-F238E27FC236}">
                    <a16:creationId xmlns:a16="http://schemas.microsoft.com/office/drawing/2014/main" id="{EFCA130C-D928-425B-9703-5FF9CB312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3303"/>
                <a:ext cx="202" cy="70"/>
              </a:xfrm>
              <a:custGeom>
                <a:avLst/>
                <a:gdLst>
                  <a:gd name="T0" fmla="*/ 0 w 402"/>
                  <a:gd name="T1" fmla="*/ 20 h 140"/>
                  <a:gd name="T2" fmla="*/ 268 w 402"/>
                  <a:gd name="T3" fmla="*/ 0 h 140"/>
                  <a:gd name="T4" fmla="*/ 402 w 402"/>
                  <a:gd name="T5" fmla="*/ 111 h 140"/>
                  <a:gd name="T6" fmla="*/ 113 w 402"/>
                  <a:gd name="T7" fmla="*/ 140 h 140"/>
                  <a:gd name="T8" fmla="*/ 0 w 402"/>
                  <a:gd name="T9" fmla="*/ 20 h 140"/>
                  <a:gd name="T10" fmla="*/ 0 w 402"/>
                  <a:gd name="T11" fmla="*/ 20 h 140"/>
                  <a:gd name="T12" fmla="*/ 0 w 402"/>
                  <a:gd name="T13" fmla="*/ 2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2" h="140">
                    <a:moveTo>
                      <a:pt x="0" y="20"/>
                    </a:moveTo>
                    <a:lnTo>
                      <a:pt x="268" y="0"/>
                    </a:lnTo>
                    <a:lnTo>
                      <a:pt x="402" y="111"/>
                    </a:lnTo>
                    <a:lnTo>
                      <a:pt x="113" y="14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999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26" name="Freeform 14">
                <a:extLst>
                  <a:ext uri="{FF2B5EF4-FFF2-40B4-BE49-F238E27FC236}">
                    <a16:creationId xmlns:a16="http://schemas.microsoft.com/office/drawing/2014/main" id="{5ED7DFE1-8704-4BB9-85CE-D33F7A896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3292"/>
                <a:ext cx="190" cy="74"/>
              </a:xfrm>
              <a:custGeom>
                <a:avLst/>
                <a:gdLst>
                  <a:gd name="T0" fmla="*/ 0 w 381"/>
                  <a:gd name="T1" fmla="*/ 36 h 147"/>
                  <a:gd name="T2" fmla="*/ 85 w 381"/>
                  <a:gd name="T3" fmla="*/ 133 h 147"/>
                  <a:gd name="T4" fmla="*/ 381 w 381"/>
                  <a:gd name="T5" fmla="*/ 147 h 147"/>
                  <a:gd name="T6" fmla="*/ 149 w 381"/>
                  <a:gd name="T7" fmla="*/ 0 h 147"/>
                  <a:gd name="T8" fmla="*/ 0 w 381"/>
                  <a:gd name="T9" fmla="*/ 36 h 147"/>
                  <a:gd name="T10" fmla="*/ 0 w 381"/>
                  <a:gd name="T11" fmla="*/ 36 h 147"/>
                  <a:gd name="T12" fmla="*/ 0 w 381"/>
                  <a:gd name="T13" fmla="*/ 3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147">
                    <a:moveTo>
                      <a:pt x="0" y="36"/>
                    </a:moveTo>
                    <a:lnTo>
                      <a:pt x="85" y="133"/>
                    </a:lnTo>
                    <a:lnTo>
                      <a:pt x="381" y="147"/>
                    </a:lnTo>
                    <a:lnTo>
                      <a:pt x="149" y="0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B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27" name="Freeform 15">
                <a:extLst>
                  <a:ext uri="{FF2B5EF4-FFF2-40B4-BE49-F238E27FC236}">
                    <a16:creationId xmlns:a16="http://schemas.microsoft.com/office/drawing/2014/main" id="{151E96F0-F83A-4D0A-98B1-12347B19C7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3" y="3324"/>
                <a:ext cx="183" cy="98"/>
              </a:xfrm>
              <a:custGeom>
                <a:avLst/>
                <a:gdLst>
                  <a:gd name="T0" fmla="*/ 0 w 365"/>
                  <a:gd name="T1" fmla="*/ 0 h 197"/>
                  <a:gd name="T2" fmla="*/ 34 w 365"/>
                  <a:gd name="T3" fmla="*/ 169 h 197"/>
                  <a:gd name="T4" fmla="*/ 294 w 365"/>
                  <a:gd name="T5" fmla="*/ 197 h 197"/>
                  <a:gd name="T6" fmla="*/ 365 w 365"/>
                  <a:gd name="T7" fmla="*/ 50 h 197"/>
                  <a:gd name="T8" fmla="*/ 0 w 365"/>
                  <a:gd name="T9" fmla="*/ 0 h 197"/>
                  <a:gd name="T10" fmla="*/ 0 w 365"/>
                  <a:gd name="T11" fmla="*/ 0 h 197"/>
                  <a:gd name="T12" fmla="*/ 0 w 365"/>
                  <a:gd name="T13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" h="197">
                    <a:moveTo>
                      <a:pt x="0" y="0"/>
                    </a:moveTo>
                    <a:lnTo>
                      <a:pt x="34" y="169"/>
                    </a:lnTo>
                    <a:lnTo>
                      <a:pt x="294" y="197"/>
                    </a:lnTo>
                    <a:lnTo>
                      <a:pt x="365" y="5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28" name="Freeform 16">
                <a:extLst>
                  <a:ext uri="{FF2B5EF4-FFF2-40B4-BE49-F238E27FC236}">
                    <a16:creationId xmlns:a16="http://schemas.microsoft.com/office/drawing/2014/main" id="{DAF132B8-96BD-43F0-B501-7FDF2489EF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3317"/>
                <a:ext cx="250" cy="98"/>
              </a:xfrm>
              <a:custGeom>
                <a:avLst/>
                <a:gdLst>
                  <a:gd name="T0" fmla="*/ 0 w 501"/>
                  <a:gd name="T1" fmla="*/ 155 h 197"/>
                  <a:gd name="T2" fmla="*/ 86 w 501"/>
                  <a:gd name="T3" fmla="*/ 0 h 197"/>
                  <a:gd name="T4" fmla="*/ 437 w 501"/>
                  <a:gd name="T5" fmla="*/ 21 h 197"/>
                  <a:gd name="T6" fmla="*/ 501 w 501"/>
                  <a:gd name="T7" fmla="*/ 197 h 197"/>
                  <a:gd name="T8" fmla="*/ 0 w 501"/>
                  <a:gd name="T9" fmla="*/ 155 h 197"/>
                  <a:gd name="T10" fmla="*/ 0 w 501"/>
                  <a:gd name="T11" fmla="*/ 155 h 197"/>
                  <a:gd name="T12" fmla="*/ 0 w 501"/>
                  <a:gd name="T13" fmla="*/ 15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1" h="197">
                    <a:moveTo>
                      <a:pt x="0" y="155"/>
                    </a:moveTo>
                    <a:lnTo>
                      <a:pt x="86" y="0"/>
                    </a:lnTo>
                    <a:lnTo>
                      <a:pt x="437" y="21"/>
                    </a:lnTo>
                    <a:lnTo>
                      <a:pt x="501" y="197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FF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29" name="Freeform 17">
                <a:extLst>
                  <a:ext uri="{FF2B5EF4-FFF2-40B4-BE49-F238E27FC236}">
                    <a16:creationId xmlns:a16="http://schemas.microsoft.com/office/drawing/2014/main" id="{34D59F7F-EFA3-4F75-A93F-4FCEDE74F1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" y="3475"/>
                <a:ext cx="2303" cy="292"/>
              </a:xfrm>
              <a:custGeom>
                <a:avLst/>
                <a:gdLst>
                  <a:gd name="T0" fmla="*/ 180 w 4605"/>
                  <a:gd name="T1" fmla="*/ 107 h 586"/>
                  <a:gd name="T2" fmla="*/ 763 w 4605"/>
                  <a:gd name="T3" fmla="*/ 0 h 586"/>
                  <a:gd name="T4" fmla="*/ 799 w 4605"/>
                  <a:gd name="T5" fmla="*/ 177 h 586"/>
                  <a:gd name="T6" fmla="*/ 1812 w 4605"/>
                  <a:gd name="T7" fmla="*/ 226 h 586"/>
                  <a:gd name="T8" fmla="*/ 2087 w 4605"/>
                  <a:gd name="T9" fmla="*/ 99 h 586"/>
                  <a:gd name="T10" fmla="*/ 2608 w 4605"/>
                  <a:gd name="T11" fmla="*/ 113 h 586"/>
                  <a:gd name="T12" fmla="*/ 2677 w 4605"/>
                  <a:gd name="T13" fmla="*/ 143 h 586"/>
                  <a:gd name="T14" fmla="*/ 2939 w 4605"/>
                  <a:gd name="T15" fmla="*/ 143 h 586"/>
                  <a:gd name="T16" fmla="*/ 3150 w 4605"/>
                  <a:gd name="T17" fmla="*/ 254 h 586"/>
                  <a:gd name="T18" fmla="*/ 4099 w 4605"/>
                  <a:gd name="T19" fmla="*/ 248 h 586"/>
                  <a:gd name="T20" fmla="*/ 4408 w 4605"/>
                  <a:gd name="T21" fmla="*/ 205 h 586"/>
                  <a:gd name="T22" fmla="*/ 4605 w 4605"/>
                  <a:gd name="T23" fmla="*/ 586 h 586"/>
                  <a:gd name="T24" fmla="*/ 67 w 4605"/>
                  <a:gd name="T25" fmla="*/ 536 h 586"/>
                  <a:gd name="T26" fmla="*/ 0 w 4605"/>
                  <a:gd name="T27" fmla="*/ 290 h 586"/>
                  <a:gd name="T28" fmla="*/ 180 w 4605"/>
                  <a:gd name="T29" fmla="*/ 107 h 586"/>
                  <a:gd name="T30" fmla="*/ 180 w 4605"/>
                  <a:gd name="T31" fmla="*/ 107 h 586"/>
                  <a:gd name="T32" fmla="*/ 180 w 4605"/>
                  <a:gd name="T33" fmla="*/ 107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05" h="586">
                    <a:moveTo>
                      <a:pt x="180" y="107"/>
                    </a:moveTo>
                    <a:lnTo>
                      <a:pt x="763" y="0"/>
                    </a:lnTo>
                    <a:lnTo>
                      <a:pt x="799" y="177"/>
                    </a:lnTo>
                    <a:lnTo>
                      <a:pt x="1812" y="226"/>
                    </a:lnTo>
                    <a:lnTo>
                      <a:pt x="2087" y="99"/>
                    </a:lnTo>
                    <a:lnTo>
                      <a:pt x="2608" y="113"/>
                    </a:lnTo>
                    <a:lnTo>
                      <a:pt x="2677" y="143"/>
                    </a:lnTo>
                    <a:lnTo>
                      <a:pt x="2939" y="143"/>
                    </a:lnTo>
                    <a:lnTo>
                      <a:pt x="3150" y="254"/>
                    </a:lnTo>
                    <a:lnTo>
                      <a:pt x="4099" y="248"/>
                    </a:lnTo>
                    <a:lnTo>
                      <a:pt x="4408" y="205"/>
                    </a:lnTo>
                    <a:lnTo>
                      <a:pt x="4605" y="586"/>
                    </a:lnTo>
                    <a:lnTo>
                      <a:pt x="67" y="536"/>
                    </a:lnTo>
                    <a:lnTo>
                      <a:pt x="0" y="290"/>
                    </a:lnTo>
                    <a:lnTo>
                      <a:pt x="180" y="107"/>
                    </a:lnTo>
                    <a:lnTo>
                      <a:pt x="180" y="107"/>
                    </a:lnTo>
                    <a:lnTo>
                      <a:pt x="180" y="107"/>
                    </a:ln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0" name="Freeform 18">
                <a:extLst>
                  <a:ext uri="{FF2B5EF4-FFF2-40B4-BE49-F238E27FC236}">
                    <a16:creationId xmlns:a16="http://schemas.microsoft.com/office/drawing/2014/main" id="{99E68A4B-B88A-49D7-8024-0875144640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8" y="3320"/>
                <a:ext cx="507" cy="286"/>
              </a:xfrm>
              <a:custGeom>
                <a:avLst/>
                <a:gdLst>
                  <a:gd name="T0" fmla="*/ 0 w 1013"/>
                  <a:gd name="T1" fmla="*/ 275 h 571"/>
                  <a:gd name="T2" fmla="*/ 8 w 1013"/>
                  <a:gd name="T3" fmla="*/ 494 h 571"/>
                  <a:gd name="T4" fmla="*/ 1013 w 1013"/>
                  <a:gd name="T5" fmla="*/ 571 h 571"/>
                  <a:gd name="T6" fmla="*/ 999 w 1013"/>
                  <a:gd name="T7" fmla="*/ 0 h 571"/>
                  <a:gd name="T8" fmla="*/ 879 w 1013"/>
                  <a:gd name="T9" fmla="*/ 240 h 571"/>
                  <a:gd name="T10" fmla="*/ 0 w 1013"/>
                  <a:gd name="T11" fmla="*/ 275 h 571"/>
                  <a:gd name="T12" fmla="*/ 0 w 1013"/>
                  <a:gd name="T13" fmla="*/ 275 h 571"/>
                  <a:gd name="T14" fmla="*/ 0 w 1013"/>
                  <a:gd name="T15" fmla="*/ 275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3" h="571">
                    <a:moveTo>
                      <a:pt x="0" y="275"/>
                    </a:moveTo>
                    <a:lnTo>
                      <a:pt x="8" y="494"/>
                    </a:lnTo>
                    <a:lnTo>
                      <a:pt x="1013" y="571"/>
                    </a:lnTo>
                    <a:lnTo>
                      <a:pt x="999" y="0"/>
                    </a:lnTo>
                    <a:lnTo>
                      <a:pt x="879" y="240"/>
                    </a:lnTo>
                    <a:lnTo>
                      <a:pt x="0" y="275"/>
                    </a:lnTo>
                    <a:lnTo>
                      <a:pt x="0" y="275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FFC7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1" name="Freeform 19">
                <a:extLst>
                  <a:ext uri="{FF2B5EF4-FFF2-40B4-BE49-F238E27FC236}">
                    <a16:creationId xmlns:a16="http://schemas.microsoft.com/office/drawing/2014/main" id="{9346F218-AB60-4E54-8554-D6EBF2E69E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3271"/>
                <a:ext cx="500" cy="335"/>
              </a:xfrm>
              <a:custGeom>
                <a:avLst/>
                <a:gdLst>
                  <a:gd name="T0" fmla="*/ 0 w 999"/>
                  <a:gd name="T1" fmla="*/ 112 h 669"/>
                  <a:gd name="T2" fmla="*/ 177 w 999"/>
                  <a:gd name="T3" fmla="*/ 266 h 669"/>
                  <a:gd name="T4" fmla="*/ 879 w 999"/>
                  <a:gd name="T5" fmla="*/ 204 h 669"/>
                  <a:gd name="T6" fmla="*/ 627 w 999"/>
                  <a:gd name="T7" fmla="*/ 36 h 669"/>
                  <a:gd name="T8" fmla="*/ 633 w 999"/>
                  <a:gd name="T9" fmla="*/ 0 h 669"/>
                  <a:gd name="T10" fmla="*/ 999 w 999"/>
                  <a:gd name="T11" fmla="*/ 105 h 669"/>
                  <a:gd name="T12" fmla="*/ 999 w 999"/>
                  <a:gd name="T13" fmla="*/ 669 h 669"/>
                  <a:gd name="T14" fmla="*/ 163 w 999"/>
                  <a:gd name="T15" fmla="*/ 669 h 669"/>
                  <a:gd name="T16" fmla="*/ 14 w 999"/>
                  <a:gd name="T17" fmla="*/ 556 h 669"/>
                  <a:gd name="T18" fmla="*/ 0 w 999"/>
                  <a:gd name="T19" fmla="*/ 112 h 669"/>
                  <a:gd name="T20" fmla="*/ 0 w 999"/>
                  <a:gd name="T21" fmla="*/ 112 h 669"/>
                  <a:gd name="T22" fmla="*/ 0 w 999"/>
                  <a:gd name="T23" fmla="*/ 112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9" h="669">
                    <a:moveTo>
                      <a:pt x="0" y="112"/>
                    </a:moveTo>
                    <a:lnTo>
                      <a:pt x="177" y="266"/>
                    </a:lnTo>
                    <a:lnTo>
                      <a:pt x="879" y="204"/>
                    </a:lnTo>
                    <a:lnTo>
                      <a:pt x="627" y="36"/>
                    </a:lnTo>
                    <a:lnTo>
                      <a:pt x="633" y="0"/>
                    </a:lnTo>
                    <a:lnTo>
                      <a:pt x="999" y="105"/>
                    </a:lnTo>
                    <a:lnTo>
                      <a:pt x="999" y="669"/>
                    </a:lnTo>
                    <a:lnTo>
                      <a:pt x="163" y="669"/>
                    </a:lnTo>
                    <a:lnTo>
                      <a:pt x="14" y="556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FFC7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2" name="Freeform 20">
                <a:extLst>
                  <a:ext uri="{FF2B5EF4-FFF2-40B4-BE49-F238E27FC236}">
                    <a16:creationId xmlns:a16="http://schemas.microsoft.com/office/drawing/2014/main" id="{52FA8AC7-C331-47C4-A21F-7B6ACCA5A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4" y="3077"/>
                <a:ext cx="492" cy="261"/>
              </a:xfrm>
              <a:custGeom>
                <a:avLst/>
                <a:gdLst>
                  <a:gd name="T0" fmla="*/ 0 w 985"/>
                  <a:gd name="T1" fmla="*/ 0 h 522"/>
                  <a:gd name="T2" fmla="*/ 79 w 985"/>
                  <a:gd name="T3" fmla="*/ 347 h 522"/>
                  <a:gd name="T4" fmla="*/ 448 w 985"/>
                  <a:gd name="T5" fmla="*/ 347 h 522"/>
                  <a:gd name="T6" fmla="*/ 807 w 985"/>
                  <a:gd name="T7" fmla="*/ 426 h 522"/>
                  <a:gd name="T8" fmla="*/ 985 w 985"/>
                  <a:gd name="T9" fmla="*/ 522 h 522"/>
                  <a:gd name="T10" fmla="*/ 971 w 985"/>
                  <a:gd name="T11" fmla="*/ 107 h 522"/>
                  <a:gd name="T12" fmla="*/ 0 w 985"/>
                  <a:gd name="T13" fmla="*/ 0 h 522"/>
                  <a:gd name="T14" fmla="*/ 0 w 985"/>
                  <a:gd name="T15" fmla="*/ 0 h 522"/>
                  <a:gd name="T16" fmla="*/ 0 w 985"/>
                  <a:gd name="T17" fmla="*/ 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5" h="522">
                    <a:moveTo>
                      <a:pt x="0" y="0"/>
                    </a:moveTo>
                    <a:lnTo>
                      <a:pt x="79" y="347"/>
                    </a:lnTo>
                    <a:lnTo>
                      <a:pt x="448" y="347"/>
                    </a:lnTo>
                    <a:lnTo>
                      <a:pt x="807" y="426"/>
                    </a:lnTo>
                    <a:lnTo>
                      <a:pt x="985" y="522"/>
                    </a:lnTo>
                    <a:lnTo>
                      <a:pt x="971" y="10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F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3" name="Freeform 21">
                <a:extLst>
                  <a:ext uri="{FF2B5EF4-FFF2-40B4-BE49-F238E27FC236}">
                    <a16:creationId xmlns:a16="http://schemas.microsoft.com/office/drawing/2014/main" id="{774E1016-5F83-4E22-9774-F9EE89824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3108"/>
                <a:ext cx="472" cy="248"/>
              </a:xfrm>
              <a:custGeom>
                <a:avLst/>
                <a:gdLst>
                  <a:gd name="T0" fmla="*/ 0 w 943"/>
                  <a:gd name="T1" fmla="*/ 71 h 495"/>
                  <a:gd name="T2" fmla="*/ 96 w 943"/>
                  <a:gd name="T3" fmla="*/ 495 h 495"/>
                  <a:gd name="T4" fmla="*/ 241 w 943"/>
                  <a:gd name="T5" fmla="*/ 373 h 495"/>
                  <a:gd name="T6" fmla="*/ 274 w 943"/>
                  <a:gd name="T7" fmla="*/ 381 h 495"/>
                  <a:gd name="T8" fmla="*/ 943 w 943"/>
                  <a:gd name="T9" fmla="*/ 339 h 495"/>
                  <a:gd name="T10" fmla="*/ 921 w 943"/>
                  <a:gd name="T11" fmla="*/ 71 h 495"/>
                  <a:gd name="T12" fmla="*/ 141 w 943"/>
                  <a:gd name="T13" fmla="*/ 0 h 495"/>
                  <a:gd name="T14" fmla="*/ 0 w 943"/>
                  <a:gd name="T15" fmla="*/ 71 h 495"/>
                  <a:gd name="T16" fmla="*/ 0 w 943"/>
                  <a:gd name="T17" fmla="*/ 71 h 495"/>
                  <a:gd name="T18" fmla="*/ 0 w 943"/>
                  <a:gd name="T19" fmla="*/ 71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3" h="495">
                    <a:moveTo>
                      <a:pt x="0" y="71"/>
                    </a:moveTo>
                    <a:lnTo>
                      <a:pt x="96" y="495"/>
                    </a:lnTo>
                    <a:lnTo>
                      <a:pt x="241" y="373"/>
                    </a:lnTo>
                    <a:lnTo>
                      <a:pt x="274" y="381"/>
                    </a:lnTo>
                    <a:lnTo>
                      <a:pt x="943" y="339"/>
                    </a:lnTo>
                    <a:lnTo>
                      <a:pt x="921" y="71"/>
                    </a:lnTo>
                    <a:lnTo>
                      <a:pt x="141" y="0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B2F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4" name="Freeform 22">
                <a:extLst>
                  <a:ext uri="{FF2B5EF4-FFF2-40B4-BE49-F238E27FC236}">
                    <a16:creationId xmlns:a16="http://schemas.microsoft.com/office/drawing/2014/main" id="{6ED06D57-134B-49B5-AFCB-420D114C3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" y="2169"/>
                <a:ext cx="2189" cy="1416"/>
              </a:xfrm>
              <a:custGeom>
                <a:avLst/>
                <a:gdLst>
                  <a:gd name="T0" fmla="*/ 0 w 4377"/>
                  <a:gd name="T1" fmla="*/ 2724 h 2832"/>
                  <a:gd name="T2" fmla="*/ 710 w 4377"/>
                  <a:gd name="T3" fmla="*/ 2733 h 2832"/>
                  <a:gd name="T4" fmla="*/ 710 w 4377"/>
                  <a:gd name="T5" fmla="*/ 2578 h 2832"/>
                  <a:gd name="T6" fmla="*/ 873 w 4377"/>
                  <a:gd name="T7" fmla="*/ 2296 h 2832"/>
                  <a:gd name="T8" fmla="*/ 936 w 4377"/>
                  <a:gd name="T9" fmla="*/ 2261 h 2832"/>
                  <a:gd name="T10" fmla="*/ 957 w 4377"/>
                  <a:gd name="T11" fmla="*/ 1802 h 2832"/>
                  <a:gd name="T12" fmla="*/ 796 w 4377"/>
                  <a:gd name="T13" fmla="*/ 1824 h 2832"/>
                  <a:gd name="T14" fmla="*/ 760 w 4377"/>
                  <a:gd name="T15" fmla="*/ 1677 h 2832"/>
                  <a:gd name="T16" fmla="*/ 859 w 4377"/>
                  <a:gd name="T17" fmla="*/ 1479 h 2832"/>
                  <a:gd name="T18" fmla="*/ 943 w 4377"/>
                  <a:gd name="T19" fmla="*/ 1261 h 2832"/>
                  <a:gd name="T20" fmla="*/ 1252 w 4377"/>
                  <a:gd name="T21" fmla="*/ 1310 h 2832"/>
                  <a:gd name="T22" fmla="*/ 3307 w 4377"/>
                  <a:gd name="T23" fmla="*/ 1360 h 2832"/>
                  <a:gd name="T24" fmla="*/ 3603 w 4377"/>
                  <a:gd name="T25" fmla="*/ 1316 h 2832"/>
                  <a:gd name="T26" fmla="*/ 4032 w 4377"/>
                  <a:gd name="T27" fmla="*/ 2043 h 2832"/>
                  <a:gd name="T28" fmla="*/ 3899 w 4377"/>
                  <a:gd name="T29" fmla="*/ 2549 h 2832"/>
                  <a:gd name="T30" fmla="*/ 4074 w 4377"/>
                  <a:gd name="T31" fmla="*/ 2832 h 2832"/>
                  <a:gd name="T32" fmla="*/ 4355 w 4377"/>
                  <a:gd name="T33" fmla="*/ 2789 h 2832"/>
                  <a:gd name="T34" fmla="*/ 4377 w 4377"/>
                  <a:gd name="T35" fmla="*/ 2584 h 2832"/>
                  <a:gd name="T36" fmla="*/ 4236 w 4377"/>
                  <a:gd name="T37" fmla="*/ 2423 h 2832"/>
                  <a:gd name="T38" fmla="*/ 4258 w 4377"/>
                  <a:gd name="T39" fmla="*/ 2064 h 2832"/>
                  <a:gd name="T40" fmla="*/ 4201 w 4377"/>
                  <a:gd name="T41" fmla="*/ 1549 h 2832"/>
                  <a:gd name="T42" fmla="*/ 3954 w 4377"/>
                  <a:gd name="T43" fmla="*/ 1316 h 2832"/>
                  <a:gd name="T44" fmla="*/ 3926 w 4377"/>
                  <a:gd name="T45" fmla="*/ 324 h 2832"/>
                  <a:gd name="T46" fmla="*/ 704 w 4377"/>
                  <a:gd name="T47" fmla="*/ 0 h 2832"/>
                  <a:gd name="T48" fmla="*/ 481 w 4377"/>
                  <a:gd name="T49" fmla="*/ 807 h 2832"/>
                  <a:gd name="T50" fmla="*/ 458 w 4377"/>
                  <a:gd name="T51" fmla="*/ 302 h 2832"/>
                  <a:gd name="T52" fmla="*/ 210 w 4377"/>
                  <a:gd name="T53" fmla="*/ 852 h 2832"/>
                  <a:gd name="T54" fmla="*/ 218 w 4377"/>
                  <a:gd name="T55" fmla="*/ 1197 h 2832"/>
                  <a:gd name="T56" fmla="*/ 464 w 4377"/>
                  <a:gd name="T57" fmla="*/ 2394 h 2832"/>
                  <a:gd name="T58" fmla="*/ 0 w 4377"/>
                  <a:gd name="T59" fmla="*/ 2724 h 2832"/>
                  <a:gd name="T60" fmla="*/ 0 w 4377"/>
                  <a:gd name="T61" fmla="*/ 2724 h 2832"/>
                  <a:gd name="T62" fmla="*/ 0 w 4377"/>
                  <a:gd name="T63" fmla="*/ 2724 h 2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77" h="2832">
                    <a:moveTo>
                      <a:pt x="0" y="2724"/>
                    </a:moveTo>
                    <a:lnTo>
                      <a:pt x="710" y="2733"/>
                    </a:lnTo>
                    <a:lnTo>
                      <a:pt x="710" y="2578"/>
                    </a:lnTo>
                    <a:lnTo>
                      <a:pt x="873" y="2296"/>
                    </a:lnTo>
                    <a:lnTo>
                      <a:pt x="936" y="2261"/>
                    </a:lnTo>
                    <a:lnTo>
                      <a:pt x="957" y="1802"/>
                    </a:lnTo>
                    <a:lnTo>
                      <a:pt x="796" y="1824"/>
                    </a:lnTo>
                    <a:lnTo>
                      <a:pt x="760" y="1677"/>
                    </a:lnTo>
                    <a:lnTo>
                      <a:pt x="859" y="1479"/>
                    </a:lnTo>
                    <a:lnTo>
                      <a:pt x="943" y="1261"/>
                    </a:lnTo>
                    <a:lnTo>
                      <a:pt x="1252" y="1310"/>
                    </a:lnTo>
                    <a:lnTo>
                      <a:pt x="3307" y="1360"/>
                    </a:lnTo>
                    <a:lnTo>
                      <a:pt x="3603" y="1316"/>
                    </a:lnTo>
                    <a:lnTo>
                      <a:pt x="4032" y="2043"/>
                    </a:lnTo>
                    <a:lnTo>
                      <a:pt x="3899" y="2549"/>
                    </a:lnTo>
                    <a:lnTo>
                      <a:pt x="4074" y="2832"/>
                    </a:lnTo>
                    <a:lnTo>
                      <a:pt x="4355" y="2789"/>
                    </a:lnTo>
                    <a:lnTo>
                      <a:pt x="4377" y="2584"/>
                    </a:lnTo>
                    <a:lnTo>
                      <a:pt x="4236" y="2423"/>
                    </a:lnTo>
                    <a:lnTo>
                      <a:pt x="4258" y="2064"/>
                    </a:lnTo>
                    <a:lnTo>
                      <a:pt x="4201" y="1549"/>
                    </a:lnTo>
                    <a:lnTo>
                      <a:pt x="3954" y="1316"/>
                    </a:lnTo>
                    <a:lnTo>
                      <a:pt x="3926" y="324"/>
                    </a:lnTo>
                    <a:lnTo>
                      <a:pt x="704" y="0"/>
                    </a:lnTo>
                    <a:lnTo>
                      <a:pt x="481" y="807"/>
                    </a:lnTo>
                    <a:lnTo>
                      <a:pt x="458" y="302"/>
                    </a:lnTo>
                    <a:lnTo>
                      <a:pt x="210" y="852"/>
                    </a:lnTo>
                    <a:lnTo>
                      <a:pt x="218" y="1197"/>
                    </a:lnTo>
                    <a:lnTo>
                      <a:pt x="464" y="2394"/>
                    </a:lnTo>
                    <a:lnTo>
                      <a:pt x="0" y="2724"/>
                    </a:lnTo>
                    <a:lnTo>
                      <a:pt x="0" y="2724"/>
                    </a:lnTo>
                    <a:lnTo>
                      <a:pt x="0" y="2724"/>
                    </a:lnTo>
                    <a:close/>
                  </a:path>
                </a:pathLst>
              </a:custGeom>
              <a:solidFill>
                <a:srgbClr val="E896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5" name="Freeform 23">
                <a:extLst>
                  <a:ext uri="{FF2B5EF4-FFF2-40B4-BE49-F238E27FC236}">
                    <a16:creationId xmlns:a16="http://schemas.microsoft.com/office/drawing/2014/main" id="{93C2DEFF-0931-48D4-8ABD-60E4CC32E4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" y="2817"/>
                <a:ext cx="208" cy="196"/>
              </a:xfrm>
              <a:custGeom>
                <a:avLst/>
                <a:gdLst>
                  <a:gd name="T0" fmla="*/ 177 w 415"/>
                  <a:gd name="T1" fmla="*/ 0 h 393"/>
                  <a:gd name="T2" fmla="*/ 106 w 415"/>
                  <a:gd name="T3" fmla="*/ 205 h 393"/>
                  <a:gd name="T4" fmla="*/ 0 w 415"/>
                  <a:gd name="T5" fmla="*/ 359 h 393"/>
                  <a:gd name="T6" fmla="*/ 324 w 415"/>
                  <a:gd name="T7" fmla="*/ 393 h 393"/>
                  <a:gd name="T8" fmla="*/ 415 w 415"/>
                  <a:gd name="T9" fmla="*/ 0 h 393"/>
                  <a:gd name="T10" fmla="*/ 177 w 415"/>
                  <a:gd name="T11" fmla="*/ 0 h 393"/>
                  <a:gd name="T12" fmla="*/ 177 w 415"/>
                  <a:gd name="T13" fmla="*/ 0 h 393"/>
                  <a:gd name="T14" fmla="*/ 177 w 415"/>
                  <a:gd name="T15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5" h="393">
                    <a:moveTo>
                      <a:pt x="177" y="0"/>
                    </a:moveTo>
                    <a:lnTo>
                      <a:pt x="106" y="205"/>
                    </a:lnTo>
                    <a:lnTo>
                      <a:pt x="0" y="359"/>
                    </a:lnTo>
                    <a:lnTo>
                      <a:pt x="324" y="393"/>
                    </a:lnTo>
                    <a:lnTo>
                      <a:pt x="415" y="0"/>
                    </a:lnTo>
                    <a:lnTo>
                      <a:pt x="177" y="0"/>
                    </a:lnTo>
                    <a:lnTo>
                      <a:pt x="177" y="0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6" name="Freeform 24">
                <a:extLst>
                  <a:ext uri="{FF2B5EF4-FFF2-40B4-BE49-F238E27FC236}">
                    <a16:creationId xmlns:a16="http://schemas.microsoft.com/office/drawing/2014/main" id="{F3265368-7591-4E54-806C-C79FA599DA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7" y="2837"/>
                <a:ext cx="285" cy="187"/>
              </a:xfrm>
              <a:custGeom>
                <a:avLst/>
                <a:gdLst>
                  <a:gd name="T0" fmla="*/ 133 w 570"/>
                  <a:gd name="T1" fmla="*/ 0 h 373"/>
                  <a:gd name="T2" fmla="*/ 83 w 570"/>
                  <a:gd name="T3" fmla="*/ 183 h 373"/>
                  <a:gd name="T4" fmla="*/ 0 w 570"/>
                  <a:gd name="T5" fmla="*/ 339 h 373"/>
                  <a:gd name="T6" fmla="*/ 554 w 570"/>
                  <a:gd name="T7" fmla="*/ 373 h 373"/>
                  <a:gd name="T8" fmla="*/ 570 w 570"/>
                  <a:gd name="T9" fmla="*/ 8 h 373"/>
                  <a:gd name="T10" fmla="*/ 133 w 570"/>
                  <a:gd name="T11" fmla="*/ 0 h 373"/>
                  <a:gd name="T12" fmla="*/ 133 w 570"/>
                  <a:gd name="T13" fmla="*/ 0 h 373"/>
                  <a:gd name="T14" fmla="*/ 133 w 570"/>
                  <a:gd name="T15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0" h="373">
                    <a:moveTo>
                      <a:pt x="133" y="0"/>
                    </a:moveTo>
                    <a:lnTo>
                      <a:pt x="83" y="183"/>
                    </a:lnTo>
                    <a:lnTo>
                      <a:pt x="0" y="339"/>
                    </a:lnTo>
                    <a:lnTo>
                      <a:pt x="554" y="373"/>
                    </a:lnTo>
                    <a:lnTo>
                      <a:pt x="570" y="8"/>
                    </a:lnTo>
                    <a:lnTo>
                      <a:pt x="133" y="0"/>
                    </a:lnTo>
                    <a:lnTo>
                      <a:pt x="133" y="0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7" name="Freeform 25">
                <a:extLst>
                  <a:ext uri="{FF2B5EF4-FFF2-40B4-BE49-F238E27FC236}">
                    <a16:creationId xmlns:a16="http://schemas.microsoft.com/office/drawing/2014/main" id="{CB3EE2EE-30C0-4FF6-8CE8-2C70BA64A1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" y="2844"/>
                <a:ext cx="292" cy="177"/>
              </a:xfrm>
              <a:custGeom>
                <a:avLst/>
                <a:gdLst>
                  <a:gd name="T0" fmla="*/ 0 w 584"/>
                  <a:gd name="T1" fmla="*/ 8 h 353"/>
                  <a:gd name="T2" fmla="*/ 84 w 584"/>
                  <a:gd name="T3" fmla="*/ 353 h 353"/>
                  <a:gd name="T4" fmla="*/ 584 w 584"/>
                  <a:gd name="T5" fmla="*/ 353 h 353"/>
                  <a:gd name="T6" fmla="*/ 457 w 584"/>
                  <a:gd name="T7" fmla="*/ 141 h 353"/>
                  <a:gd name="T8" fmla="*/ 415 w 584"/>
                  <a:gd name="T9" fmla="*/ 0 h 353"/>
                  <a:gd name="T10" fmla="*/ 0 w 584"/>
                  <a:gd name="T11" fmla="*/ 8 h 353"/>
                  <a:gd name="T12" fmla="*/ 0 w 584"/>
                  <a:gd name="T13" fmla="*/ 8 h 353"/>
                  <a:gd name="T14" fmla="*/ 0 w 584"/>
                  <a:gd name="T15" fmla="*/ 8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4" h="353">
                    <a:moveTo>
                      <a:pt x="0" y="8"/>
                    </a:moveTo>
                    <a:lnTo>
                      <a:pt x="84" y="353"/>
                    </a:lnTo>
                    <a:lnTo>
                      <a:pt x="584" y="353"/>
                    </a:lnTo>
                    <a:lnTo>
                      <a:pt x="457" y="141"/>
                    </a:lnTo>
                    <a:lnTo>
                      <a:pt x="415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8" name="Freeform 26">
                <a:extLst>
                  <a:ext uri="{FF2B5EF4-FFF2-40B4-BE49-F238E27FC236}">
                    <a16:creationId xmlns:a16="http://schemas.microsoft.com/office/drawing/2014/main" id="{27CA4A28-1EEF-442B-A807-3C03E03B42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2824"/>
                <a:ext cx="303" cy="197"/>
              </a:xfrm>
              <a:custGeom>
                <a:avLst/>
                <a:gdLst>
                  <a:gd name="T0" fmla="*/ 141 w 605"/>
                  <a:gd name="T1" fmla="*/ 0 h 395"/>
                  <a:gd name="T2" fmla="*/ 0 w 605"/>
                  <a:gd name="T3" fmla="*/ 345 h 395"/>
                  <a:gd name="T4" fmla="*/ 218 w 605"/>
                  <a:gd name="T5" fmla="*/ 395 h 395"/>
                  <a:gd name="T6" fmla="*/ 514 w 605"/>
                  <a:gd name="T7" fmla="*/ 379 h 395"/>
                  <a:gd name="T8" fmla="*/ 605 w 605"/>
                  <a:gd name="T9" fmla="*/ 20 h 395"/>
                  <a:gd name="T10" fmla="*/ 141 w 605"/>
                  <a:gd name="T11" fmla="*/ 0 h 395"/>
                  <a:gd name="T12" fmla="*/ 141 w 605"/>
                  <a:gd name="T13" fmla="*/ 0 h 395"/>
                  <a:gd name="T14" fmla="*/ 141 w 605"/>
                  <a:gd name="T15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5" h="395">
                    <a:moveTo>
                      <a:pt x="141" y="0"/>
                    </a:moveTo>
                    <a:lnTo>
                      <a:pt x="0" y="345"/>
                    </a:lnTo>
                    <a:lnTo>
                      <a:pt x="218" y="395"/>
                    </a:lnTo>
                    <a:lnTo>
                      <a:pt x="514" y="379"/>
                    </a:lnTo>
                    <a:lnTo>
                      <a:pt x="605" y="20"/>
                    </a:lnTo>
                    <a:lnTo>
                      <a:pt x="141" y="0"/>
                    </a:lnTo>
                    <a:lnTo>
                      <a:pt x="141" y="0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66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39" name="Freeform 27">
                <a:extLst>
                  <a:ext uri="{FF2B5EF4-FFF2-40B4-BE49-F238E27FC236}">
                    <a16:creationId xmlns:a16="http://schemas.microsoft.com/office/drawing/2014/main" id="{8C63CD02-66E7-477D-AFB9-AA1CA3DF4F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" y="2848"/>
                <a:ext cx="285" cy="169"/>
              </a:xfrm>
              <a:custGeom>
                <a:avLst/>
                <a:gdLst>
                  <a:gd name="T0" fmla="*/ 7 w 570"/>
                  <a:gd name="T1" fmla="*/ 0 h 337"/>
                  <a:gd name="T2" fmla="*/ 0 w 570"/>
                  <a:gd name="T3" fmla="*/ 317 h 337"/>
                  <a:gd name="T4" fmla="*/ 288 w 570"/>
                  <a:gd name="T5" fmla="*/ 337 h 337"/>
                  <a:gd name="T6" fmla="*/ 570 w 570"/>
                  <a:gd name="T7" fmla="*/ 329 h 337"/>
                  <a:gd name="T8" fmla="*/ 521 w 570"/>
                  <a:gd name="T9" fmla="*/ 14 h 337"/>
                  <a:gd name="T10" fmla="*/ 7 w 570"/>
                  <a:gd name="T11" fmla="*/ 0 h 337"/>
                  <a:gd name="T12" fmla="*/ 7 w 570"/>
                  <a:gd name="T13" fmla="*/ 0 h 337"/>
                  <a:gd name="T14" fmla="*/ 7 w 570"/>
                  <a:gd name="T15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0" h="337">
                    <a:moveTo>
                      <a:pt x="7" y="0"/>
                    </a:moveTo>
                    <a:lnTo>
                      <a:pt x="0" y="317"/>
                    </a:lnTo>
                    <a:lnTo>
                      <a:pt x="288" y="337"/>
                    </a:lnTo>
                    <a:lnTo>
                      <a:pt x="570" y="329"/>
                    </a:lnTo>
                    <a:lnTo>
                      <a:pt x="521" y="1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0" name="Freeform 28">
                <a:extLst>
                  <a:ext uri="{FF2B5EF4-FFF2-40B4-BE49-F238E27FC236}">
                    <a16:creationId xmlns:a16="http://schemas.microsoft.com/office/drawing/2014/main" id="{E15149DB-357F-446A-B8E5-F7FA054BD4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827"/>
                <a:ext cx="236" cy="201"/>
              </a:xfrm>
              <a:custGeom>
                <a:avLst/>
                <a:gdLst>
                  <a:gd name="T0" fmla="*/ 0 w 472"/>
                  <a:gd name="T1" fmla="*/ 36 h 403"/>
                  <a:gd name="T2" fmla="*/ 36 w 472"/>
                  <a:gd name="T3" fmla="*/ 233 h 403"/>
                  <a:gd name="T4" fmla="*/ 177 w 472"/>
                  <a:gd name="T5" fmla="*/ 395 h 403"/>
                  <a:gd name="T6" fmla="*/ 472 w 472"/>
                  <a:gd name="T7" fmla="*/ 403 h 403"/>
                  <a:gd name="T8" fmla="*/ 274 w 472"/>
                  <a:gd name="T9" fmla="*/ 0 h 403"/>
                  <a:gd name="T10" fmla="*/ 0 w 472"/>
                  <a:gd name="T11" fmla="*/ 36 h 403"/>
                  <a:gd name="T12" fmla="*/ 0 w 472"/>
                  <a:gd name="T13" fmla="*/ 36 h 403"/>
                  <a:gd name="T14" fmla="*/ 0 w 472"/>
                  <a:gd name="T15" fmla="*/ 36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2" h="403">
                    <a:moveTo>
                      <a:pt x="0" y="36"/>
                    </a:moveTo>
                    <a:lnTo>
                      <a:pt x="36" y="233"/>
                    </a:lnTo>
                    <a:lnTo>
                      <a:pt x="177" y="395"/>
                    </a:lnTo>
                    <a:lnTo>
                      <a:pt x="472" y="403"/>
                    </a:lnTo>
                    <a:lnTo>
                      <a:pt x="274" y="0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66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1" name="Freeform 29">
                <a:extLst>
                  <a:ext uri="{FF2B5EF4-FFF2-40B4-BE49-F238E27FC236}">
                    <a16:creationId xmlns:a16="http://schemas.microsoft.com/office/drawing/2014/main" id="{3593F330-8290-4CDF-9186-1FBB4C22E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" y="2478"/>
                <a:ext cx="1348" cy="257"/>
              </a:xfrm>
              <a:custGeom>
                <a:avLst/>
                <a:gdLst>
                  <a:gd name="T0" fmla="*/ 0 w 2696"/>
                  <a:gd name="T1" fmla="*/ 0 h 515"/>
                  <a:gd name="T2" fmla="*/ 49 w 2696"/>
                  <a:gd name="T3" fmla="*/ 508 h 515"/>
                  <a:gd name="T4" fmla="*/ 2666 w 2696"/>
                  <a:gd name="T5" fmla="*/ 515 h 515"/>
                  <a:gd name="T6" fmla="*/ 2696 w 2696"/>
                  <a:gd name="T7" fmla="*/ 7 h 515"/>
                  <a:gd name="T8" fmla="*/ 0 w 2696"/>
                  <a:gd name="T9" fmla="*/ 0 h 515"/>
                  <a:gd name="T10" fmla="*/ 0 w 2696"/>
                  <a:gd name="T11" fmla="*/ 0 h 515"/>
                  <a:gd name="T12" fmla="*/ 0 w 2696"/>
                  <a:gd name="T13" fmla="*/ 0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96" h="515">
                    <a:moveTo>
                      <a:pt x="0" y="0"/>
                    </a:moveTo>
                    <a:lnTo>
                      <a:pt x="49" y="508"/>
                    </a:lnTo>
                    <a:lnTo>
                      <a:pt x="2666" y="515"/>
                    </a:lnTo>
                    <a:lnTo>
                      <a:pt x="2696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2" name="Freeform 30">
                <a:extLst>
                  <a:ext uri="{FF2B5EF4-FFF2-40B4-BE49-F238E27FC236}">
                    <a16:creationId xmlns:a16="http://schemas.microsoft.com/office/drawing/2014/main" id="{F89C7211-7B12-4DCF-8422-A10EEC9FA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" y="2510"/>
                <a:ext cx="1235" cy="169"/>
              </a:xfrm>
              <a:custGeom>
                <a:avLst/>
                <a:gdLst>
                  <a:gd name="T0" fmla="*/ 0 w 2469"/>
                  <a:gd name="T1" fmla="*/ 0 h 337"/>
                  <a:gd name="T2" fmla="*/ 27 w 2469"/>
                  <a:gd name="T3" fmla="*/ 317 h 337"/>
                  <a:gd name="T4" fmla="*/ 2400 w 2469"/>
                  <a:gd name="T5" fmla="*/ 337 h 337"/>
                  <a:gd name="T6" fmla="*/ 2469 w 2469"/>
                  <a:gd name="T7" fmla="*/ 22 h 337"/>
                  <a:gd name="T8" fmla="*/ 0 w 2469"/>
                  <a:gd name="T9" fmla="*/ 0 h 337"/>
                  <a:gd name="T10" fmla="*/ 0 w 2469"/>
                  <a:gd name="T11" fmla="*/ 0 h 337"/>
                  <a:gd name="T12" fmla="*/ 0 w 2469"/>
                  <a:gd name="T13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69" h="337">
                    <a:moveTo>
                      <a:pt x="0" y="0"/>
                    </a:moveTo>
                    <a:lnTo>
                      <a:pt x="27" y="317"/>
                    </a:lnTo>
                    <a:lnTo>
                      <a:pt x="2400" y="337"/>
                    </a:lnTo>
                    <a:lnTo>
                      <a:pt x="2469" y="2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D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3" name="Freeform 31">
                <a:extLst>
                  <a:ext uri="{FF2B5EF4-FFF2-40B4-BE49-F238E27FC236}">
                    <a16:creationId xmlns:a16="http://schemas.microsoft.com/office/drawing/2014/main" id="{16B83BF7-B44F-43F6-B455-691EFEA70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2524"/>
                <a:ext cx="1192" cy="137"/>
              </a:xfrm>
              <a:custGeom>
                <a:avLst/>
                <a:gdLst>
                  <a:gd name="T0" fmla="*/ 0 w 2385"/>
                  <a:gd name="T1" fmla="*/ 274 h 274"/>
                  <a:gd name="T2" fmla="*/ 373 w 2385"/>
                  <a:gd name="T3" fmla="*/ 260 h 274"/>
                  <a:gd name="T4" fmla="*/ 731 w 2385"/>
                  <a:gd name="T5" fmla="*/ 127 h 274"/>
                  <a:gd name="T6" fmla="*/ 1590 w 2385"/>
                  <a:gd name="T7" fmla="*/ 183 h 274"/>
                  <a:gd name="T8" fmla="*/ 2005 w 2385"/>
                  <a:gd name="T9" fmla="*/ 133 h 274"/>
                  <a:gd name="T10" fmla="*/ 2351 w 2385"/>
                  <a:gd name="T11" fmla="*/ 260 h 274"/>
                  <a:gd name="T12" fmla="*/ 2385 w 2385"/>
                  <a:gd name="T13" fmla="*/ 21 h 274"/>
                  <a:gd name="T14" fmla="*/ 20 w 2385"/>
                  <a:gd name="T15" fmla="*/ 0 h 274"/>
                  <a:gd name="T16" fmla="*/ 0 w 2385"/>
                  <a:gd name="T17" fmla="*/ 274 h 274"/>
                  <a:gd name="T18" fmla="*/ 0 w 2385"/>
                  <a:gd name="T19" fmla="*/ 274 h 274"/>
                  <a:gd name="T20" fmla="*/ 0 w 2385"/>
                  <a:gd name="T2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5" h="274">
                    <a:moveTo>
                      <a:pt x="0" y="274"/>
                    </a:moveTo>
                    <a:lnTo>
                      <a:pt x="373" y="260"/>
                    </a:lnTo>
                    <a:lnTo>
                      <a:pt x="731" y="127"/>
                    </a:lnTo>
                    <a:lnTo>
                      <a:pt x="1590" y="183"/>
                    </a:lnTo>
                    <a:lnTo>
                      <a:pt x="2005" y="133"/>
                    </a:lnTo>
                    <a:lnTo>
                      <a:pt x="2351" y="260"/>
                    </a:lnTo>
                    <a:lnTo>
                      <a:pt x="2385" y="21"/>
                    </a:lnTo>
                    <a:lnTo>
                      <a:pt x="20" y="0"/>
                    </a:lnTo>
                    <a:lnTo>
                      <a:pt x="0" y="274"/>
                    </a:lnTo>
                    <a:lnTo>
                      <a:pt x="0" y="274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rgbClr val="A3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4" name="Freeform 32">
                <a:extLst>
                  <a:ext uri="{FF2B5EF4-FFF2-40B4-BE49-F238E27FC236}">
                    <a16:creationId xmlns:a16="http://schemas.microsoft.com/office/drawing/2014/main" id="{671971DD-9275-48A2-97FC-34D2D1629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2" y="2869"/>
                <a:ext cx="226" cy="191"/>
              </a:xfrm>
              <a:custGeom>
                <a:avLst/>
                <a:gdLst>
                  <a:gd name="T0" fmla="*/ 0 w 450"/>
                  <a:gd name="T1" fmla="*/ 282 h 381"/>
                  <a:gd name="T2" fmla="*/ 295 w 450"/>
                  <a:gd name="T3" fmla="*/ 296 h 381"/>
                  <a:gd name="T4" fmla="*/ 450 w 450"/>
                  <a:gd name="T5" fmla="*/ 0 h 381"/>
                  <a:gd name="T6" fmla="*/ 379 w 450"/>
                  <a:gd name="T7" fmla="*/ 282 h 381"/>
                  <a:gd name="T8" fmla="*/ 387 w 450"/>
                  <a:gd name="T9" fmla="*/ 381 h 381"/>
                  <a:gd name="T10" fmla="*/ 55 w 450"/>
                  <a:gd name="T11" fmla="*/ 381 h 381"/>
                  <a:gd name="T12" fmla="*/ 0 w 450"/>
                  <a:gd name="T13" fmla="*/ 282 h 381"/>
                  <a:gd name="T14" fmla="*/ 0 w 450"/>
                  <a:gd name="T15" fmla="*/ 282 h 381"/>
                  <a:gd name="T16" fmla="*/ 0 w 450"/>
                  <a:gd name="T17" fmla="*/ 282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" h="381">
                    <a:moveTo>
                      <a:pt x="0" y="282"/>
                    </a:moveTo>
                    <a:lnTo>
                      <a:pt x="295" y="296"/>
                    </a:lnTo>
                    <a:lnTo>
                      <a:pt x="450" y="0"/>
                    </a:lnTo>
                    <a:lnTo>
                      <a:pt x="379" y="282"/>
                    </a:lnTo>
                    <a:lnTo>
                      <a:pt x="387" y="381"/>
                    </a:lnTo>
                    <a:lnTo>
                      <a:pt x="55" y="381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rgbClr val="99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5" name="Freeform 33">
                <a:extLst>
                  <a:ext uri="{FF2B5EF4-FFF2-40B4-BE49-F238E27FC236}">
                    <a16:creationId xmlns:a16="http://schemas.microsoft.com/office/drawing/2014/main" id="{59F35A39-9A09-4B9F-A210-2326E9364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2905"/>
                <a:ext cx="282" cy="186"/>
              </a:xfrm>
              <a:custGeom>
                <a:avLst/>
                <a:gdLst>
                  <a:gd name="T0" fmla="*/ 0 w 564"/>
                  <a:gd name="T1" fmla="*/ 216 h 373"/>
                  <a:gd name="T2" fmla="*/ 268 w 564"/>
                  <a:gd name="T3" fmla="*/ 246 h 373"/>
                  <a:gd name="T4" fmla="*/ 500 w 564"/>
                  <a:gd name="T5" fmla="*/ 232 h 373"/>
                  <a:gd name="T6" fmla="*/ 564 w 564"/>
                  <a:gd name="T7" fmla="*/ 0 h 373"/>
                  <a:gd name="T8" fmla="*/ 550 w 564"/>
                  <a:gd name="T9" fmla="*/ 268 h 373"/>
                  <a:gd name="T10" fmla="*/ 472 w 564"/>
                  <a:gd name="T11" fmla="*/ 373 h 373"/>
                  <a:gd name="T12" fmla="*/ 71 w 564"/>
                  <a:gd name="T13" fmla="*/ 351 h 373"/>
                  <a:gd name="T14" fmla="*/ 0 w 564"/>
                  <a:gd name="T15" fmla="*/ 216 h 373"/>
                  <a:gd name="T16" fmla="*/ 0 w 564"/>
                  <a:gd name="T17" fmla="*/ 216 h 373"/>
                  <a:gd name="T18" fmla="*/ 0 w 564"/>
                  <a:gd name="T19" fmla="*/ 216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4" h="373">
                    <a:moveTo>
                      <a:pt x="0" y="216"/>
                    </a:moveTo>
                    <a:lnTo>
                      <a:pt x="268" y="246"/>
                    </a:lnTo>
                    <a:lnTo>
                      <a:pt x="500" y="232"/>
                    </a:lnTo>
                    <a:lnTo>
                      <a:pt x="564" y="0"/>
                    </a:lnTo>
                    <a:lnTo>
                      <a:pt x="550" y="268"/>
                    </a:lnTo>
                    <a:lnTo>
                      <a:pt x="472" y="373"/>
                    </a:lnTo>
                    <a:lnTo>
                      <a:pt x="71" y="351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99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6" name="Freeform 34">
                <a:extLst>
                  <a:ext uri="{FF2B5EF4-FFF2-40B4-BE49-F238E27FC236}">
                    <a16:creationId xmlns:a16="http://schemas.microsoft.com/office/drawing/2014/main" id="{DF21D14E-22BC-4051-9669-4D7C64AA37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2" y="3013"/>
                <a:ext cx="180" cy="68"/>
              </a:xfrm>
              <a:custGeom>
                <a:avLst/>
                <a:gdLst>
                  <a:gd name="T0" fmla="*/ 0 w 359"/>
                  <a:gd name="T1" fmla="*/ 0 h 135"/>
                  <a:gd name="T2" fmla="*/ 204 w 359"/>
                  <a:gd name="T3" fmla="*/ 16 h 135"/>
                  <a:gd name="T4" fmla="*/ 359 w 359"/>
                  <a:gd name="T5" fmla="*/ 0 h 135"/>
                  <a:gd name="T6" fmla="*/ 359 w 359"/>
                  <a:gd name="T7" fmla="*/ 135 h 135"/>
                  <a:gd name="T8" fmla="*/ 85 w 359"/>
                  <a:gd name="T9" fmla="*/ 127 h 135"/>
                  <a:gd name="T10" fmla="*/ 0 w 359"/>
                  <a:gd name="T11" fmla="*/ 0 h 135"/>
                  <a:gd name="T12" fmla="*/ 0 w 359"/>
                  <a:gd name="T13" fmla="*/ 0 h 135"/>
                  <a:gd name="T14" fmla="*/ 0 w 359"/>
                  <a:gd name="T15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9" h="135">
                    <a:moveTo>
                      <a:pt x="0" y="0"/>
                    </a:moveTo>
                    <a:lnTo>
                      <a:pt x="204" y="16"/>
                    </a:lnTo>
                    <a:lnTo>
                      <a:pt x="359" y="0"/>
                    </a:lnTo>
                    <a:lnTo>
                      <a:pt x="359" y="135"/>
                    </a:lnTo>
                    <a:lnTo>
                      <a:pt x="85" y="1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7" name="Freeform 35">
                <a:extLst>
                  <a:ext uri="{FF2B5EF4-FFF2-40B4-BE49-F238E27FC236}">
                    <a16:creationId xmlns:a16="http://schemas.microsoft.com/office/drawing/2014/main" id="{1914A68A-30DD-49D4-9870-31B39E958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2862"/>
                <a:ext cx="271" cy="229"/>
              </a:xfrm>
              <a:custGeom>
                <a:avLst/>
                <a:gdLst>
                  <a:gd name="T0" fmla="*/ 0 w 542"/>
                  <a:gd name="T1" fmla="*/ 296 h 459"/>
                  <a:gd name="T2" fmla="*/ 388 w 542"/>
                  <a:gd name="T3" fmla="*/ 296 h 459"/>
                  <a:gd name="T4" fmla="*/ 542 w 542"/>
                  <a:gd name="T5" fmla="*/ 0 h 459"/>
                  <a:gd name="T6" fmla="*/ 465 w 542"/>
                  <a:gd name="T7" fmla="*/ 302 h 459"/>
                  <a:gd name="T8" fmla="*/ 473 w 542"/>
                  <a:gd name="T9" fmla="*/ 451 h 459"/>
                  <a:gd name="T10" fmla="*/ 100 w 542"/>
                  <a:gd name="T11" fmla="*/ 459 h 459"/>
                  <a:gd name="T12" fmla="*/ 0 w 542"/>
                  <a:gd name="T13" fmla="*/ 296 h 459"/>
                  <a:gd name="T14" fmla="*/ 0 w 542"/>
                  <a:gd name="T15" fmla="*/ 296 h 459"/>
                  <a:gd name="T16" fmla="*/ 0 w 542"/>
                  <a:gd name="T17" fmla="*/ 296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2" h="459">
                    <a:moveTo>
                      <a:pt x="0" y="296"/>
                    </a:moveTo>
                    <a:lnTo>
                      <a:pt x="388" y="296"/>
                    </a:lnTo>
                    <a:lnTo>
                      <a:pt x="542" y="0"/>
                    </a:lnTo>
                    <a:lnTo>
                      <a:pt x="465" y="302"/>
                    </a:lnTo>
                    <a:lnTo>
                      <a:pt x="473" y="451"/>
                    </a:lnTo>
                    <a:lnTo>
                      <a:pt x="100" y="459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26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8" name="Freeform 36">
                <a:extLst>
                  <a:ext uri="{FF2B5EF4-FFF2-40B4-BE49-F238E27FC236}">
                    <a16:creationId xmlns:a16="http://schemas.microsoft.com/office/drawing/2014/main" id="{BF4B2AC2-0D8A-4BE9-8714-4FB35F7CD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" y="2869"/>
                <a:ext cx="302" cy="219"/>
              </a:xfrm>
              <a:custGeom>
                <a:avLst/>
                <a:gdLst>
                  <a:gd name="T0" fmla="*/ 0 w 604"/>
                  <a:gd name="T1" fmla="*/ 296 h 437"/>
                  <a:gd name="T2" fmla="*/ 56 w 604"/>
                  <a:gd name="T3" fmla="*/ 431 h 437"/>
                  <a:gd name="T4" fmla="*/ 548 w 604"/>
                  <a:gd name="T5" fmla="*/ 437 h 437"/>
                  <a:gd name="T6" fmla="*/ 604 w 604"/>
                  <a:gd name="T7" fmla="*/ 346 h 437"/>
                  <a:gd name="T8" fmla="*/ 477 w 604"/>
                  <a:gd name="T9" fmla="*/ 0 h 437"/>
                  <a:gd name="T10" fmla="*/ 506 w 604"/>
                  <a:gd name="T11" fmla="*/ 276 h 437"/>
                  <a:gd name="T12" fmla="*/ 218 w 604"/>
                  <a:gd name="T13" fmla="*/ 296 h 437"/>
                  <a:gd name="T14" fmla="*/ 0 w 604"/>
                  <a:gd name="T15" fmla="*/ 296 h 437"/>
                  <a:gd name="T16" fmla="*/ 0 w 604"/>
                  <a:gd name="T17" fmla="*/ 296 h 437"/>
                  <a:gd name="T18" fmla="*/ 0 w 604"/>
                  <a:gd name="T19" fmla="*/ 296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437">
                    <a:moveTo>
                      <a:pt x="0" y="296"/>
                    </a:moveTo>
                    <a:lnTo>
                      <a:pt x="56" y="431"/>
                    </a:lnTo>
                    <a:lnTo>
                      <a:pt x="548" y="437"/>
                    </a:lnTo>
                    <a:lnTo>
                      <a:pt x="604" y="346"/>
                    </a:lnTo>
                    <a:lnTo>
                      <a:pt x="477" y="0"/>
                    </a:lnTo>
                    <a:lnTo>
                      <a:pt x="506" y="276"/>
                    </a:lnTo>
                    <a:lnTo>
                      <a:pt x="218" y="296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26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49" name="Freeform 37">
                <a:extLst>
                  <a:ext uri="{FF2B5EF4-FFF2-40B4-BE49-F238E27FC236}">
                    <a16:creationId xmlns:a16="http://schemas.microsoft.com/office/drawing/2014/main" id="{6665B4FC-10F9-4938-A010-E4EF69425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5" y="3013"/>
                <a:ext cx="144" cy="78"/>
              </a:xfrm>
              <a:custGeom>
                <a:avLst/>
                <a:gdLst>
                  <a:gd name="T0" fmla="*/ 0 w 288"/>
                  <a:gd name="T1" fmla="*/ 0 h 157"/>
                  <a:gd name="T2" fmla="*/ 161 w 288"/>
                  <a:gd name="T3" fmla="*/ 36 h 157"/>
                  <a:gd name="T4" fmla="*/ 288 w 288"/>
                  <a:gd name="T5" fmla="*/ 36 h 157"/>
                  <a:gd name="T6" fmla="*/ 266 w 288"/>
                  <a:gd name="T7" fmla="*/ 157 h 157"/>
                  <a:gd name="T8" fmla="*/ 62 w 288"/>
                  <a:gd name="T9" fmla="*/ 143 h 157"/>
                  <a:gd name="T10" fmla="*/ 0 w 288"/>
                  <a:gd name="T11" fmla="*/ 0 h 157"/>
                  <a:gd name="T12" fmla="*/ 0 w 288"/>
                  <a:gd name="T13" fmla="*/ 0 h 157"/>
                  <a:gd name="T14" fmla="*/ 0 w 288"/>
                  <a:gd name="T1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8" h="157">
                    <a:moveTo>
                      <a:pt x="0" y="0"/>
                    </a:moveTo>
                    <a:lnTo>
                      <a:pt x="161" y="36"/>
                    </a:lnTo>
                    <a:lnTo>
                      <a:pt x="288" y="36"/>
                    </a:lnTo>
                    <a:lnTo>
                      <a:pt x="266" y="157"/>
                    </a:lnTo>
                    <a:lnTo>
                      <a:pt x="62" y="14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0" name="Freeform 38">
                <a:extLst>
                  <a:ext uri="{FF2B5EF4-FFF2-40B4-BE49-F238E27FC236}">
                    <a16:creationId xmlns:a16="http://schemas.microsoft.com/office/drawing/2014/main" id="{A41DEF73-D741-46EF-A79A-0A5B607012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3049"/>
                <a:ext cx="486" cy="254"/>
              </a:xfrm>
              <a:custGeom>
                <a:avLst/>
                <a:gdLst>
                  <a:gd name="T0" fmla="*/ 0 w 971"/>
                  <a:gd name="T1" fmla="*/ 0 h 508"/>
                  <a:gd name="T2" fmla="*/ 48 w 971"/>
                  <a:gd name="T3" fmla="*/ 345 h 508"/>
                  <a:gd name="T4" fmla="*/ 133 w 971"/>
                  <a:gd name="T5" fmla="*/ 190 h 508"/>
                  <a:gd name="T6" fmla="*/ 449 w 971"/>
                  <a:gd name="T7" fmla="*/ 444 h 508"/>
                  <a:gd name="T8" fmla="*/ 435 w 971"/>
                  <a:gd name="T9" fmla="*/ 240 h 508"/>
                  <a:gd name="T10" fmla="*/ 935 w 971"/>
                  <a:gd name="T11" fmla="*/ 508 h 508"/>
                  <a:gd name="T12" fmla="*/ 971 w 971"/>
                  <a:gd name="T13" fmla="*/ 141 h 508"/>
                  <a:gd name="T14" fmla="*/ 0 w 971"/>
                  <a:gd name="T15" fmla="*/ 0 h 508"/>
                  <a:gd name="T16" fmla="*/ 0 w 971"/>
                  <a:gd name="T17" fmla="*/ 0 h 508"/>
                  <a:gd name="T18" fmla="*/ 0 w 971"/>
                  <a:gd name="T19" fmla="*/ 0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1" h="508">
                    <a:moveTo>
                      <a:pt x="0" y="0"/>
                    </a:moveTo>
                    <a:lnTo>
                      <a:pt x="48" y="345"/>
                    </a:lnTo>
                    <a:lnTo>
                      <a:pt x="133" y="190"/>
                    </a:lnTo>
                    <a:lnTo>
                      <a:pt x="449" y="444"/>
                    </a:lnTo>
                    <a:lnTo>
                      <a:pt x="435" y="240"/>
                    </a:lnTo>
                    <a:lnTo>
                      <a:pt x="935" y="508"/>
                    </a:lnTo>
                    <a:lnTo>
                      <a:pt x="971" y="14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1" name="Freeform 39">
                <a:extLst>
                  <a:ext uri="{FF2B5EF4-FFF2-40B4-BE49-F238E27FC236}">
                    <a16:creationId xmlns:a16="http://schemas.microsoft.com/office/drawing/2014/main" id="{B49C6103-667D-4DC3-857C-704798CE9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3119"/>
                <a:ext cx="429" cy="201"/>
              </a:xfrm>
              <a:custGeom>
                <a:avLst/>
                <a:gdLst>
                  <a:gd name="T0" fmla="*/ 0 w 858"/>
                  <a:gd name="T1" fmla="*/ 55 h 401"/>
                  <a:gd name="T2" fmla="*/ 35 w 858"/>
                  <a:gd name="T3" fmla="*/ 401 h 401"/>
                  <a:gd name="T4" fmla="*/ 148 w 858"/>
                  <a:gd name="T5" fmla="*/ 240 h 401"/>
                  <a:gd name="T6" fmla="*/ 429 w 858"/>
                  <a:gd name="T7" fmla="*/ 281 h 401"/>
                  <a:gd name="T8" fmla="*/ 288 w 858"/>
                  <a:gd name="T9" fmla="*/ 119 h 401"/>
                  <a:gd name="T10" fmla="*/ 803 w 858"/>
                  <a:gd name="T11" fmla="*/ 240 h 401"/>
                  <a:gd name="T12" fmla="*/ 858 w 858"/>
                  <a:gd name="T13" fmla="*/ 0 h 401"/>
                  <a:gd name="T14" fmla="*/ 0 w 858"/>
                  <a:gd name="T15" fmla="*/ 55 h 401"/>
                  <a:gd name="T16" fmla="*/ 0 w 858"/>
                  <a:gd name="T17" fmla="*/ 55 h 401"/>
                  <a:gd name="T18" fmla="*/ 0 w 858"/>
                  <a:gd name="T19" fmla="*/ 55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8" h="401">
                    <a:moveTo>
                      <a:pt x="0" y="55"/>
                    </a:moveTo>
                    <a:lnTo>
                      <a:pt x="35" y="401"/>
                    </a:lnTo>
                    <a:lnTo>
                      <a:pt x="148" y="240"/>
                    </a:lnTo>
                    <a:lnTo>
                      <a:pt x="429" y="281"/>
                    </a:lnTo>
                    <a:lnTo>
                      <a:pt x="288" y="119"/>
                    </a:lnTo>
                    <a:lnTo>
                      <a:pt x="803" y="240"/>
                    </a:lnTo>
                    <a:lnTo>
                      <a:pt x="858" y="0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2" name="Freeform 40">
                <a:extLst>
                  <a:ext uri="{FF2B5EF4-FFF2-40B4-BE49-F238E27FC236}">
                    <a16:creationId xmlns:a16="http://schemas.microsoft.com/office/drawing/2014/main" id="{F161B94A-21E9-434C-AD4E-523B80461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9" y="3193"/>
                <a:ext cx="116" cy="64"/>
              </a:xfrm>
              <a:custGeom>
                <a:avLst/>
                <a:gdLst>
                  <a:gd name="T0" fmla="*/ 0 w 232"/>
                  <a:gd name="T1" fmla="*/ 0 h 128"/>
                  <a:gd name="T2" fmla="*/ 22 w 232"/>
                  <a:gd name="T3" fmla="*/ 128 h 128"/>
                  <a:gd name="T4" fmla="*/ 218 w 232"/>
                  <a:gd name="T5" fmla="*/ 128 h 128"/>
                  <a:gd name="T6" fmla="*/ 232 w 232"/>
                  <a:gd name="T7" fmla="*/ 7 h 128"/>
                  <a:gd name="T8" fmla="*/ 0 w 232"/>
                  <a:gd name="T9" fmla="*/ 0 h 128"/>
                  <a:gd name="T10" fmla="*/ 0 w 232"/>
                  <a:gd name="T11" fmla="*/ 0 h 128"/>
                  <a:gd name="T12" fmla="*/ 0 w 232"/>
                  <a:gd name="T1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128">
                    <a:moveTo>
                      <a:pt x="0" y="0"/>
                    </a:moveTo>
                    <a:lnTo>
                      <a:pt x="22" y="128"/>
                    </a:lnTo>
                    <a:lnTo>
                      <a:pt x="218" y="128"/>
                    </a:lnTo>
                    <a:lnTo>
                      <a:pt x="232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3" name="Freeform 41">
                <a:extLst>
                  <a:ext uri="{FF2B5EF4-FFF2-40B4-BE49-F238E27FC236}">
                    <a16:creationId xmlns:a16="http://schemas.microsoft.com/office/drawing/2014/main" id="{4CD7C218-5DFF-44CE-B121-C8888A1AB4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" y="3232"/>
                <a:ext cx="80" cy="81"/>
              </a:xfrm>
              <a:custGeom>
                <a:avLst/>
                <a:gdLst>
                  <a:gd name="T0" fmla="*/ 42 w 161"/>
                  <a:gd name="T1" fmla="*/ 0 h 161"/>
                  <a:gd name="T2" fmla="*/ 0 w 161"/>
                  <a:gd name="T3" fmla="*/ 69 h 161"/>
                  <a:gd name="T4" fmla="*/ 133 w 161"/>
                  <a:gd name="T5" fmla="*/ 161 h 161"/>
                  <a:gd name="T6" fmla="*/ 161 w 161"/>
                  <a:gd name="T7" fmla="*/ 55 h 161"/>
                  <a:gd name="T8" fmla="*/ 42 w 161"/>
                  <a:gd name="T9" fmla="*/ 0 h 161"/>
                  <a:gd name="T10" fmla="*/ 42 w 161"/>
                  <a:gd name="T11" fmla="*/ 0 h 161"/>
                  <a:gd name="T12" fmla="*/ 42 w 161"/>
                  <a:gd name="T13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" h="161">
                    <a:moveTo>
                      <a:pt x="42" y="0"/>
                    </a:moveTo>
                    <a:lnTo>
                      <a:pt x="0" y="69"/>
                    </a:lnTo>
                    <a:lnTo>
                      <a:pt x="133" y="161"/>
                    </a:lnTo>
                    <a:lnTo>
                      <a:pt x="161" y="55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4" name="Freeform 42">
                <a:extLst>
                  <a:ext uri="{FF2B5EF4-FFF2-40B4-BE49-F238E27FC236}">
                    <a16:creationId xmlns:a16="http://schemas.microsoft.com/office/drawing/2014/main" id="{0A19FA2A-B0AC-4491-9813-C698E631C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" y="3715"/>
                <a:ext cx="2273" cy="156"/>
              </a:xfrm>
              <a:custGeom>
                <a:avLst/>
                <a:gdLst>
                  <a:gd name="T0" fmla="*/ 13 w 4544"/>
                  <a:gd name="T1" fmla="*/ 0 h 313"/>
                  <a:gd name="T2" fmla="*/ 4509 w 4544"/>
                  <a:gd name="T3" fmla="*/ 14 h 313"/>
                  <a:gd name="T4" fmla="*/ 4544 w 4544"/>
                  <a:gd name="T5" fmla="*/ 141 h 313"/>
                  <a:gd name="T6" fmla="*/ 4162 w 4544"/>
                  <a:gd name="T7" fmla="*/ 123 h 313"/>
                  <a:gd name="T8" fmla="*/ 4298 w 4544"/>
                  <a:gd name="T9" fmla="*/ 313 h 313"/>
                  <a:gd name="T10" fmla="*/ 3706 w 4544"/>
                  <a:gd name="T11" fmla="*/ 313 h 313"/>
                  <a:gd name="T12" fmla="*/ 3672 w 4544"/>
                  <a:gd name="T13" fmla="*/ 134 h 313"/>
                  <a:gd name="T14" fmla="*/ 3775 w 4544"/>
                  <a:gd name="T15" fmla="*/ 268 h 313"/>
                  <a:gd name="T16" fmla="*/ 3778 w 4544"/>
                  <a:gd name="T17" fmla="*/ 172 h 313"/>
                  <a:gd name="T18" fmla="*/ 3847 w 4544"/>
                  <a:gd name="T19" fmla="*/ 247 h 313"/>
                  <a:gd name="T20" fmla="*/ 3833 w 4544"/>
                  <a:gd name="T21" fmla="*/ 134 h 313"/>
                  <a:gd name="T22" fmla="*/ 3929 w 4544"/>
                  <a:gd name="T23" fmla="*/ 247 h 313"/>
                  <a:gd name="T24" fmla="*/ 3922 w 4544"/>
                  <a:gd name="T25" fmla="*/ 169 h 313"/>
                  <a:gd name="T26" fmla="*/ 4044 w 4544"/>
                  <a:gd name="T27" fmla="*/ 244 h 313"/>
                  <a:gd name="T28" fmla="*/ 3974 w 4544"/>
                  <a:gd name="T29" fmla="*/ 149 h 313"/>
                  <a:gd name="T30" fmla="*/ 4157 w 4544"/>
                  <a:gd name="T31" fmla="*/ 233 h 313"/>
                  <a:gd name="T32" fmla="*/ 4073 w 4544"/>
                  <a:gd name="T33" fmla="*/ 110 h 313"/>
                  <a:gd name="T34" fmla="*/ 0 w 4544"/>
                  <a:gd name="T35" fmla="*/ 99 h 313"/>
                  <a:gd name="T36" fmla="*/ 13 w 4544"/>
                  <a:gd name="T37" fmla="*/ 0 h 313"/>
                  <a:gd name="T38" fmla="*/ 13 w 4544"/>
                  <a:gd name="T39" fmla="*/ 0 h 313"/>
                  <a:gd name="T40" fmla="*/ 13 w 4544"/>
                  <a:gd name="T41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44" h="313">
                    <a:moveTo>
                      <a:pt x="13" y="0"/>
                    </a:moveTo>
                    <a:lnTo>
                      <a:pt x="4509" y="14"/>
                    </a:lnTo>
                    <a:lnTo>
                      <a:pt x="4544" y="141"/>
                    </a:lnTo>
                    <a:lnTo>
                      <a:pt x="4162" y="123"/>
                    </a:lnTo>
                    <a:lnTo>
                      <a:pt x="4298" y="313"/>
                    </a:lnTo>
                    <a:lnTo>
                      <a:pt x="3706" y="313"/>
                    </a:lnTo>
                    <a:lnTo>
                      <a:pt x="3672" y="134"/>
                    </a:lnTo>
                    <a:lnTo>
                      <a:pt x="3775" y="268"/>
                    </a:lnTo>
                    <a:lnTo>
                      <a:pt x="3778" y="172"/>
                    </a:lnTo>
                    <a:lnTo>
                      <a:pt x="3847" y="247"/>
                    </a:lnTo>
                    <a:lnTo>
                      <a:pt x="3833" y="134"/>
                    </a:lnTo>
                    <a:lnTo>
                      <a:pt x="3929" y="247"/>
                    </a:lnTo>
                    <a:lnTo>
                      <a:pt x="3922" y="169"/>
                    </a:lnTo>
                    <a:lnTo>
                      <a:pt x="4044" y="244"/>
                    </a:lnTo>
                    <a:lnTo>
                      <a:pt x="3974" y="149"/>
                    </a:lnTo>
                    <a:lnTo>
                      <a:pt x="4157" y="233"/>
                    </a:lnTo>
                    <a:lnTo>
                      <a:pt x="4073" y="110"/>
                    </a:lnTo>
                    <a:lnTo>
                      <a:pt x="0" y="99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A3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5" name="Freeform 43">
                <a:extLst>
                  <a:ext uri="{FF2B5EF4-FFF2-40B4-BE49-F238E27FC236}">
                    <a16:creationId xmlns:a16="http://schemas.microsoft.com/office/drawing/2014/main" id="{994DA37E-286E-431C-8203-86D910ECE7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" y="3461"/>
                <a:ext cx="398" cy="99"/>
              </a:xfrm>
              <a:custGeom>
                <a:avLst/>
                <a:gdLst>
                  <a:gd name="T0" fmla="*/ 7 w 796"/>
                  <a:gd name="T1" fmla="*/ 28 h 199"/>
                  <a:gd name="T2" fmla="*/ 0 w 796"/>
                  <a:gd name="T3" fmla="*/ 171 h 199"/>
                  <a:gd name="T4" fmla="*/ 768 w 796"/>
                  <a:gd name="T5" fmla="*/ 199 h 199"/>
                  <a:gd name="T6" fmla="*/ 796 w 796"/>
                  <a:gd name="T7" fmla="*/ 0 h 199"/>
                  <a:gd name="T8" fmla="*/ 7 w 796"/>
                  <a:gd name="T9" fmla="*/ 28 h 199"/>
                  <a:gd name="T10" fmla="*/ 7 w 796"/>
                  <a:gd name="T11" fmla="*/ 28 h 199"/>
                  <a:gd name="T12" fmla="*/ 7 w 796"/>
                  <a:gd name="T13" fmla="*/ 2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6" h="199">
                    <a:moveTo>
                      <a:pt x="7" y="28"/>
                    </a:moveTo>
                    <a:lnTo>
                      <a:pt x="0" y="171"/>
                    </a:lnTo>
                    <a:lnTo>
                      <a:pt x="768" y="199"/>
                    </a:lnTo>
                    <a:lnTo>
                      <a:pt x="796" y="0"/>
                    </a:lnTo>
                    <a:lnTo>
                      <a:pt x="7" y="28"/>
                    </a:lnTo>
                    <a:lnTo>
                      <a:pt x="7" y="28"/>
                    </a:lnTo>
                    <a:lnTo>
                      <a:pt x="7" y="28"/>
                    </a:lnTo>
                    <a:close/>
                  </a:path>
                </a:pathLst>
              </a:custGeom>
              <a:solidFill>
                <a:srgbClr val="FFAB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6" name="Freeform 44">
                <a:extLst>
                  <a:ext uri="{FF2B5EF4-FFF2-40B4-BE49-F238E27FC236}">
                    <a16:creationId xmlns:a16="http://schemas.microsoft.com/office/drawing/2014/main" id="{7BD12BDB-44AE-4FC3-A9A5-AA7459D3E4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4" y="3390"/>
                <a:ext cx="351" cy="201"/>
              </a:xfrm>
              <a:custGeom>
                <a:avLst/>
                <a:gdLst>
                  <a:gd name="T0" fmla="*/ 42 w 703"/>
                  <a:gd name="T1" fmla="*/ 63 h 401"/>
                  <a:gd name="T2" fmla="*/ 0 w 703"/>
                  <a:gd name="T3" fmla="*/ 394 h 401"/>
                  <a:gd name="T4" fmla="*/ 703 w 703"/>
                  <a:gd name="T5" fmla="*/ 401 h 401"/>
                  <a:gd name="T6" fmla="*/ 697 w 703"/>
                  <a:gd name="T7" fmla="*/ 0 h 401"/>
                  <a:gd name="T8" fmla="*/ 42 w 703"/>
                  <a:gd name="T9" fmla="*/ 63 h 401"/>
                  <a:gd name="T10" fmla="*/ 42 w 703"/>
                  <a:gd name="T11" fmla="*/ 63 h 401"/>
                  <a:gd name="T12" fmla="*/ 42 w 703"/>
                  <a:gd name="T13" fmla="*/ 63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3" h="401">
                    <a:moveTo>
                      <a:pt x="42" y="63"/>
                    </a:moveTo>
                    <a:lnTo>
                      <a:pt x="0" y="394"/>
                    </a:lnTo>
                    <a:lnTo>
                      <a:pt x="703" y="401"/>
                    </a:lnTo>
                    <a:lnTo>
                      <a:pt x="697" y="0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2" y="63"/>
                    </a:lnTo>
                    <a:close/>
                  </a:path>
                </a:pathLst>
              </a:custGeom>
              <a:solidFill>
                <a:srgbClr val="FFAB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7" name="Freeform 45">
                <a:extLst>
                  <a:ext uri="{FF2B5EF4-FFF2-40B4-BE49-F238E27FC236}">
                    <a16:creationId xmlns:a16="http://schemas.microsoft.com/office/drawing/2014/main" id="{C676248A-8EAE-4E81-8C33-00B187A6DA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2297"/>
                <a:ext cx="99" cy="42"/>
              </a:xfrm>
              <a:custGeom>
                <a:avLst/>
                <a:gdLst>
                  <a:gd name="T0" fmla="*/ 10 w 199"/>
                  <a:gd name="T1" fmla="*/ 57 h 84"/>
                  <a:gd name="T2" fmla="*/ 0 w 199"/>
                  <a:gd name="T3" fmla="*/ 0 h 84"/>
                  <a:gd name="T4" fmla="*/ 199 w 199"/>
                  <a:gd name="T5" fmla="*/ 0 h 84"/>
                  <a:gd name="T6" fmla="*/ 172 w 199"/>
                  <a:gd name="T7" fmla="*/ 84 h 84"/>
                  <a:gd name="T8" fmla="*/ 10 w 199"/>
                  <a:gd name="T9" fmla="*/ 57 h 84"/>
                  <a:gd name="T10" fmla="*/ 10 w 199"/>
                  <a:gd name="T11" fmla="*/ 57 h 84"/>
                  <a:gd name="T12" fmla="*/ 10 w 199"/>
                  <a:gd name="T13" fmla="*/ 5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9" h="84">
                    <a:moveTo>
                      <a:pt x="10" y="57"/>
                    </a:moveTo>
                    <a:lnTo>
                      <a:pt x="0" y="0"/>
                    </a:lnTo>
                    <a:lnTo>
                      <a:pt x="199" y="0"/>
                    </a:lnTo>
                    <a:lnTo>
                      <a:pt x="172" y="84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8" name="Freeform 46">
                <a:extLst>
                  <a:ext uri="{FF2B5EF4-FFF2-40B4-BE49-F238E27FC236}">
                    <a16:creationId xmlns:a16="http://schemas.microsoft.com/office/drawing/2014/main" id="{EC16DEE8-7792-4BC4-9F68-57DC85681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" y="2319"/>
                <a:ext cx="210" cy="100"/>
              </a:xfrm>
              <a:custGeom>
                <a:avLst/>
                <a:gdLst>
                  <a:gd name="T0" fmla="*/ 0 w 421"/>
                  <a:gd name="T1" fmla="*/ 112 h 200"/>
                  <a:gd name="T2" fmla="*/ 101 w 421"/>
                  <a:gd name="T3" fmla="*/ 112 h 200"/>
                  <a:gd name="T4" fmla="*/ 105 w 421"/>
                  <a:gd name="T5" fmla="*/ 0 h 200"/>
                  <a:gd name="T6" fmla="*/ 268 w 421"/>
                  <a:gd name="T7" fmla="*/ 11 h 200"/>
                  <a:gd name="T8" fmla="*/ 279 w 421"/>
                  <a:gd name="T9" fmla="*/ 53 h 200"/>
                  <a:gd name="T10" fmla="*/ 415 w 421"/>
                  <a:gd name="T11" fmla="*/ 53 h 200"/>
                  <a:gd name="T12" fmla="*/ 421 w 421"/>
                  <a:gd name="T13" fmla="*/ 101 h 200"/>
                  <a:gd name="T14" fmla="*/ 217 w 421"/>
                  <a:gd name="T15" fmla="*/ 106 h 200"/>
                  <a:gd name="T16" fmla="*/ 222 w 421"/>
                  <a:gd name="T17" fmla="*/ 196 h 200"/>
                  <a:gd name="T18" fmla="*/ 22 w 421"/>
                  <a:gd name="T19" fmla="*/ 200 h 200"/>
                  <a:gd name="T20" fmla="*/ 0 w 421"/>
                  <a:gd name="T21" fmla="*/ 112 h 200"/>
                  <a:gd name="T22" fmla="*/ 0 w 421"/>
                  <a:gd name="T23" fmla="*/ 112 h 200"/>
                  <a:gd name="T24" fmla="*/ 0 w 421"/>
                  <a:gd name="T25" fmla="*/ 11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1" h="200">
                    <a:moveTo>
                      <a:pt x="0" y="112"/>
                    </a:moveTo>
                    <a:lnTo>
                      <a:pt x="101" y="112"/>
                    </a:lnTo>
                    <a:lnTo>
                      <a:pt x="105" y="0"/>
                    </a:lnTo>
                    <a:lnTo>
                      <a:pt x="268" y="11"/>
                    </a:lnTo>
                    <a:lnTo>
                      <a:pt x="279" y="53"/>
                    </a:lnTo>
                    <a:lnTo>
                      <a:pt x="415" y="53"/>
                    </a:lnTo>
                    <a:lnTo>
                      <a:pt x="421" y="101"/>
                    </a:lnTo>
                    <a:lnTo>
                      <a:pt x="217" y="106"/>
                    </a:lnTo>
                    <a:lnTo>
                      <a:pt x="222" y="196"/>
                    </a:lnTo>
                    <a:lnTo>
                      <a:pt x="22" y="200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59" name="Freeform 47">
                <a:extLst>
                  <a:ext uri="{FF2B5EF4-FFF2-40B4-BE49-F238E27FC236}">
                    <a16:creationId xmlns:a16="http://schemas.microsoft.com/office/drawing/2014/main" id="{CFCCB765-ED7A-4B27-A814-14B1BD5AA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2" y="2326"/>
                <a:ext cx="334" cy="92"/>
              </a:xfrm>
              <a:custGeom>
                <a:avLst/>
                <a:gdLst>
                  <a:gd name="T0" fmla="*/ 0 w 667"/>
                  <a:gd name="T1" fmla="*/ 112 h 185"/>
                  <a:gd name="T2" fmla="*/ 94 w 667"/>
                  <a:gd name="T3" fmla="*/ 106 h 185"/>
                  <a:gd name="T4" fmla="*/ 90 w 667"/>
                  <a:gd name="T5" fmla="*/ 7 h 185"/>
                  <a:gd name="T6" fmla="*/ 268 w 667"/>
                  <a:gd name="T7" fmla="*/ 0 h 185"/>
                  <a:gd name="T8" fmla="*/ 283 w 667"/>
                  <a:gd name="T9" fmla="*/ 53 h 185"/>
                  <a:gd name="T10" fmla="*/ 399 w 667"/>
                  <a:gd name="T11" fmla="*/ 22 h 185"/>
                  <a:gd name="T12" fmla="*/ 415 w 667"/>
                  <a:gd name="T13" fmla="*/ 69 h 185"/>
                  <a:gd name="T14" fmla="*/ 650 w 667"/>
                  <a:gd name="T15" fmla="*/ 59 h 185"/>
                  <a:gd name="T16" fmla="*/ 667 w 667"/>
                  <a:gd name="T17" fmla="*/ 132 h 185"/>
                  <a:gd name="T18" fmla="*/ 272 w 667"/>
                  <a:gd name="T19" fmla="*/ 127 h 185"/>
                  <a:gd name="T20" fmla="*/ 262 w 667"/>
                  <a:gd name="T21" fmla="*/ 185 h 185"/>
                  <a:gd name="T22" fmla="*/ 79 w 667"/>
                  <a:gd name="T23" fmla="*/ 180 h 185"/>
                  <a:gd name="T24" fmla="*/ 0 w 667"/>
                  <a:gd name="T25" fmla="*/ 112 h 185"/>
                  <a:gd name="T26" fmla="*/ 0 w 667"/>
                  <a:gd name="T27" fmla="*/ 112 h 185"/>
                  <a:gd name="T28" fmla="*/ 0 w 667"/>
                  <a:gd name="T29" fmla="*/ 11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7" h="185">
                    <a:moveTo>
                      <a:pt x="0" y="112"/>
                    </a:moveTo>
                    <a:lnTo>
                      <a:pt x="94" y="106"/>
                    </a:lnTo>
                    <a:lnTo>
                      <a:pt x="90" y="7"/>
                    </a:lnTo>
                    <a:lnTo>
                      <a:pt x="268" y="0"/>
                    </a:lnTo>
                    <a:lnTo>
                      <a:pt x="283" y="53"/>
                    </a:lnTo>
                    <a:lnTo>
                      <a:pt x="399" y="22"/>
                    </a:lnTo>
                    <a:lnTo>
                      <a:pt x="415" y="69"/>
                    </a:lnTo>
                    <a:lnTo>
                      <a:pt x="650" y="59"/>
                    </a:lnTo>
                    <a:lnTo>
                      <a:pt x="667" y="132"/>
                    </a:lnTo>
                    <a:lnTo>
                      <a:pt x="272" y="127"/>
                    </a:lnTo>
                    <a:lnTo>
                      <a:pt x="262" y="185"/>
                    </a:lnTo>
                    <a:lnTo>
                      <a:pt x="79" y="180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0" name="Freeform 48">
                <a:extLst>
                  <a:ext uri="{FF2B5EF4-FFF2-40B4-BE49-F238E27FC236}">
                    <a16:creationId xmlns:a16="http://schemas.microsoft.com/office/drawing/2014/main" id="{886F47FA-DCDA-4E4D-AE58-5C2C54310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3" y="2906"/>
                <a:ext cx="162" cy="85"/>
              </a:xfrm>
              <a:custGeom>
                <a:avLst/>
                <a:gdLst>
                  <a:gd name="T0" fmla="*/ 195 w 325"/>
                  <a:gd name="T1" fmla="*/ 169 h 169"/>
                  <a:gd name="T2" fmla="*/ 325 w 325"/>
                  <a:gd name="T3" fmla="*/ 169 h 169"/>
                  <a:gd name="T4" fmla="*/ 325 w 325"/>
                  <a:gd name="T5" fmla="*/ 79 h 169"/>
                  <a:gd name="T6" fmla="*/ 199 w 325"/>
                  <a:gd name="T7" fmla="*/ 90 h 169"/>
                  <a:gd name="T8" fmla="*/ 184 w 325"/>
                  <a:gd name="T9" fmla="*/ 0 h 169"/>
                  <a:gd name="T10" fmla="*/ 0 w 325"/>
                  <a:gd name="T11" fmla="*/ 17 h 169"/>
                  <a:gd name="T12" fmla="*/ 41 w 325"/>
                  <a:gd name="T13" fmla="*/ 79 h 169"/>
                  <a:gd name="T14" fmla="*/ 162 w 325"/>
                  <a:gd name="T15" fmla="*/ 100 h 169"/>
                  <a:gd name="T16" fmla="*/ 195 w 325"/>
                  <a:gd name="T17" fmla="*/ 169 h 169"/>
                  <a:gd name="T18" fmla="*/ 195 w 325"/>
                  <a:gd name="T19" fmla="*/ 169 h 169"/>
                  <a:gd name="T20" fmla="*/ 195 w 325"/>
                  <a:gd name="T21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5" h="169">
                    <a:moveTo>
                      <a:pt x="195" y="169"/>
                    </a:moveTo>
                    <a:lnTo>
                      <a:pt x="325" y="169"/>
                    </a:lnTo>
                    <a:lnTo>
                      <a:pt x="325" y="79"/>
                    </a:lnTo>
                    <a:lnTo>
                      <a:pt x="199" y="90"/>
                    </a:lnTo>
                    <a:lnTo>
                      <a:pt x="184" y="0"/>
                    </a:lnTo>
                    <a:lnTo>
                      <a:pt x="0" y="17"/>
                    </a:lnTo>
                    <a:lnTo>
                      <a:pt x="41" y="79"/>
                    </a:lnTo>
                    <a:lnTo>
                      <a:pt x="162" y="100"/>
                    </a:lnTo>
                    <a:lnTo>
                      <a:pt x="195" y="169"/>
                    </a:lnTo>
                    <a:lnTo>
                      <a:pt x="195" y="169"/>
                    </a:lnTo>
                    <a:lnTo>
                      <a:pt x="195" y="169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1" name="Freeform 49">
                <a:extLst>
                  <a:ext uri="{FF2B5EF4-FFF2-40B4-BE49-F238E27FC236}">
                    <a16:creationId xmlns:a16="http://schemas.microsoft.com/office/drawing/2014/main" id="{6670E077-AD54-42FD-9681-003465E48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2368"/>
                <a:ext cx="147" cy="89"/>
              </a:xfrm>
              <a:custGeom>
                <a:avLst/>
                <a:gdLst>
                  <a:gd name="T0" fmla="*/ 220 w 294"/>
                  <a:gd name="T1" fmla="*/ 0 h 178"/>
                  <a:gd name="T2" fmla="*/ 121 w 294"/>
                  <a:gd name="T3" fmla="*/ 0 h 178"/>
                  <a:gd name="T4" fmla="*/ 141 w 294"/>
                  <a:gd name="T5" fmla="*/ 94 h 178"/>
                  <a:gd name="T6" fmla="*/ 0 w 294"/>
                  <a:gd name="T7" fmla="*/ 94 h 178"/>
                  <a:gd name="T8" fmla="*/ 16 w 294"/>
                  <a:gd name="T9" fmla="*/ 162 h 178"/>
                  <a:gd name="T10" fmla="*/ 211 w 294"/>
                  <a:gd name="T11" fmla="*/ 178 h 178"/>
                  <a:gd name="T12" fmla="*/ 200 w 294"/>
                  <a:gd name="T13" fmla="*/ 99 h 178"/>
                  <a:gd name="T14" fmla="*/ 294 w 294"/>
                  <a:gd name="T15" fmla="*/ 94 h 178"/>
                  <a:gd name="T16" fmla="*/ 220 w 294"/>
                  <a:gd name="T17" fmla="*/ 0 h 178"/>
                  <a:gd name="T18" fmla="*/ 220 w 294"/>
                  <a:gd name="T19" fmla="*/ 0 h 178"/>
                  <a:gd name="T20" fmla="*/ 220 w 294"/>
                  <a:gd name="T21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4" h="178">
                    <a:moveTo>
                      <a:pt x="220" y="0"/>
                    </a:moveTo>
                    <a:lnTo>
                      <a:pt x="121" y="0"/>
                    </a:lnTo>
                    <a:lnTo>
                      <a:pt x="141" y="94"/>
                    </a:lnTo>
                    <a:lnTo>
                      <a:pt x="0" y="94"/>
                    </a:lnTo>
                    <a:lnTo>
                      <a:pt x="16" y="162"/>
                    </a:lnTo>
                    <a:lnTo>
                      <a:pt x="211" y="178"/>
                    </a:lnTo>
                    <a:lnTo>
                      <a:pt x="200" y="99"/>
                    </a:lnTo>
                    <a:lnTo>
                      <a:pt x="294" y="94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2" name="Freeform 50">
                <a:extLst>
                  <a:ext uri="{FF2B5EF4-FFF2-40B4-BE49-F238E27FC236}">
                    <a16:creationId xmlns:a16="http://schemas.microsoft.com/office/drawing/2014/main" id="{C3D22A25-3C61-405E-99B8-693EB0DB0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2457"/>
                <a:ext cx="1343" cy="183"/>
              </a:xfrm>
              <a:custGeom>
                <a:avLst/>
                <a:gdLst>
                  <a:gd name="T0" fmla="*/ 2686 w 2686"/>
                  <a:gd name="T1" fmla="*/ 36 h 367"/>
                  <a:gd name="T2" fmla="*/ 0 w 2686"/>
                  <a:gd name="T3" fmla="*/ 0 h 367"/>
                  <a:gd name="T4" fmla="*/ 69 w 2686"/>
                  <a:gd name="T5" fmla="*/ 367 h 367"/>
                  <a:gd name="T6" fmla="*/ 91 w 2686"/>
                  <a:gd name="T7" fmla="*/ 50 h 367"/>
                  <a:gd name="T8" fmla="*/ 2644 w 2686"/>
                  <a:gd name="T9" fmla="*/ 65 h 367"/>
                  <a:gd name="T10" fmla="*/ 2686 w 2686"/>
                  <a:gd name="T11" fmla="*/ 36 h 367"/>
                  <a:gd name="T12" fmla="*/ 2686 w 2686"/>
                  <a:gd name="T13" fmla="*/ 36 h 367"/>
                  <a:gd name="T14" fmla="*/ 2686 w 2686"/>
                  <a:gd name="T15" fmla="*/ 36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86" h="367">
                    <a:moveTo>
                      <a:pt x="2686" y="36"/>
                    </a:moveTo>
                    <a:lnTo>
                      <a:pt x="0" y="0"/>
                    </a:lnTo>
                    <a:lnTo>
                      <a:pt x="69" y="367"/>
                    </a:lnTo>
                    <a:lnTo>
                      <a:pt x="91" y="50"/>
                    </a:lnTo>
                    <a:lnTo>
                      <a:pt x="2644" y="65"/>
                    </a:lnTo>
                    <a:lnTo>
                      <a:pt x="2686" y="36"/>
                    </a:lnTo>
                    <a:lnTo>
                      <a:pt x="2686" y="36"/>
                    </a:lnTo>
                    <a:lnTo>
                      <a:pt x="2686" y="3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3" name="Freeform 51">
                <a:extLst>
                  <a:ext uri="{FF2B5EF4-FFF2-40B4-BE49-F238E27FC236}">
                    <a16:creationId xmlns:a16="http://schemas.microsoft.com/office/drawing/2014/main" id="{BE0FFF4D-09EC-45C9-BBAC-5928759E4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" y="2513"/>
                <a:ext cx="1232" cy="156"/>
              </a:xfrm>
              <a:custGeom>
                <a:avLst/>
                <a:gdLst>
                  <a:gd name="T0" fmla="*/ 7 w 2463"/>
                  <a:gd name="T1" fmla="*/ 311 h 311"/>
                  <a:gd name="T2" fmla="*/ 0 w 2463"/>
                  <a:gd name="T3" fmla="*/ 0 h 311"/>
                  <a:gd name="T4" fmla="*/ 2463 w 2463"/>
                  <a:gd name="T5" fmla="*/ 16 h 311"/>
                  <a:gd name="T6" fmla="*/ 2434 w 2463"/>
                  <a:gd name="T7" fmla="*/ 248 h 311"/>
                  <a:gd name="T8" fmla="*/ 2370 w 2463"/>
                  <a:gd name="T9" fmla="*/ 93 h 311"/>
                  <a:gd name="T10" fmla="*/ 105 w 2463"/>
                  <a:gd name="T11" fmla="*/ 57 h 311"/>
                  <a:gd name="T12" fmla="*/ 69 w 2463"/>
                  <a:gd name="T13" fmla="*/ 296 h 311"/>
                  <a:gd name="T14" fmla="*/ 7 w 2463"/>
                  <a:gd name="T15" fmla="*/ 311 h 311"/>
                  <a:gd name="T16" fmla="*/ 7 w 2463"/>
                  <a:gd name="T17" fmla="*/ 311 h 311"/>
                  <a:gd name="T18" fmla="*/ 7 w 2463"/>
                  <a:gd name="T19" fmla="*/ 311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63" h="311">
                    <a:moveTo>
                      <a:pt x="7" y="311"/>
                    </a:moveTo>
                    <a:lnTo>
                      <a:pt x="0" y="0"/>
                    </a:lnTo>
                    <a:lnTo>
                      <a:pt x="2463" y="16"/>
                    </a:lnTo>
                    <a:lnTo>
                      <a:pt x="2434" y="248"/>
                    </a:lnTo>
                    <a:lnTo>
                      <a:pt x="2370" y="93"/>
                    </a:lnTo>
                    <a:lnTo>
                      <a:pt x="105" y="57"/>
                    </a:lnTo>
                    <a:lnTo>
                      <a:pt x="69" y="296"/>
                    </a:lnTo>
                    <a:lnTo>
                      <a:pt x="7" y="311"/>
                    </a:lnTo>
                    <a:lnTo>
                      <a:pt x="7" y="311"/>
                    </a:lnTo>
                    <a:lnTo>
                      <a:pt x="7" y="3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4" name="Freeform 52">
                <a:extLst>
                  <a:ext uri="{FF2B5EF4-FFF2-40B4-BE49-F238E27FC236}">
                    <a16:creationId xmlns:a16="http://schemas.microsoft.com/office/drawing/2014/main" id="{59A7DE66-2145-4DD3-BFB1-35C890798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479"/>
                <a:ext cx="355" cy="67"/>
              </a:xfrm>
              <a:custGeom>
                <a:avLst/>
                <a:gdLst>
                  <a:gd name="T0" fmla="*/ 6 w 711"/>
                  <a:gd name="T1" fmla="*/ 121 h 135"/>
                  <a:gd name="T2" fmla="*/ 0 w 711"/>
                  <a:gd name="T3" fmla="*/ 8 h 135"/>
                  <a:gd name="T4" fmla="*/ 711 w 711"/>
                  <a:gd name="T5" fmla="*/ 0 h 135"/>
                  <a:gd name="T6" fmla="*/ 703 w 711"/>
                  <a:gd name="T7" fmla="*/ 105 h 135"/>
                  <a:gd name="T8" fmla="*/ 633 w 711"/>
                  <a:gd name="T9" fmla="*/ 28 h 135"/>
                  <a:gd name="T10" fmla="*/ 443 w 711"/>
                  <a:gd name="T11" fmla="*/ 36 h 135"/>
                  <a:gd name="T12" fmla="*/ 415 w 711"/>
                  <a:gd name="T13" fmla="*/ 127 h 135"/>
                  <a:gd name="T14" fmla="*/ 393 w 711"/>
                  <a:gd name="T15" fmla="*/ 42 h 135"/>
                  <a:gd name="T16" fmla="*/ 161 w 711"/>
                  <a:gd name="T17" fmla="*/ 42 h 135"/>
                  <a:gd name="T18" fmla="*/ 155 w 711"/>
                  <a:gd name="T19" fmla="*/ 135 h 135"/>
                  <a:gd name="T20" fmla="*/ 105 w 711"/>
                  <a:gd name="T21" fmla="*/ 42 h 135"/>
                  <a:gd name="T22" fmla="*/ 6 w 711"/>
                  <a:gd name="T23" fmla="*/ 121 h 135"/>
                  <a:gd name="T24" fmla="*/ 6 w 711"/>
                  <a:gd name="T25" fmla="*/ 121 h 135"/>
                  <a:gd name="T26" fmla="*/ 6 w 711"/>
                  <a:gd name="T27" fmla="*/ 12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11" h="135">
                    <a:moveTo>
                      <a:pt x="6" y="121"/>
                    </a:moveTo>
                    <a:lnTo>
                      <a:pt x="0" y="8"/>
                    </a:lnTo>
                    <a:lnTo>
                      <a:pt x="711" y="0"/>
                    </a:lnTo>
                    <a:lnTo>
                      <a:pt x="703" y="105"/>
                    </a:lnTo>
                    <a:lnTo>
                      <a:pt x="633" y="28"/>
                    </a:lnTo>
                    <a:lnTo>
                      <a:pt x="443" y="36"/>
                    </a:lnTo>
                    <a:lnTo>
                      <a:pt x="415" y="127"/>
                    </a:lnTo>
                    <a:lnTo>
                      <a:pt x="393" y="42"/>
                    </a:lnTo>
                    <a:lnTo>
                      <a:pt x="161" y="42"/>
                    </a:lnTo>
                    <a:lnTo>
                      <a:pt x="155" y="135"/>
                    </a:lnTo>
                    <a:lnTo>
                      <a:pt x="105" y="42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6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5" name="Freeform 53">
                <a:extLst>
                  <a:ext uri="{FF2B5EF4-FFF2-40B4-BE49-F238E27FC236}">
                    <a16:creationId xmlns:a16="http://schemas.microsoft.com/office/drawing/2014/main" id="{3D46DF99-EA46-4EE8-A879-701885D47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3443"/>
                <a:ext cx="237" cy="120"/>
              </a:xfrm>
              <a:custGeom>
                <a:avLst/>
                <a:gdLst>
                  <a:gd name="T0" fmla="*/ 0 w 472"/>
                  <a:gd name="T1" fmla="*/ 0 h 240"/>
                  <a:gd name="T2" fmla="*/ 0 w 472"/>
                  <a:gd name="T3" fmla="*/ 240 h 240"/>
                  <a:gd name="T4" fmla="*/ 56 w 472"/>
                  <a:gd name="T5" fmla="*/ 71 h 240"/>
                  <a:gd name="T6" fmla="*/ 472 w 472"/>
                  <a:gd name="T7" fmla="*/ 240 h 240"/>
                  <a:gd name="T8" fmla="*/ 0 w 472"/>
                  <a:gd name="T9" fmla="*/ 0 h 240"/>
                  <a:gd name="T10" fmla="*/ 0 w 472"/>
                  <a:gd name="T11" fmla="*/ 0 h 240"/>
                  <a:gd name="T12" fmla="*/ 0 w 472"/>
                  <a:gd name="T13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2" h="240">
                    <a:moveTo>
                      <a:pt x="0" y="0"/>
                    </a:moveTo>
                    <a:lnTo>
                      <a:pt x="0" y="240"/>
                    </a:lnTo>
                    <a:lnTo>
                      <a:pt x="56" y="71"/>
                    </a:lnTo>
                    <a:lnTo>
                      <a:pt x="472" y="24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6" name="Freeform 54">
                <a:extLst>
                  <a:ext uri="{FF2B5EF4-FFF2-40B4-BE49-F238E27FC236}">
                    <a16:creationId xmlns:a16="http://schemas.microsoft.com/office/drawing/2014/main" id="{5399FE7F-9E52-4BB7-90F4-B5F84EA82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0" y="3419"/>
                <a:ext cx="207" cy="95"/>
              </a:xfrm>
              <a:custGeom>
                <a:avLst/>
                <a:gdLst>
                  <a:gd name="T0" fmla="*/ 0 w 415"/>
                  <a:gd name="T1" fmla="*/ 14 h 190"/>
                  <a:gd name="T2" fmla="*/ 415 w 415"/>
                  <a:gd name="T3" fmla="*/ 0 h 190"/>
                  <a:gd name="T4" fmla="*/ 407 w 415"/>
                  <a:gd name="T5" fmla="*/ 190 h 190"/>
                  <a:gd name="T6" fmla="*/ 379 w 415"/>
                  <a:gd name="T7" fmla="*/ 42 h 190"/>
                  <a:gd name="T8" fmla="*/ 268 w 415"/>
                  <a:gd name="T9" fmla="*/ 56 h 190"/>
                  <a:gd name="T10" fmla="*/ 238 w 415"/>
                  <a:gd name="T11" fmla="*/ 141 h 190"/>
                  <a:gd name="T12" fmla="*/ 204 w 415"/>
                  <a:gd name="T13" fmla="*/ 63 h 190"/>
                  <a:gd name="T14" fmla="*/ 83 w 415"/>
                  <a:gd name="T15" fmla="*/ 70 h 190"/>
                  <a:gd name="T16" fmla="*/ 0 w 415"/>
                  <a:gd name="T17" fmla="*/ 14 h 190"/>
                  <a:gd name="T18" fmla="*/ 0 w 415"/>
                  <a:gd name="T19" fmla="*/ 14 h 190"/>
                  <a:gd name="T20" fmla="*/ 0 w 415"/>
                  <a:gd name="T21" fmla="*/ 1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5" h="190">
                    <a:moveTo>
                      <a:pt x="0" y="14"/>
                    </a:moveTo>
                    <a:lnTo>
                      <a:pt x="415" y="0"/>
                    </a:lnTo>
                    <a:lnTo>
                      <a:pt x="407" y="190"/>
                    </a:lnTo>
                    <a:lnTo>
                      <a:pt x="379" y="42"/>
                    </a:lnTo>
                    <a:lnTo>
                      <a:pt x="268" y="56"/>
                    </a:lnTo>
                    <a:lnTo>
                      <a:pt x="238" y="141"/>
                    </a:lnTo>
                    <a:lnTo>
                      <a:pt x="204" y="63"/>
                    </a:lnTo>
                    <a:lnTo>
                      <a:pt x="83" y="7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7" name="Freeform 55">
                <a:extLst>
                  <a:ext uri="{FF2B5EF4-FFF2-40B4-BE49-F238E27FC236}">
                    <a16:creationId xmlns:a16="http://schemas.microsoft.com/office/drawing/2014/main" id="{8B2A08F3-5D81-4848-AE27-C77DA5A93D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2" y="2834"/>
                <a:ext cx="1721" cy="785"/>
              </a:xfrm>
              <a:custGeom>
                <a:avLst/>
                <a:gdLst>
                  <a:gd name="T0" fmla="*/ 0 w 3440"/>
                  <a:gd name="T1" fmla="*/ 452 h 1572"/>
                  <a:gd name="T2" fmla="*/ 97 w 3440"/>
                  <a:gd name="T3" fmla="*/ 445 h 1572"/>
                  <a:gd name="T4" fmla="*/ 169 w 3440"/>
                  <a:gd name="T5" fmla="*/ 367 h 1572"/>
                  <a:gd name="T6" fmla="*/ 238 w 3440"/>
                  <a:gd name="T7" fmla="*/ 472 h 1572"/>
                  <a:gd name="T8" fmla="*/ 625 w 3440"/>
                  <a:gd name="T9" fmla="*/ 486 h 1572"/>
                  <a:gd name="T10" fmla="*/ 669 w 3440"/>
                  <a:gd name="T11" fmla="*/ 389 h 1572"/>
                  <a:gd name="T12" fmla="*/ 731 w 3440"/>
                  <a:gd name="T13" fmla="*/ 472 h 1572"/>
                  <a:gd name="T14" fmla="*/ 1160 w 3440"/>
                  <a:gd name="T15" fmla="*/ 486 h 1572"/>
                  <a:gd name="T16" fmla="*/ 1245 w 3440"/>
                  <a:gd name="T17" fmla="*/ 375 h 1572"/>
                  <a:gd name="T18" fmla="*/ 1330 w 3440"/>
                  <a:gd name="T19" fmla="*/ 466 h 1572"/>
                  <a:gd name="T20" fmla="*/ 1864 w 3440"/>
                  <a:gd name="T21" fmla="*/ 472 h 1572"/>
                  <a:gd name="T22" fmla="*/ 1942 w 3440"/>
                  <a:gd name="T23" fmla="*/ 375 h 1572"/>
                  <a:gd name="T24" fmla="*/ 2089 w 3440"/>
                  <a:gd name="T25" fmla="*/ 472 h 1572"/>
                  <a:gd name="T26" fmla="*/ 2349 w 3440"/>
                  <a:gd name="T27" fmla="*/ 466 h 1572"/>
                  <a:gd name="T28" fmla="*/ 2398 w 3440"/>
                  <a:gd name="T29" fmla="*/ 375 h 1572"/>
                  <a:gd name="T30" fmla="*/ 2525 w 3440"/>
                  <a:gd name="T31" fmla="*/ 452 h 1572"/>
                  <a:gd name="T32" fmla="*/ 2737 w 3440"/>
                  <a:gd name="T33" fmla="*/ 472 h 1572"/>
                  <a:gd name="T34" fmla="*/ 2785 w 3440"/>
                  <a:gd name="T35" fmla="*/ 395 h 1572"/>
                  <a:gd name="T36" fmla="*/ 2688 w 3440"/>
                  <a:gd name="T37" fmla="*/ 268 h 1572"/>
                  <a:gd name="T38" fmla="*/ 2575 w 3440"/>
                  <a:gd name="T39" fmla="*/ 0 h 1572"/>
                  <a:gd name="T40" fmla="*/ 2863 w 3440"/>
                  <a:gd name="T41" fmla="*/ 438 h 1572"/>
                  <a:gd name="T42" fmla="*/ 3109 w 3440"/>
                  <a:gd name="T43" fmla="*/ 719 h 1572"/>
                  <a:gd name="T44" fmla="*/ 3152 w 3440"/>
                  <a:gd name="T45" fmla="*/ 939 h 1572"/>
                  <a:gd name="T46" fmla="*/ 3061 w 3440"/>
                  <a:gd name="T47" fmla="*/ 847 h 1572"/>
                  <a:gd name="T48" fmla="*/ 2891 w 3440"/>
                  <a:gd name="T49" fmla="*/ 1199 h 1572"/>
                  <a:gd name="T50" fmla="*/ 3335 w 3440"/>
                  <a:gd name="T51" fmla="*/ 1411 h 1572"/>
                  <a:gd name="T52" fmla="*/ 3440 w 3440"/>
                  <a:gd name="T53" fmla="*/ 1530 h 1572"/>
                  <a:gd name="T54" fmla="*/ 2920 w 3440"/>
                  <a:gd name="T55" fmla="*/ 1572 h 1572"/>
                  <a:gd name="T56" fmla="*/ 2146 w 3440"/>
                  <a:gd name="T57" fmla="*/ 1536 h 1572"/>
                  <a:gd name="T58" fmla="*/ 2799 w 3440"/>
                  <a:gd name="T59" fmla="*/ 1508 h 1572"/>
                  <a:gd name="T60" fmla="*/ 2827 w 3440"/>
                  <a:gd name="T61" fmla="*/ 1050 h 1572"/>
                  <a:gd name="T62" fmla="*/ 2686 w 3440"/>
                  <a:gd name="T63" fmla="*/ 982 h 1572"/>
                  <a:gd name="T64" fmla="*/ 2708 w 3440"/>
                  <a:gd name="T65" fmla="*/ 903 h 1572"/>
                  <a:gd name="T66" fmla="*/ 2771 w 3440"/>
                  <a:gd name="T67" fmla="*/ 931 h 1572"/>
                  <a:gd name="T68" fmla="*/ 2799 w 3440"/>
                  <a:gd name="T69" fmla="*/ 861 h 1572"/>
                  <a:gd name="T70" fmla="*/ 2652 w 3440"/>
                  <a:gd name="T71" fmla="*/ 748 h 1572"/>
                  <a:gd name="T72" fmla="*/ 2607 w 3440"/>
                  <a:gd name="T73" fmla="*/ 861 h 1572"/>
                  <a:gd name="T74" fmla="*/ 2652 w 3440"/>
                  <a:gd name="T75" fmla="*/ 883 h 1572"/>
                  <a:gd name="T76" fmla="*/ 2629 w 3440"/>
                  <a:gd name="T77" fmla="*/ 948 h 1572"/>
                  <a:gd name="T78" fmla="*/ 2519 w 3440"/>
                  <a:gd name="T79" fmla="*/ 911 h 1572"/>
                  <a:gd name="T80" fmla="*/ 2519 w 3440"/>
                  <a:gd name="T81" fmla="*/ 635 h 1572"/>
                  <a:gd name="T82" fmla="*/ 2047 w 3440"/>
                  <a:gd name="T83" fmla="*/ 649 h 1572"/>
                  <a:gd name="T84" fmla="*/ 1991 w 3440"/>
                  <a:gd name="T85" fmla="*/ 586 h 1572"/>
                  <a:gd name="T86" fmla="*/ 1906 w 3440"/>
                  <a:gd name="T87" fmla="*/ 655 h 1572"/>
                  <a:gd name="T88" fmla="*/ 1568 w 3440"/>
                  <a:gd name="T89" fmla="*/ 663 h 1572"/>
                  <a:gd name="T90" fmla="*/ 1513 w 3440"/>
                  <a:gd name="T91" fmla="*/ 901 h 1572"/>
                  <a:gd name="T92" fmla="*/ 1322 w 3440"/>
                  <a:gd name="T93" fmla="*/ 881 h 1572"/>
                  <a:gd name="T94" fmla="*/ 1273 w 3440"/>
                  <a:gd name="T95" fmla="*/ 790 h 1572"/>
                  <a:gd name="T96" fmla="*/ 1189 w 3440"/>
                  <a:gd name="T97" fmla="*/ 839 h 1572"/>
                  <a:gd name="T98" fmla="*/ 943 w 3440"/>
                  <a:gd name="T99" fmla="*/ 754 h 1572"/>
                  <a:gd name="T100" fmla="*/ 929 w 3440"/>
                  <a:gd name="T101" fmla="*/ 649 h 1572"/>
                  <a:gd name="T102" fmla="*/ 590 w 3440"/>
                  <a:gd name="T103" fmla="*/ 649 h 1572"/>
                  <a:gd name="T104" fmla="*/ 534 w 3440"/>
                  <a:gd name="T105" fmla="*/ 564 h 1572"/>
                  <a:gd name="T106" fmla="*/ 478 w 3440"/>
                  <a:gd name="T107" fmla="*/ 649 h 1572"/>
                  <a:gd name="T108" fmla="*/ 232 w 3440"/>
                  <a:gd name="T109" fmla="*/ 643 h 1572"/>
                  <a:gd name="T110" fmla="*/ 0 w 3440"/>
                  <a:gd name="T111" fmla="*/ 452 h 1572"/>
                  <a:gd name="T112" fmla="*/ 0 w 3440"/>
                  <a:gd name="T113" fmla="*/ 452 h 1572"/>
                  <a:gd name="T114" fmla="*/ 0 w 3440"/>
                  <a:gd name="T115" fmla="*/ 45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40" h="1572">
                    <a:moveTo>
                      <a:pt x="0" y="452"/>
                    </a:moveTo>
                    <a:lnTo>
                      <a:pt x="97" y="445"/>
                    </a:lnTo>
                    <a:lnTo>
                      <a:pt x="169" y="367"/>
                    </a:lnTo>
                    <a:lnTo>
                      <a:pt x="238" y="472"/>
                    </a:lnTo>
                    <a:lnTo>
                      <a:pt x="625" y="486"/>
                    </a:lnTo>
                    <a:lnTo>
                      <a:pt x="669" y="389"/>
                    </a:lnTo>
                    <a:lnTo>
                      <a:pt x="731" y="472"/>
                    </a:lnTo>
                    <a:lnTo>
                      <a:pt x="1160" y="486"/>
                    </a:lnTo>
                    <a:lnTo>
                      <a:pt x="1245" y="375"/>
                    </a:lnTo>
                    <a:lnTo>
                      <a:pt x="1330" y="466"/>
                    </a:lnTo>
                    <a:lnTo>
                      <a:pt x="1864" y="472"/>
                    </a:lnTo>
                    <a:lnTo>
                      <a:pt x="1942" y="375"/>
                    </a:lnTo>
                    <a:lnTo>
                      <a:pt x="2089" y="472"/>
                    </a:lnTo>
                    <a:lnTo>
                      <a:pt x="2349" y="466"/>
                    </a:lnTo>
                    <a:lnTo>
                      <a:pt x="2398" y="375"/>
                    </a:lnTo>
                    <a:lnTo>
                      <a:pt x="2525" y="452"/>
                    </a:lnTo>
                    <a:lnTo>
                      <a:pt x="2737" y="472"/>
                    </a:lnTo>
                    <a:lnTo>
                      <a:pt x="2785" y="395"/>
                    </a:lnTo>
                    <a:lnTo>
                      <a:pt x="2688" y="268"/>
                    </a:lnTo>
                    <a:lnTo>
                      <a:pt x="2575" y="0"/>
                    </a:lnTo>
                    <a:lnTo>
                      <a:pt x="2863" y="438"/>
                    </a:lnTo>
                    <a:lnTo>
                      <a:pt x="3109" y="719"/>
                    </a:lnTo>
                    <a:lnTo>
                      <a:pt x="3152" y="939"/>
                    </a:lnTo>
                    <a:lnTo>
                      <a:pt x="3061" y="847"/>
                    </a:lnTo>
                    <a:lnTo>
                      <a:pt x="2891" y="1199"/>
                    </a:lnTo>
                    <a:lnTo>
                      <a:pt x="3335" y="1411"/>
                    </a:lnTo>
                    <a:lnTo>
                      <a:pt x="3440" y="1530"/>
                    </a:lnTo>
                    <a:lnTo>
                      <a:pt x="2920" y="1572"/>
                    </a:lnTo>
                    <a:lnTo>
                      <a:pt x="2146" y="1536"/>
                    </a:lnTo>
                    <a:lnTo>
                      <a:pt x="2799" y="1508"/>
                    </a:lnTo>
                    <a:lnTo>
                      <a:pt x="2827" y="1050"/>
                    </a:lnTo>
                    <a:lnTo>
                      <a:pt x="2686" y="982"/>
                    </a:lnTo>
                    <a:lnTo>
                      <a:pt x="2708" y="903"/>
                    </a:lnTo>
                    <a:lnTo>
                      <a:pt x="2771" y="931"/>
                    </a:lnTo>
                    <a:lnTo>
                      <a:pt x="2799" y="861"/>
                    </a:lnTo>
                    <a:lnTo>
                      <a:pt x="2652" y="748"/>
                    </a:lnTo>
                    <a:lnTo>
                      <a:pt x="2607" y="861"/>
                    </a:lnTo>
                    <a:lnTo>
                      <a:pt x="2652" y="883"/>
                    </a:lnTo>
                    <a:lnTo>
                      <a:pt x="2629" y="948"/>
                    </a:lnTo>
                    <a:lnTo>
                      <a:pt x="2519" y="911"/>
                    </a:lnTo>
                    <a:lnTo>
                      <a:pt x="2519" y="635"/>
                    </a:lnTo>
                    <a:lnTo>
                      <a:pt x="2047" y="649"/>
                    </a:lnTo>
                    <a:lnTo>
                      <a:pt x="1991" y="586"/>
                    </a:lnTo>
                    <a:lnTo>
                      <a:pt x="1906" y="655"/>
                    </a:lnTo>
                    <a:lnTo>
                      <a:pt x="1568" y="663"/>
                    </a:lnTo>
                    <a:lnTo>
                      <a:pt x="1513" y="901"/>
                    </a:lnTo>
                    <a:lnTo>
                      <a:pt x="1322" y="881"/>
                    </a:lnTo>
                    <a:lnTo>
                      <a:pt x="1273" y="790"/>
                    </a:lnTo>
                    <a:lnTo>
                      <a:pt x="1189" y="839"/>
                    </a:lnTo>
                    <a:lnTo>
                      <a:pt x="943" y="754"/>
                    </a:lnTo>
                    <a:lnTo>
                      <a:pt x="929" y="649"/>
                    </a:lnTo>
                    <a:lnTo>
                      <a:pt x="590" y="649"/>
                    </a:lnTo>
                    <a:lnTo>
                      <a:pt x="534" y="564"/>
                    </a:lnTo>
                    <a:lnTo>
                      <a:pt x="478" y="649"/>
                    </a:lnTo>
                    <a:lnTo>
                      <a:pt x="232" y="643"/>
                    </a:lnTo>
                    <a:lnTo>
                      <a:pt x="0" y="452"/>
                    </a:lnTo>
                    <a:lnTo>
                      <a:pt x="0" y="452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8" name="Freeform 56">
                <a:extLst>
                  <a:ext uri="{FF2B5EF4-FFF2-40B4-BE49-F238E27FC236}">
                    <a16:creationId xmlns:a16="http://schemas.microsoft.com/office/drawing/2014/main" id="{F0A255DD-591F-4C2F-AA0E-9988692304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2528"/>
                <a:ext cx="1396" cy="243"/>
              </a:xfrm>
              <a:custGeom>
                <a:avLst/>
                <a:gdLst>
                  <a:gd name="T0" fmla="*/ 0 w 2793"/>
                  <a:gd name="T1" fmla="*/ 77 h 486"/>
                  <a:gd name="T2" fmla="*/ 20 w 2793"/>
                  <a:gd name="T3" fmla="*/ 422 h 486"/>
                  <a:gd name="T4" fmla="*/ 119 w 2793"/>
                  <a:gd name="T5" fmla="*/ 486 h 486"/>
                  <a:gd name="T6" fmla="*/ 2777 w 2793"/>
                  <a:gd name="T7" fmla="*/ 486 h 486"/>
                  <a:gd name="T8" fmla="*/ 2793 w 2793"/>
                  <a:gd name="T9" fmla="*/ 182 h 486"/>
                  <a:gd name="T10" fmla="*/ 2722 w 2793"/>
                  <a:gd name="T11" fmla="*/ 0 h 486"/>
                  <a:gd name="T12" fmla="*/ 2666 w 2793"/>
                  <a:gd name="T13" fmla="*/ 379 h 486"/>
                  <a:gd name="T14" fmla="*/ 97 w 2793"/>
                  <a:gd name="T15" fmla="*/ 373 h 486"/>
                  <a:gd name="T16" fmla="*/ 0 w 2793"/>
                  <a:gd name="T17" fmla="*/ 77 h 486"/>
                  <a:gd name="T18" fmla="*/ 0 w 2793"/>
                  <a:gd name="T19" fmla="*/ 77 h 486"/>
                  <a:gd name="T20" fmla="*/ 0 w 2793"/>
                  <a:gd name="T21" fmla="*/ 77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93" h="486">
                    <a:moveTo>
                      <a:pt x="0" y="77"/>
                    </a:moveTo>
                    <a:lnTo>
                      <a:pt x="20" y="422"/>
                    </a:lnTo>
                    <a:lnTo>
                      <a:pt x="119" y="486"/>
                    </a:lnTo>
                    <a:lnTo>
                      <a:pt x="2777" y="486"/>
                    </a:lnTo>
                    <a:lnTo>
                      <a:pt x="2793" y="182"/>
                    </a:lnTo>
                    <a:lnTo>
                      <a:pt x="2722" y="0"/>
                    </a:lnTo>
                    <a:lnTo>
                      <a:pt x="2666" y="379"/>
                    </a:lnTo>
                    <a:lnTo>
                      <a:pt x="97" y="373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69" name="Freeform 57">
                <a:extLst>
                  <a:ext uri="{FF2B5EF4-FFF2-40B4-BE49-F238E27FC236}">
                    <a16:creationId xmlns:a16="http://schemas.microsoft.com/office/drawing/2014/main" id="{8D4C01EB-05D1-4E67-8DDF-4BD445BB7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" y="2763"/>
                <a:ext cx="1421" cy="304"/>
              </a:xfrm>
              <a:custGeom>
                <a:avLst/>
                <a:gdLst>
                  <a:gd name="T0" fmla="*/ 261 w 2843"/>
                  <a:gd name="T1" fmla="*/ 58 h 607"/>
                  <a:gd name="T2" fmla="*/ 677 w 2843"/>
                  <a:gd name="T3" fmla="*/ 93 h 607"/>
                  <a:gd name="T4" fmla="*/ 1231 w 2843"/>
                  <a:gd name="T5" fmla="*/ 113 h 607"/>
                  <a:gd name="T6" fmla="*/ 2041 w 2843"/>
                  <a:gd name="T7" fmla="*/ 127 h 607"/>
                  <a:gd name="T8" fmla="*/ 2583 w 2843"/>
                  <a:gd name="T9" fmla="*/ 127 h 607"/>
                  <a:gd name="T10" fmla="*/ 2843 w 2843"/>
                  <a:gd name="T11" fmla="*/ 99 h 607"/>
                  <a:gd name="T12" fmla="*/ 2591 w 2843"/>
                  <a:gd name="T13" fmla="*/ 185 h 607"/>
                  <a:gd name="T14" fmla="*/ 2611 w 2843"/>
                  <a:gd name="T15" fmla="*/ 312 h 607"/>
                  <a:gd name="T16" fmla="*/ 2688 w 2843"/>
                  <a:gd name="T17" fmla="*/ 459 h 607"/>
                  <a:gd name="T18" fmla="*/ 2561 w 2843"/>
                  <a:gd name="T19" fmla="*/ 332 h 607"/>
                  <a:gd name="T20" fmla="*/ 2520 w 2843"/>
                  <a:gd name="T21" fmla="*/ 177 h 607"/>
                  <a:gd name="T22" fmla="*/ 2196 w 2843"/>
                  <a:gd name="T23" fmla="*/ 185 h 607"/>
                  <a:gd name="T24" fmla="*/ 2204 w 2843"/>
                  <a:gd name="T25" fmla="*/ 445 h 607"/>
                  <a:gd name="T26" fmla="*/ 2112 w 2843"/>
                  <a:gd name="T27" fmla="*/ 198 h 607"/>
                  <a:gd name="T28" fmla="*/ 1618 w 2843"/>
                  <a:gd name="T29" fmla="*/ 171 h 607"/>
                  <a:gd name="T30" fmla="*/ 1563 w 2843"/>
                  <a:gd name="T31" fmla="*/ 423 h 607"/>
                  <a:gd name="T32" fmla="*/ 1527 w 2843"/>
                  <a:gd name="T33" fmla="*/ 171 h 607"/>
                  <a:gd name="T34" fmla="*/ 1134 w 2843"/>
                  <a:gd name="T35" fmla="*/ 163 h 607"/>
                  <a:gd name="T36" fmla="*/ 1092 w 2843"/>
                  <a:gd name="T37" fmla="*/ 332 h 607"/>
                  <a:gd name="T38" fmla="*/ 993 w 2843"/>
                  <a:gd name="T39" fmla="*/ 466 h 607"/>
                  <a:gd name="T40" fmla="*/ 1063 w 2843"/>
                  <a:gd name="T41" fmla="*/ 157 h 607"/>
                  <a:gd name="T42" fmla="*/ 614 w 2843"/>
                  <a:gd name="T43" fmla="*/ 157 h 607"/>
                  <a:gd name="T44" fmla="*/ 521 w 2843"/>
                  <a:gd name="T45" fmla="*/ 312 h 607"/>
                  <a:gd name="T46" fmla="*/ 459 w 2843"/>
                  <a:gd name="T47" fmla="*/ 403 h 607"/>
                  <a:gd name="T48" fmla="*/ 501 w 2843"/>
                  <a:gd name="T49" fmla="*/ 141 h 607"/>
                  <a:gd name="T50" fmla="*/ 240 w 2843"/>
                  <a:gd name="T51" fmla="*/ 93 h 607"/>
                  <a:gd name="T52" fmla="*/ 155 w 2843"/>
                  <a:gd name="T53" fmla="*/ 312 h 607"/>
                  <a:gd name="T54" fmla="*/ 58 w 2843"/>
                  <a:gd name="T55" fmla="*/ 459 h 607"/>
                  <a:gd name="T56" fmla="*/ 92 w 2843"/>
                  <a:gd name="T57" fmla="*/ 564 h 607"/>
                  <a:gd name="T58" fmla="*/ 233 w 2843"/>
                  <a:gd name="T59" fmla="*/ 600 h 607"/>
                  <a:gd name="T60" fmla="*/ 86 w 2843"/>
                  <a:gd name="T61" fmla="*/ 607 h 607"/>
                  <a:gd name="T62" fmla="*/ 0 w 2843"/>
                  <a:gd name="T63" fmla="*/ 459 h 607"/>
                  <a:gd name="T64" fmla="*/ 163 w 2843"/>
                  <a:gd name="T65" fmla="*/ 191 h 607"/>
                  <a:gd name="T66" fmla="*/ 219 w 2843"/>
                  <a:gd name="T67" fmla="*/ 0 h 607"/>
                  <a:gd name="T68" fmla="*/ 261 w 2843"/>
                  <a:gd name="T69" fmla="*/ 58 h 607"/>
                  <a:gd name="T70" fmla="*/ 261 w 2843"/>
                  <a:gd name="T71" fmla="*/ 58 h 607"/>
                  <a:gd name="T72" fmla="*/ 261 w 2843"/>
                  <a:gd name="T73" fmla="*/ 58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43" h="607">
                    <a:moveTo>
                      <a:pt x="261" y="58"/>
                    </a:moveTo>
                    <a:lnTo>
                      <a:pt x="677" y="93"/>
                    </a:lnTo>
                    <a:lnTo>
                      <a:pt x="1231" y="113"/>
                    </a:lnTo>
                    <a:lnTo>
                      <a:pt x="2041" y="127"/>
                    </a:lnTo>
                    <a:lnTo>
                      <a:pt x="2583" y="127"/>
                    </a:lnTo>
                    <a:lnTo>
                      <a:pt x="2843" y="99"/>
                    </a:lnTo>
                    <a:lnTo>
                      <a:pt x="2591" y="185"/>
                    </a:lnTo>
                    <a:lnTo>
                      <a:pt x="2611" y="312"/>
                    </a:lnTo>
                    <a:lnTo>
                      <a:pt x="2688" y="459"/>
                    </a:lnTo>
                    <a:lnTo>
                      <a:pt x="2561" y="332"/>
                    </a:lnTo>
                    <a:lnTo>
                      <a:pt x="2520" y="177"/>
                    </a:lnTo>
                    <a:lnTo>
                      <a:pt x="2196" y="185"/>
                    </a:lnTo>
                    <a:lnTo>
                      <a:pt x="2204" y="445"/>
                    </a:lnTo>
                    <a:lnTo>
                      <a:pt x="2112" y="198"/>
                    </a:lnTo>
                    <a:lnTo>
                      <a:pt x="1618" y="171"/>
                    </a:lnTo>
                    <a:lnTo>
                      <a:pt x="1563" y="423"/>
                    </a:lnTo>
                    <a:lnTo>
                      <a:pt x="1527" y="171"/>
                    </a:lnTo>
                    <a:lnTo>
                      <a:pt x="1134" y="163"/>
                    </a:lnTo>
                    <a:lnTo>
                      <a:pt x="1092" y="332"/>
                    </a:lnTo>
                    <a:lnTo>
                      <a:pt x="993" y="466"/>
                    </a:lnTo>
                    <a:lnTo>
                      <a:pt x="1063" y="157"/>
                    </a:lnTo>
                    <a:lnTo>
                      <a:pt x="614" y="157"/>
                    </a:lnTo>
                    <a:lnTo>
                      <a:pt x="521" y="312"/>
                    </a:lnTo>
                    <a:lnTo>
                      <a:pt x="459" y="403"/>
                    </a:lnTo>
                    <a:lnTo>
                      <a:pt x="501" y="141"/>
                    </a:lnTo>
                    <a:lnTo>
                      <a:pt x="240" y="93"/>
                    </a:lnTo>
                    <a:lnTo>
                      <a:pt x="155" y="312"/>
                    </a:lnTo>
                    <a:lnTo>
                      <a:pt x="58" y="459"/>
                    </a:lnTo>
                    <a:lnTo>
                      <a:pt x="92" y="564"/>
                    </a:lnTo>
                    <a:lnTo>
                      <a:pt x="233" y="600"/>
                    </a:lnTo>
                    <a:lnTo>
                      <a:pt x="86" y="607"/>
                    </a:lnTo>
                    <a:lnTo>
                      <a:pt x="0" y="459"/>
                    </a:lnTo>
                    <a:lnTo>
                      <a:pt x="163" y="191"/>
                    </a:lnTo>
                    <a:lnTo>
                      <a:pt x="219" y="0"/>
                    </a:lnTo>
                    <a:lnTo>
                      <a:pt x="261" y="58"/>
                    </a:lnTo>
                    <a:lnTo>
                      <a:pt x="261" y="58"/>
                    </a:lnTo>
                    <a:lnTo>
                      <a:pt x="26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0" name="Freeform 58">
                <a:extLst>
                  <a:ext uri="{FF2B5EF4-FFF2-40B4-BE49-F238E27FC236}">
                    <a16:creationId xmlns:a16="http://schemas.microsoft.com/office/drawing/2014/main" id="{C8A4D29D-47D1-47BC-BC9B-9BC04F093A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5" y="3155"/>
                <a:ext cx="813" cy="468"/>
              </a:xfrm>
              <a:custGeom>
                <a:avLst/>
                <a:gdLst>
                  <a:gd name="T0" fmla="*/ 873 w 1626"/>
                  <a:gd name="T1" fmla="*/ 365 h 937"/>
                  <a:gd name="T2" fmla="*/ 1076 w 1626"/>
                  <a:gd name="T3" fmla="*/ 751 h 937"/>
                  <a:gd name="T4" fmla="*/ 1078 w 1626"/>
                  <a:gd name="T5" fmla="*/ 0 h 937"/>
                  <a:gd name="T6" fmla="*/ 1253 w 1626"/>
                  <a:gd name="T7" fmla="*/ 661 h 937"/>
                  <a:gd name="T8" fmla="*/ 1626 w 1626"/>
                  <a:gd name="T9" fmla="*/ 738 h 937"/>
                  <a:gd name="T10" fmla="*/ 1169 w 1626"/>
                  <a:gd name="T11" fmla="*/ 774 h 937"/>
                  <a:gd name="T12" fmla="*/ 1098 w 1626"/>
                  <a:gd name="T13" fmla="*/ 824 h 937"/>
                  <a:gd name="T14" fmla="*/ 1253 w 1626"/>
                  <a:gd name="T15" fmla="*/ 887 h 937"/>
                  <a:gd name="T16" fmla="*/ 1064 w 1626"/>
                  <a:gd name="T17" fmla="*/ 937 h 937"/>
                  <a:gd name="T18" fmla="*/ 0 w 1626"/>
                  <a:gd name="T19" fmla="*/ 838 h 937"/>
                  <a:gd name="T20" fmla="*/ 810 w 1626"/>
                  <a:gd name="T21" fmla="*/ 865 h 937"/>
                  <a:gd name="T22" fmla="*/ 810 w 1626"/>
                  <a:gd name="T23" fmla="*/ 563 h 937"/>
                  <a:gd name="T24" fmla="*/ 873 w 1626"/>
                  <a:gd name="T25" fmla="*/ 365 h 937"/>
                  <a:gd name="T26" fmla="*/ 873 w 1626"/>
                  <a:gd name="T27" fmla="*/ 365 h 937"/>
                  <a:gd name="T28" fmla="*/ 873 w 1626"/>
                  <a:gd name="T29" fmla="*/ 365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6" h="937">
                    <a:moveTo>
                      <a:pt x="873" y="365"/>
                    </a:moveTo>
                    <a:lnTo>
                      <a:pt x="1076" y="751"/>
                    </a:lnTo>
                    <a:lnTo>
                      <a:pt x="1078" y="0"/>
                    </a:lnTo>
                    <a:lnTo>
                      <a:pt x="1253" y="661"/>
                    </a:lnTo>
                    <a:lnTo>
                      <a:pt x="1626" y="738"/>
                    </a:lnTo>
                    <a:lnTo>
                      <a:pt x="1169" y="774"/>
                    </a:lnTo>
                    <a:lnTo>
                      <a:pt x="1098" y="824"/>
                    </a:lnTo>
                    <a:lnTo>
                      <a:pt x="1253" y="887"/>
                    </a:lnTo>
                    <a:lnTo>
                      <a:pt x="1064" y="937"/>
                    </a:lnTo>
                    <a:lnTo>
                      <a:pt x="0" y="838"/>
                    </a:lnTo>
                    <a:lnTo>
                      <a:pt x="810" y="865"/>
                    </a:lnTo>
                    <a:lnTo>
                      <a:pt x="810" y="563"/>
                    </a:lnTo>
                    <a:lnTo>
                      <a:pt x="873" y="365"/>
                    </a:lnTo>
                    <a:lnTo>
                      <a:pt x="873" y="365"/>
                    </a:lnTo>
                    <a:lnTo>
                      <a:pt x="873" y="3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1" name="Freeform 59">
                <a:extLst>
                  <a:ext uri="{FF2B5EF4-FFF2-40B4-BE49-F238E27FC236}">
                    <a16:creationId xmlns:a16="http://schemas.microsoft.com/office/drawing/2014/main" id="{06BF3819-14AC-448B-B04C-49FD06321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3310"/>
                <a:ext cx="453" cy="253"/>
              </a:xfrm>
              <a:custGeom>
                <a:avLst/>
                <a:gdLst>
                  <a:gd name="T0" fmla="*/ 190 w 907"/>
                  <a:gd name="T1" fmla="*/ 0 h 506"/>
                  <a:gd name="T2" fmla="*/ 0 w 907"/>
                  <a:gd name="T3" fmla="*/ 232 h 506"/>
                  <a:gd name="T4" fmla="*/ 41 w 907"/>
                  <a:gd name="T5" fmla="*/ 506 h 506"/>
                  <a:gd name="T6" fmla="*/ 57 w 907"/>
                  <a:gd name="T7" fmla="*/ 260 h 506"/>
                  <a:gd name="T8" fmla="*/ 907 w 907"/>
                  <a:gd name="T9" fmla="*/ 266 h 506"/>
                  <a:gd name="T10" fmla="*/ 99 w 907"/>
                  <a:gd name="T11" fmla="*/ 204 h 506"/>
                  <a:gd name="T12" fmla="*/ 190 w 907"/>
                  <a:gd name="T13" fmla="*/ 0 h 506"/>
                  <a:gd name="T14" fmla="*/ 190 w 907"/>
                  <a:gd name="T15" fmla="*/ 0 h 506"/>
                  <a:gd name="T16" fmla="*/ 190 w 907"/>
                  <a:gd name="T17" fmla="*/ 0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7" h="506">
                    <a:moveTo>
                      <a:pt x="190" y="0"/>
                    </a:moveTo>
                    <a:lnTo>
                      <a:pt x="0" y="232"/>
                    </a:lnTo>
                    <a:lnTo>
                      <a:pt x="41" y="506"/>
                    </a:lnTo>
                    <a:lnTo>
                      <a:pt x="57" y="260"/>
                    </a:lnTo>
                    <a:lnTo>
                      <a:pt x="907" y="266"/>
                    </a:lnTo>
                    <a:lnTo>
                      <a:pt x="99" y="204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2" name="Freeform 60">
                <a:extLst>
                  <a:ext uri="{FF2B5EF4-FFF2-40B4-BE49-F238E27FC236}">
                    <a16:creationId xmlns:a16="http://schemas.microsoft.com/office/drawing/2014/main" id="{3AE8D691-3C51-4A64-A5E8-0E7C29F05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3310"/>
                <a:ext cx="464" cy="271"/>
              </a:xfrm>
              <a:custGeom>
                <a:avLst/>
                <a:gdLst>
                  <a:gd name="T0" fmla="*/ 0 w 929"/>
                  <a:gd name="T1" fmla="*/ 0 h 541"/>
                  <a:gd name="T2" fmla="*/ 8 w 929"/>
                  <a:gd name="T3" fmla="*/ 500 h 541"/>
                  <a:gd name="T4" fmla="*/ 50 w 929"/>
                  <a:gd name="T5" fmla="*/ 77 h 541"/>
                  <a:gd name="T6" fmla="*/ 169 w 929"/>
                  <a:gd name="T7" fmla="*/ 210 h 541"/>
                  <a:gd name="T8" fmla="*/ 191 w 929"/>
                  <a:gd name="T9" fmla="*/ 541 h 541"/>
                  <a:gd name="T10" fmla="*/ 218 w 929"/>
                  <a:gd name="T11" fmla="*/ 196 h 541"/>
                  <a:gd name="T12" fmla="*/ 929 w 929"/>
                  <a:gd name="T13" fmla="*/ 133 h 541"/>
                  <a:gd name="T14" fmla="*/ 191 w 929"/>
                  <a:gd name="T15" fmla="*/ 140 h 541"/>
                  <a:gd name="T16" fmla="*/ 0 w 929"/>
                  <a:gd name="T17" fmla="*/ 0 h 541"/>
                  <a:gd name="T18" fmla="*/ 0 w 929"/>
                  <a:gd name="T19" fmla="*/ 0 h 541"/>
                  <a:gd name="T20" fmla="*/ 0 w 929"/>
                  <a:gd name="T21" fmla="*/ 0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9" h="541">
                    <a:moveTo>
                      <a:pt x="0" y="0"/>
                    </a:moveTo>
                    <a:lnTo>
                      <a:pt x="8" y="500"/>
                    </a:lnTo>
                    <a:lnTo>
                      <a:pt x="50" y="77"/>
                    </a:lnTo>
                    <a:lnTo>
                      <a:pt x="169" y="210"/>
                    </a:lnTo>
                    <a:lnTo>
                      <a:pt x="191" y="541"/>
                    </a:lnTo>
                    <a:lnTo>
                      <a:pt x="218" y="196"/>
                    </a:lnTo>
                    <a:lnTo>
                      <a:pt x="929" y="133"/>
                    </a:lnTo>
                    <a:lnTo>
                      <a:pt x="191" y="14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3" name="Freeform 61">
                <a:extLst>
                  <a:ext uri="{FF2B5EF4-FFF2-40B4-BE49-F238E27FC236}">
                    <a16:creationId xmlns:a16="http://schemas.microsoft.com/office/drawing/2014/main" id="{0007673E-B8EA-496A-B9D3-22E18FD74E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" y="3266"/>
                <a:ext cx="186" cy="204"/>
              </a:xfrm>
              <a:custGeom>
                <a:avLst/>
                <a:gdLst>
                  <a:gd name="T0" fmla="*/ 371 w 371"/>
                  <a:gd name="T1" fmla="*/ 135 h 409"/>
                  <a:gd name="T2" fmla="*/ 0 w 371"/>
                  <a:gd name="T3" fmla="*/ 0 h 409"/>
                  <a:gd name="T4" fmla="*/ 14 w 371"/>
                  <a:gd name="T5" fmla="*/ 409 h 409"/>
                  <a:gd name="T6" fmla="*/ 365 w 371"/>
                  <a:gd name="T7" fmla="*/ 409 h 409"/>
                  <a:gd name="T8" fmla="*/ 77 w 371"/>
                  <a:gd name="T9" fmla="*/ 373 h 409"/>
                  <a:gd name="T10" fmla="*/ 57 w 371"/>
                  <a:gd name="T11" fmla="*/ 70 h 409"/>
                  <a:gd name="T12" fmla="*/ 371 w 371"/>
                  <a:gd name="T13" fmla="*/ 135 h 409"/>
                  <a:gd name="T14" fmla="*/ 371 w 371"/>
                  <a:gd name="T15" fmla="*/ 135 h 409"/>
                  <a:gd name="T16" fmla="*/ 371 w 371"/>
                  <a:gd name="T17" fmla="*/ 135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1" h="409">
                    <a:moveTo>
                      <a:pt x="371" y="135"/>
                    </a:moveTo>
                    <a:lnTo>
                      <a:pt x="0" y="0"/>
                    </a:lnTo>
                    <a:lnTo>
                      <a:pt x="14" y="409"/>
                    </a:lnTo>
                    <a:lnTo>
                      <a:pt x="365" y="409"/>
                    </a:lnTo>
                    <a:lnTo>
                      <a:pt x="77" y="373"/>
                    </a:lnTo>
                    <a:lnTo>
                      <a:pt x="57" y="70"/>
                    </a:lnTo>
                    <a:lnTo>
                      <a:pt x="371" y="135"/>
                    </a:lnTo>
                    <a:lnTo>
                      <a:pt x="371" y="135"/>
                    </a:lnTo>
                    <a:lnTo>
                      <a:pt x="371" y="1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4" name="Freeform 62">
                <a:extLst>
                  <a:ext uri="{FF2B5EF4-FFF2-40B4-BE49-F238E27FC236}">
                    <a16:creationId xmlns:a16="http://schemas.microsoft.com/office/drawing/2014/main" id="{532DC902-3515-4C18-9C8D-CECC9F432A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7" y="3105"/>
                <a:ext cx="158" cy="264"/>
              </a:xfrm>
              <a:custGeom>
                <a:avLst/>
                <a:gdLst>
                  <a:gd name="T0" fmla="*/ 7 w 316"/>
                  <a:gd name="T1" fmla="*/ 0 h 528"/>
                  <a:gd name="T2" fmla="*/ 0 w 316"/>
                  <a:gd name="T3" fmla="*/ 387 h 528"/>
                  <a:gd name="T4" fmla="*/ 203 w 316"/>
                  <a:gd name="T5" fmla="*/ 401 h 528"/>
                  <a:gd name="T6" fmla="*/ 233 w 316"/>
                  <a:gd name="T7" fmla="*/ 528 h 528"/>
                  <a:gd name="T8" fmla="*/ 247 w 316"/>
                  <a:gd name="T9" fmla="*/ 401 h 528"/>
                  <a:gd name="T10" fmla="*/ 316 w 316"/>
                  <a:gd name="T11" fmla="*/ 422 h 528"/>
                  <a:gd name="T12" fmla="*/ 302 w 316"/>
                  <a:gd name="T13" fmla="*/ 274 h 528"/>
                  <a:gd name="T14" fmla="*/ 141 w 316"/>
                  <a:gd name="T15" fmla="*/ 260 h 528"/>
                  <a:gd name="T16" fmla="*/ 141 w 316"/>
                  <a:gd name="T17" fmla="*/ 351 h 528"/>
                  <a:gd name="T18" fmla="*/ 64 w 316"/>
                  <a:gd name="T19" fmla="*/ 351 h 528"/>
                  <a:gd name="T20" fmla="*/ 7 w 316"/>
                  <a:gd name="T21" fmla="*/ 0 h 528"/>
                  <a:gd name="T22" fmla="*/ 7 w 316"/>
                  <a:gd name="T23" fmla="*/ 0 h 528"/>
                  <a:gd name="T24" fmla="*/ 7 w 316"/>
                  <a:gd name="T25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6" h="528">
                    <a:moveTo>
                      <a:pt x="7" y="0"/>
                    </a:moveTo>
                    <a:lnTo>
                      <a:pt x="0" y="387"/>
                    </a:lnTo>
                    <a:lnTo>
                      <a:pt x="203" y="401"/>
                    </a:lnTo>
                    <a:lnTo>
                      <a:pt x="233" y="528"/>
                    </a:lnTo>
                    <a:lnTo>
                      <a:pt x="247" y="401"/>
                    </a:lnTo>
                    <a:lnTo>
                      <a:pt x="316" y="422"/>
                    </a:lnTo>
                    <a:lnTo>
                      <a:pt x="302" y="274"/>
                    </a:lnTo>
                    <a:lnTo>
                      <a:pt x="141" y="260"/>
                    </a:lnTo>
                    <a:lnTo>
                      <a:pt x="141" y="351"/>
                    </a:lnTo>
                    <a:lnTo>
                      <a:pt x="64" y="35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5" name="Freeform 63">
                <a:extLst>
                  <a:ext uri="{FF2B5EF4-FFF2-40B4-BE49-F238E27FC236}">
                    <a16:creationId xmlns:a16="http://schemas.microsoft.com/office/drawing/2014/main" id="{74D0503B-3743-465A-9927-57E98E28D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8" y="3211"/>
                <a:ext cx="112" cy="148"/>
              </a:xfrm>
              <a:custGeom>
                <a:avLst/>
                <a:gdLst>
                  <a:gd name="T0" fmla="*/ 112 w 225"/>
                  <a:gd name="T1" fmla="*/ 296 h 296"/>
                  <a:gd name="T2" fmla="*/ 126 w 225"/>
                  <a:gd name="T3" fmla="*/ 141 h 296"/>
                  <a:gd name="T4" fmla="*/ 211 w 225"/>
                  <a:gd name="T5" fmla="*/ 141 h 296"/>
                  <a:gd name="T6" fmla="*/ 225 w 225"/>
                  <a:gd name="T7" fmla="*/ 22 h 296"/>
                  <a:gd name="T8" fmla="*/ 0 w 225"/>
                  <a:gd name="T9" fmla="*/ 0 h 296"/>
                  <a:gd name="T10" fmla="*/ 0 w 225"/>
                  <a:gd name="T11" fmla="*/ 107 h 296"/>
                  <a:gd name="T12" fmla="*/ 70 w 225"/>
                  <a:gd name="T13" fmla="*/ 121 h 296"/>
                  <a:gd name="T14" fmla="*/ 112 w 225"/>
                  <a:gd name="T15" fmla="*/ 296 h 296"/>
                  <a:gd name="T16" fmla="*/ 112 w 225"/>
                  <a:gd name="T17" fmla="*/ 296 h 296"/>
                  <a:gd name="T18" fmla="*/ 112 w 225"/>
                  <a:gd name="T19" fmla="*/ 296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5" h="296">
                    <a:moveTo>
                      <a:pt x="112" y="296"/>
                    </a:moveTo>
                    <a:lnTo>
                      <a:pt x="126" y="141"/>
                    </a:lnTo>
                    <a:lnTo>
                      <a:pt x="211" y="141"/>
                    </a:lnTo>
                    <a:lnTo>
                      <a:pt x="225" y="22"/>
                    </a:lnTo>
                    <a:lnTo>
                      <a:pt x="0" y="0"/>
                    </a:lnTo>
                    <a:lnTo>
                      <a:pt x="0" y="107"/>
                    </a:lnTo>
                    <a:lnTo>
                      <a:pt x="70" y="121"/>
                    </a:lnTo>
                    <a:lnTo>
                      <a:pt x="112" y="296"/>
                    </a:lnTo>
                    <a:lnTo>
                      <a:pt x="112" y="296"/>
                    </a:lnTo>
                    <a:lnTo>
                      <a:pt x="112" y="2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6" name="Freeform 64">
                <a:extLst>
                  <a:ext uri="{FF2B5EF4-FFF2-40B4-BE49-F238E27FC236}">
                    <a16:creationId xmlns:a16="http://schemas.microsoft.com/office/drawing/2014/main" id="{026E5428-682B-47BC-9191-A9C169D0F6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176"/>
                <a:ext cx="147" cy="373"/>
              </a:xfrm>
              <a:custGeom>
                <a:avLst/>
                <a:gdLst>
                  <a:gd name="T0" fmla="*/ 64 w 296"/>
                  <a:gd name="T1" fmla="*/ 97 h 746"/>
                  <a:gd name="T2" fmla="*/ 70 w 296"/>
                  <a:gd name="T3" fmla="*/ 387 h 746"/>
                  <a:gd name="T4" fmla="*/ 296 w 296"/>
                  <a:gd name="T5" fmla="*/ 408 h 746"/>
                  <a:gd name="T6" fmla="*/ 204 w 296"/>
                  <a:gd name="T7" fmla="*/ 456 h 746"/>
                  <a:gd name="T8" fmla="*/ 183 w 296"/>
                  <a:gd name="T9" fmla="*/ 619 h 746"/>
                  <a:gd name="T10" fmla="*/ 155 w 296"/>
                  <a:gd name="T11" fmla="*/ 464 h 746"/>
                  <a:gd name="T12" fmla="*/ 84 w 296"/>
                  <a:gd name="T13" fmla="*/ 472 h 746"/>
                  <a:gd name="T14" fmla="*/ 77 w 296"/>
                  <a:gd name="T15" fmla="*/ 704 h 746"/>
                  <a:gd name="T16" fmla="*/ 252 w 296"/>
                  <a:gd name="T17" fmla="*/ 746 h 746"/>
                  <a:gd name="T18" fmla="*/ 0 w 296"/>
                  <a:gd name="T19" fmla="*/ 732 h 746"/>
                  <a:gd name="T20" fmla="*/ 6 w 296"/>
                  <a:gd name="T21" fmla="*/ 0 h 746"/>
                  <a:gd name="T22" fmla="*/ 64 w 296"/>
                  <a:gd name="T23" fmla="*/ 97 h 746"/>
                  <a:gd name="T24" fmla="*/ 64 w 296"/>
                  <a:gd name="T25" fmla="*/ 97 h 746"/>
                  <a:gd name="T26" fmla="*/ 64 w 296"/>
                  <a:gd name="T27" fmla="*/ 97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6" h="746">
                    <a:moveTo>
                      <a:pt x="64" y="97"/>
                    </a:moveTo>
                    <a:lnTo>
                      <a:pt x="70" y="387"/>
                    </a:lnTo>
                    <a:lnTo>
                      <a:pt x="296" y="408"/>
                    </a:lnTo>
                    <a:lnTo>
                      <a:pt x="204" y="456"/>
                    </a:lnTo>
                    <a:lnTo>
                      <a:pt x="183" y="619"/>
                    </a:lnTo>
                    <a:lnTo>
                      <a:pt x="155" y="464"/>
                    </a:lnTo>
                    <a:lnTo>
                      <a:pt x="84" y="472"/>
                    </a:lnTo>
                    <a:lnTo>
                      <a:pt x="77" y="704"/>
                    </a:lnTo>
                    <a:lnTo>
                      <a:pt x="252" y="746"/>
                    </a:lnTo>
                    <a:lnTo>
                      <a:pt x="0" y="732"/>
                    </a:lnTo>
                    <a:lnTo>
                      <a:pt x="6" y="0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64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7" name="Freeform 65">
                <a:extLst>
                  <a:ext uri="{FF2B5EF4-FFF2-40B4-BE49-F238E27FC236}">
                    <a16:creationId xmlns:a16="http://schemas.microsoft.com/office/drawing/2014/main" id="{0A05BDE2-8B4E-4ED9-8E73-31680CDA6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3306"/>
                <a:ext cx="306" cy="102"/>
              </a:xfrm>
              <a:custGeom>
                <a:avLst/>
                <a:gdLst>
                  <a:gd name="T0" fmla="*/ 0 w 611"/>
                  <a:gd name="T1" fmla="*/ 0 h 204"/>
                  <a:gd name="T2" fmla="*/ 443 w 611"/>
                  <a:gd name="T3" fmla="*/ 0 h 204"/>
                  <a:gd name="T4" fmla="*/ 506 w 611"/>
                  <a:gd name="T5" fmla="*/ 57 h 204"/>
                  <a:gd name="T6" fmla="*/ 611 w 611"/>
                  <a:gd name="T7" fmla="*/ 63 h 204"/>
                  <a:gd name="T8" fmla="*/ 584 w 611"/>
                  <a:gd name="T9" fmla="*/ 204 h 204"/>
                  <a:gd name="T10" fmla="*/ 550 w 611"/>
                  <a:gd name="T11" fmla="*/ 113 h 204"/>
                  <a:gd name="T12" fmla="*/ 436 w 611"/>
                  <a:gd name="T13" fmla="*/ 105 h 204"/>
                  <a:gd name="T14" fmla="*/ 423 w 611"/>
                  <a:gd name="T15" fmla="*/ 42 h 204"/>
                  <a:gd name="T16" fmla="*/ 0 w 611"/>
                  <a:gd name="T17" fmla="*/ 0 h 204"/>
                  <a:gd name="T18" fmla="*/ 0 w 611"/>
                  <a:gd name="T19" fmla="*/ 0 h 204"/>
                  <a:gd name="T20" fmla="*/ 0 w 611"/>
                  <a:gd name="T21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1" h="204">
                    <a:moveTo>
                      <a:pt x="0" y="0"/>
                    </a:moveTo>
                    <a:lnTo>
                      <a:pt x="443" y="0"/>
                    </a:lnTo>
                    <a:lnTo>
                      <a:pt x="506" y="57"/>
                    </a:lnTo>
                    <a:lnTo>
                      <a:pt x="611" y="63"/>
                    </a:lnTo>
                    <a:lnTo>
                      <a:pt x="584" y="204"/>
                    </a:lnTo>
                    <a:lnTo>
                      <a:pt x="550" y="113"/>
                    </a:lnTo>
                    <a:lnTo>
                      <a:pt x="436" y="105"/>
                    </a:lnTo>
                    <a:lnTo>
                      <a:pt x="423" y="4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8" name="Freeform 66">
                <a:extLst>
                  <a:ext uri="{FF2B5EF4-FFF2-40B4-BE49-F238E27FC236}">
                    <a16:creationId xmlns:a16="http://schemas.microsoft.com/office/drawing/2014/main" id="{CCB2EE5C-3E42-4A05-8263-B520F01C6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8" y="3321"/>
                <a:ext cx="91" cy="76"/>
              </a:xfrm>
              <a:custGeom>
                <a:avLst/>
                <a:gdLst>
                  <a:gd name="T0" fmla="*/ 0 w 183"/>
                  <a:gd name="T1" fmla="*/ 131 h 152"/>
                  <a:gd name="T2" fmla="*/ 20 w 183"/>
                  <a:gd name="T3" fmla="*/ 85 h 152"/>
                  <a:gd name="T4" fmla="*/ 62 w 183"/>
                  <a:gd name="T5" fmla="*/ 99 h 152"/>
                  <a:gd name="T6" fmla="*/ 73 w 183"/>
                  <a:gd name="T7" fmla="*/ 60 h 152"/>
                  <a:gd name="T8" fmla="*/ 119 w 183"/>
                  <a:gd name="T9" fmla="*/ 68 h 152"/>
                  <a:gd name="T10" fmla="*/ 133 w 183"/>
                  <a:gd name="T11" fmla="*/ 0 h 152"/>
                  <a:gd name="T12" fmla="*/ 183 w 183"/>
                  <a:gd name="T13" fmla="*/ 21 h 152"/>
                  <a:gd name="T14" fmla="*/ 161 w 183"/>
                  <a:gd name="T15" fmla="*/ 29 h 152"/>
                  <a:gd name="T16" fmla="*/ 141 w 183"/>
                  <a:gd name="T17" fmla="*/ 93 h 152"/>
                  <a:gd name="T18" fmla="*/ 105 w 183"/>
                  <a:gd name="T19" fmla="*/ 88 h 152"/>
                  <a:gd name="T20" fmla="*/ 70 w 183"/>
                  <a:gd name="T21" fmla="*/ 138 h 152"/>
                  <a:gd name="T22" fmla="*/ 42 w 183"/>
                  <a:gd name="T23" fmla="*/ 117 h 152"/>
                  <a:gd name="T24" fmla="*/ 6 w 183"/>
                  <a:gd name="T25" fmla="*/ 152 h 152"/>
                  <a:gd name="T26" fmla="*/ 0 w 183"/>
                  <a:gd name="T27" fmla="*/ 131 h 152"/>
                  <a:gd name="T28" fmla="*/ 0 w 183"/>
                  <a:gd name="T29" fmla="*/ 131 h 152"/>
                  <a:gd name="T30" fmla="*/ 0 w 183"/>
                  <a:gd name="T31" fmla="*/ 13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" h="152">
                    <a:moveTo>
                      <a:pt x="0" y="131"/>
                    </a:moveTo>
                    <a:lnTo>
                      <a:pt x="20" y="85"/>
                    </a:lnTo>
                    <a:lnTo>
                      <a:pt x="62" y="99"/>
                    </a:lnTo>
                    <a:lnTo>
                      <a:pt x="73" y="60"/>
                    </a:lnTo>
                    <a:lnTo>
                      <a:pt x="119" y="68"/>
                    </a:lnTo>
                    <a:lnTo>
                      <a:pt x="133" y="0"/>
                    </a:lnTo>
                    <a:lnTo>
                      <a:pt x="183" y="21"/>
                    </a:lnTo>
                    <a:lnTo>
                      <a:pt x="161" y="29"/>
                    </a:lnTo>
                    <a:lnTo>
                      <a:pt x="141" y="93"/>
                    </a:lnTo>
                    <a:lnTo>
                      <a:pt x="105" y="88"/>
                    </a:lnTo>
                    <a:lnTo>
                      <a:pt x="70" y="138"/>
                    </a:lnTo>
                    <a:lnTo>
                      <a:pt x="42" y="117"/>
                    </a:lnTo>
                    <a:lnTo>
                      <a:pt x="6" y="152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79" name="Freeform 67">
                <a:extLst>
                  <a:ext uri="{FF2B5EF4-FFF2-40B4-BE49-F238E27FC236}">
                    <a16:creationId xmlns:a16="http://schemas.microsoft.com/office/drawing/2014/main" id="{4F799D22-6C25-45FC-89A1-2447030F76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" y="3368"/>
                <a:ext cx="130" cy="54"/>
              </a:xfrm>
              <a:custGeom>
                <a:avLst/>
                <a:gdLst>
                  <a:gd name="T0" fmla="*/ 11 w 260"/>
                  <a:gd name="T1" fmla="*/ 52 h 108"/>
                  <a:gd name="T2" fmla="*/ 36 w 260"/>
                  <a:gd name="T3" fmla="*/ 17 h 108"/>
                  <a:gd name="T4" fmla="*/ 77 w 260"/>
                  <a:gd name="T5" fmla="*/ 38 h 108"/>
                  <a:gd name="T6" fmla="*/ 91 w 260"/>
                  <a:gd name="T7" fmla="*/ 14 h 108"/>
                  <a:gd name="T8" fmla="*/ 127 w 260"/>
                  <a:gd name="T9" fmla="*/ 35 h 108"/>
                  <a:gd name="T10" fmla="*/ 180 w 260"/>
                  <a:gd name="T11" fmla="*/ 0 h 108"/>
                  <a:gd name="T12" fmla="*/ 207 w 260"/>
                  <a:gd name="T13" fmla="*/ 59 h 108"/>
                  <a:gd name="T14" fmla="*/ 254 w 260"/>
                  <a:gd name="T15" fmla="*/ 41 h 108"/>
                  <a:gd name="T16" fmla="*/ 260 w 260"/>
                  <a:gd name="T17" fmla="*/ 108 h 108"/>
                  <a:gd name="T18" fmla="*/ 243 w 260"/>
                  <a:gd name="T19" fmla="*/ 77 h 108"/>
                  <a:gd name="T20" fmla="*/ 183 w 260"/>
                  <a:gd name="T21" fmla="*/ 88 h 108"/>
                  <a:gd name="T22" fmla="*/ 176 w 260"/>
                  <a:gd name="T23" fmla="*/ 41 h 108"/>
                  <a:gd name="T24" fmla="*/ 133 w 260"/>
                  <a:gd name="T25" fmla="*/ 69 h 108"/>
                  <a:gd name="T26" fmla="*/ 105 w 260"/>
                  <a:gd name="T27" fmla="*/ 45 h 108"/>
                  <a:gd name="T28" fmla="*/ 80 w 260"/>
                  <a:gd name="T29" fmla="*/ 72 h 108"/>
                  <a:gd name="T30" fmla="*/ 46 w 260"/>
                  <a:gd name="T31" fmla="*/ 38 h 108"/>
                  <a:gd name="T32" fmla="*/ 0 w 260"/>
                  <a:gd name="T33" fmla="*/ 80 h 108"/>
                  <a:gd name="T34" fmla="*/ 11 w 260"/>
                  <a:gd name="T35" fmla="*/ 52 h 108"/>
                  <a:gd name="T36" fmla="*/ 11 w 260"/>
                  <a:gd name="T37" fmla="*/ 52 h 108"/>
                  <a:gd name="T38" fmla="*/ 11 w 260"/>
                  <a:gd name="T39" fmla="*/ 5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0" h="108">
                    <a:moveTo>
                      <a:pt x="11" y="52"/>
                    </a:moveTo>
                    <a:lnTo>
                      <a:pt x="36" y="17"/>
                    </a:lnTo>
                    <a:lnTo>
                      <a:pt x="77" y="38"/>
                    </a:lnTo>
                    <a:lnTo>
                      <a:pt x="91" y="14"/>
                    </a:lnTo>
                    <a:lnTo>
                      <a:pt x="127" y="35"/>
                    </a:lnTo>
                    <a:lnTo>
                      <a:pt x="180" y="0"/>
                    </a:lnTo>
                    <a:lnTo>
                      <a:pt x="207" y="59"/>
                    </a:lnTo>
                    <a:lnTo>
                      <a:pt x="254" y="41"/>
                    </a:lnTo>
                    <a:lnTo>
                      <a:pt x="260" y="108"/>
                    </a:lnTo>
                    <a:lnTo>
                      <a:pt x="243" y="77"/>
                    </a:lnTo>
                    <a:lnTo>
                      <a:pt x="183" y="88"/>
                    </a:lnTo>
                    <a:lnTo>
                      <a:pt x="176" y="41"/>
                    </a:lnTo>
                    <a:lnTo>
                      <a:pt x="133" y="69"/>
                    </a:lnTo>
                    <a:lnTo>
                      <a:pt x="105" y="45"/>
                    </a:lnTo>
                    <a:lnTo>
                      <a:pt x="80" y="72"/>
                    </a:lnTo>
                    <a:lnTo>
                      <a:pt x="46" y="38"/>
                    </a:lnTo>
                    <a:lnTo>
                      <a:pt x="0" y="80"/>
                    </a:lnTo>
                    <a:lnTo>
                      <a:pt x="11" y="52"/>
                    </a:lnTo>
                    <a:lnTo>
                      <a:pt x="11" y="52"/>
                    </a:lnTo>
                    <a:lnTo>
                      <a:pt x="1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0" name="Freeform 68">
                <a:extLst>
                  <a:ext uri="{FF2B5EF4-FFF2-40B4-BE49-F238E27FC236}">
                    <a16:creationId xmlns:a16="http://schemas.microsoft.com/office/drawing/2014/main" id="{CEE1C86E-0078-49C1-B9AA-D9FD54DBAA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5" y="3332"/>
                <a:ext cx="141" cy="72"/>
              </a:xfrm>
              <a:custGeom>
                <a:avLst/>
                <a:gdLst>
                  <a:gd name="T0" fmla="*/ 121 w 282"/>
                  <a:gd name="T1" fmla="*/ 0 h 144"/>
                  <a:gd name="T2" fmla="*/ 71 w 282"/>
                  <a:gd name="T3" fmla="*/ 39 h 144"/>
                  <a:gd name="T4" fmla="*/ 0 w 282"/>
                  <a:gd name="T5" fmla="*/ 42 h 144"/>
                  <a:gd name="T6" fmla="*/ 25 w 282"/>
                  <a:gd name="T7" fmla="*/ 96 h 144"/>
                  <a:gd name="T8" fmla="*/ 93 w 282"/>
                  <a:gd name="T9" fmla="*/ 75 h 144"/>
                  <a:gd name="T10" fmla="*/ 54 w 282"/>
                  <a:gd name="T11" fmla="*/ 124 h 144"/>
                  <a:gd name="T12" fmla="*/ 93 w 282"/>
                  <a:gd name="T13" fmla="*/ 144 h 144"/>
                  <a:gd name="T14" fmla="*/ 155 w 282"/>
                  <a:gd name="T15" fmla="*/ 75 h 144"/>
                  <a:gd name="T16" fmla="*/ 162 w 282"/>
                  <a:gd name="T17" fmla="*/ 138 h 144"/>
                  <a:gd name="T18" fmla="*/ 282 w 282"/>
                  <a:gd name="T19" fmla="*/ 138 h 144"/>
                  <a:gd name="T20" fmla="*/ 209 w 282"/>
                  <a:gd name="T21" fmla="*/ 113 h 144"/>
                  <a:gd name="T22" fmla="*/ 166 w 282"/>
                  <a:gd name="T23" fmla="*/ 22 h 144"/>
                  <a:gd name="T24" fmla="*/ 116 w 282"/>
                  <a:gd name="T25" fmla="*/ 89 h 144"/>
                  <a:gd name="T26" fmla="*/ 113 w 282"/>
                  <a:gd name="T27" fmla="*/ 42 h 144"/>
                  <a:gd name="T28" fmla="*/ 121 w 282"/>
                  <a:gd name="T29" fmla="*/ 0 h 144"/>
                  <a:gd name="T30" fmla="*/ 121 w 282"/>
                  <a:gd name="T31" fmla="*/ 0 h 144"/>
                  <a:gd name="T32" fmla="*/ 121 w 282"/>
                  <a:gd name="T3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2" h="144">
                    <a:moveTo>
                      <a:pt x="121" y="0"/>
                    </a:moveTo>
                    <a:lnTo>
                      <a:pt x="71" y="39"/>
                    </a:lnTo>
                    <a:lnTo>
                      <a:pt x="0" y="42"/>
                    </a:lnTo>
                    <a:lnTo>
                      <a:pt x="25" y="96"/>
                    </a:lnTo>
                    <a:lnTo>
                      <a:pt x="93" y="75"/>
                    </a:lnTo>
                    <a:lnTo>
                      <a:pt x="54" y="124"/>
                    </a:lnTo>
                    <a:lnTo>
                      <a:pt x="93" y="144"/>
                    </a:lnTo>
                    <a:lnTo>
                      <a:pt x="155" y="75"/>
                    </a:lnTo>
                    <a:lnTo>
                      <a:pt x="162" y="138"/>
                    </a:lnTo>
                    <a:lnTo>
                      <a:pt x="282" y="138"/>
                    </a:lnTo>
                    <a:lnTo>
                      <a:pt x="209" y="113"/>
                    </a:lnTo>
                    <a:lnTo>
                      <a:pt x="166" y="22"/>
                    </a:lnTo>
                    <a:lnTo>
                      <a:pt x="116" y="89"/>
                    </a:lnTo>
                    <a:lnTo>
                      <a:pt x="113" y="42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1" name="Freeform 69">
                <a:extLst>
                  <a:ext uri="{FF2B5EF4-FFF2-40B4-BE49-F238E27FC236}">
                    <a16:creationId xmlns:a16="http://schemas.microsoft.com/office/drawing/2014/main" id="{CFD122DB-AA26-46AC-AD32-A0C2BA49B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3338"/>
                <a:ext cx="35" cy="62"/>
              </a:xfrm>
              <a:custGeom>
                <a:avLst/>
                <a:gdLst>
                  <a:gd name="T0" fmla="*/ 69 w 69"/>
                  <a:gd name="T1" fmla="*/ 61 h 124"/>
                  <a:gd name="T2" fmla="*/ 42 w 69"/>
                  <a:gd name="T3" fmla="*/ 0 h 124"/>
                  <a:gd name="T4" fmla="*/ 0 w 69"/>
                  <a:gd name="T5" fmla="*/ 81 h 124"/>
                  <a:gd name="T6" fmla="*/ 42 w 69"/>
                  <a:gd name="T7" fmla="*/ 64 h 124"/>
                  <a:gd name="T8" fmla="*/ 52 w 69"/>
                  <a:gd name="T9" fmla="*/ 124 h 124"/>
                  <a:gd name="T10" fmla="*/ 69 w 69"/>
                  <a:gd name="T11" fmla="*/ 61 h 124"/>
                  <a:gd name="T12" fmla="*/ 69 w 69"/>
                  <a:gd name="T13" fmla="*/ 61 h 124"/>
                  <a:gd name="T14" fmla="*/ 69 w 69"/>
                  <a:gd name="T15" fmla="*/ 61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124">
                    <a:moveTo>
                      <a:pt x="69" y="61"/>
                    </a:moveTo>
                    <a:lnTo>
                      <a:pt x="42" y="0"/>
                    </a:lnTo>
                    <a:lnTo>
                      <a:pt x="0" y="81"/>
                    </a:lnTo>
                    <a:lnTo>
                      <a:pt x="42" y="64"/>
                    </a:lnTo>
                    <a:lnTo>
                      <a:pt x="52" y="124"/>
                    </a:lnTo>
                    <a:lnTo>
                      <a:pt x="69" y="61"/>
                    </a:lnTo>
                    <a:lnTo>
                      <a:pt x="69" y="61"/>
                    </a:lnTo>
                    <a:lnTo>
                      <a:pt x="69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2" name="Freeform 70">
                <a:extLst>
                  <a:ext uri="{FF2B5EF4-FFF2-40B4-BE49-F238E27FC236}">
                    <a16:creationId xmlns:a16="http://schemas.microsoft.com/office/drawing/2014/main" id="{4C0E6188-16EA-49F4-B144-D03CFBD49B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4" y="3266"/>
                <a:ext cx="88" cy="76"/>
              </a:xfrm>
              <a:custGeom>
                <a:avLst/>
                <a:gdLst>
                  <a:gd name="T0" fmla="*/ 59 w 175"/>
                  <a:gd name="T1" fmla="*/ 106 h 152"/>
                  <a:gd name="T2" fmla="*/ 45 w 175"/>
                  <a:gd name="T3" fmla="*/ 70 h 152"/>
                  <a:gd name="T4" fmla="*/ 0 w 175"/>
                  <a:gd name="T5" fmla="*/ 78 h 152"/>
                  <a:gd name="T6" fmla="*/ 28 w 175"/>
                  <a:gd name="T7" fmla="*/ 39 h 152"/>
                  <a:gd name="T8" fmla="*/ 73 w 175"/>
                  <a:gd name="T9" fmla="*/ 56 h 152"/>
                  <a:gd name="T10" fmla="*/ 70 w 175"/>
                  <a:gd name="T11" fmla="*/ 0 h 152"/>
                  <a:gd name="T12" fmla="*/ 95 w 175"/>
                  <a:gd name="T13" fmla="*/ 39 h 152"/>
                  <a:gd name="T14" fmla="*/ 136 w 175"/>
                  <a:gd name="T15" fmla="*/ 14 h 152"/>
                  <a:gd name="T16" fmla="*/ 109 w 175"/>
                  <a:gd name="T17" fmla="*/ 84 h 152"/>
                  <a:gd name="T18" fmla="*/ 144 w 175"/>
                  <a:gd name="T19" fmla="*/ 78 h 152"/>
                  <a:gd name="T20" fmla="*/ 175 w 175"/>
                  <a:gd name="T21" fmla="*/ 138 h 152"/>
                  <a:gd name="T22" fmla="*/ 109 w 175"/>
                  <a:gd name="T23" fmla="*/ 116 h 152"/>
                  <a:gd name="T24" fmla="*/ 115 w 175"/>
                  <a:gd name="T25" fmla="*/ 152 h 152"/>
                  <a:gd name="T26" fmla="*/ 6 w 175"/>
                  <a:gd name="T27" fmla="*/ 138 h 152"/>
                  <a:gd name="T28" fmla="*/ 59 w 175"/>
                  <a:gd name="T29" fmla="*/ 106 h 152"/>
                  <a:gd name="T30" fmla="*/ 59 w 175"/>
                  <a:gd name="T31" fmla="*/ 106 h 152"/>
                  <a:gd name="T32" fmla="*/ 59 w 175"/>
                  <a:gd name="T33" fmla="*/ 106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5" h="152">
                    <a:moveTo>
                      <a:pt x="59" y="106"/>
                    </a:moveTo>
                    <a:lnTo>
                      <a:pt x="45" y="70"/>
                    </a:lnTo>
                    <a:lnTo>
                      <a:pt x="0" y="78"/>
                    </a:lnTo>
                    <a:lnTo>
                      <a:pt x="28" y="39"/>
                    </a:lnTo>
                    <a:lnTo>
                      <a:pt x="73" y="56"/>
                    </a:lnTo>
                    <a:lnTo>
                      <a:pt x="70" y="0"/>
                    </a:lnTo>
                    <a:lnTo>
                      <a:pt x="95" y="39"/>
                    </a:lnTo>
                    <a:lnTo>
                      <a:pt x="136" y="14"/>
                    </a:lnTo>
                    <a:lnTo>
                      <a:pt x="109" y="84"/>
                    </a:lnTo>
                    <a:lnTo>
                      <a:pt x="144" y="78"/>
                    </a:lnTo>
                    <a:lnTo>
                      <a:pt x="175" y="138"/>
                    </a:lnTo>
                    <a:lnTo>
                      <a:pt x="109" y="116"/>
                    </a:lnTo>
                    <a:lnTo>
                      <a:pt x="115" y="152"/>
                    </a:lnTo>
                    <a:lnTo>
                      <a:pt x="6" y="138"/>
                    </a:lnTo>
                    <a:lnTo>
                      <a:pt x="59" y="106"/>
                    </a:lnTo>
                    <a:lnTo>
                      <a:pt x="59" y="106"/>
                    </a:lnTo>
                    <a:lnTo>
                      <a:pt x="59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3" name="Freeform 71">
                <a:extLst>
                  <a:ext uri="{FF2B5EF4-FFF2-40B4-BE49-F238E27FC236}">
                    <a16:creationId xmlns:a16="http://schemas.microsoft.com/office/drawing/2014/main" id="{60D4524A-4F00-4EAB-9350-A717C4498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4" y="3310"/>
                <a:ext cx="117" cy="63"/>
              </a:xfrm>
              <a:custGeom>
                <a:avLst/>
                <a:gdLst>
                  <a:gd name="T0" fmla="*/ 27 w 235"/>
                  <a:gd name="T1" fmla="*/ 20 h 126"/>
                  <a:gd name="T2" fmla="*/ 55 w 235"/>
                  <a:gd name="T3" fmla="*/ 0 h 126"/>
                  <a:gd name="T4" fmla="*/ 74 w 235"/>
                  <a:gd name="T5" fmla="*/ 38 h 126"/>
                  <a:gd name="T6" fmla="*/ 154 w 235"/>
                  <a:gd name="T7" fmla="*/ 10 h 126"/>
                  <a:gd name="T8" fmla="*/ 168 w 235"/>
                  <a:gd name="T9" fmla="*/ 83 h 126"/>
                  <a:gd name="T10" fmla="*/ 235 w 235"/>
                  <a:gd name="T11" fmla="*/ 91 h 126"/>
                  <a:gd name="T12" fmla="*/ 207 w 235"/>
                  <a:gd name="T13" fmla="*/ 126 h 126"/>
                  <a:gd name="T14" fmla="*/ 199 w 235"/>
                  <a:gd name="T15" fmla="*/ 102 h 126"/>
                  <a:gd name="T16" fmla="*/ 137 w 235"/>
                  <a:gd name="T17" fmla="*/ 111 h 126"/>
                  <a:gd name="T18" fmla="*/ 137 w 235"/>
                  <a:gd name="T19" fmla="*/ 44 h 126"/>
                  <a:gd name="T20" fmla="*/ 55 w 235"/>
                  <a:gd name="T21" fmla="*/ 66 h 126"/>
                  <a:gd name="T22" fmla="*/ 49 w 235"/>
                  <a:gd name="T23" fmla="*/ 30 h 126"/>
                  <a:gd name="T24" fmla="*/ 0 w 235"/>
                  <a:gd name="T25" fmla="*/ 34 h 126"/>
                  <a:gd name="T26" fmla="*/ 27 w 235"/>
                  <a:gd name="T27" fmla="*/ 20 h 126"/>
                  <a:gd name="T28" fmla="*/ 27 w 235"/>
                  <a:gd name="T29" fmla="*/ 20 h 126"/>
                  <a:gd name="T30" fmla="*/ 27 w 235"/>
                  <a:gd name="T31" fmla="*/ 2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5" h="126">
                    <a:moveTo>
                      <a:pt x="27" y="20"/>
                    </a:moveTo>
                    <a:lnTo>
                      <a:pt x="55" y="0"/>
                    </a:lnTo>
                    <a:lnTo>
                      <a:pt x="74" y="38"/>
                    </a:lnTo>
                    <a:lnTo>
                      <a:pt x="154" y="10"/>
                    </a:lnTo>
                    <a:lnTo>
                      <a:pt x="168" y="83"/>
                    </a:lnTo>
                    <a:lnTo>
                      <a:pt x="235" y="91"/>
                    </a:lnTo>
                    <a:lnTo>
                      <a:pt x="207" y="126"/>
                    </a:lnTo>
                    <a:lnTo>
                      <a:pt x="199" y="102"/>
                    </a:lnTo>
                    <a:lnTo>
                      <a:pt x="137" y="111"/>
                    </a:lnTo>
                    <a:lnTo>
                      <a:pt x="137" y="44"/>
                    </a:lnTo>
                    <a:lnTo>
                      <a:pt x="55" y="66"/>
                    </a:lnTo>
                    <a:lnTo>
                      <a:pt x="49" y="30"/>
                    </a:lnTo>
                    <a:lnTo>
                      <a:pt x="0" y="34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7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4" name="Freeform 72">
                <a:extLst>
                  <a:ext uri="{FF2B5EF4-FFF2-40B4-BE49-F238E27FC236}">
                    <a16:creationId xmlns:a16="http://schemas.microsoft.com/office/drawing/2014/main" id="{12B87CCF-9036-49E3-ADDF-38FE2C543E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3287"/>
                <a:ext cx="68" cy="81"/>
              </a:xfrm>
              <a:custGeom>
                <a:avLst/>
                <a:gdLst>
                  <a:gd name="T0" fmla="*/ 0 w 138"/>
                  <a:gd name="T1" fmla="*/ 89 h 161"/>
                  <a:gd name="T2" fmla="*/ 28 w 138"/>
                  <a:gd name="T3" fmla="*/ 68 h 161"/>
                  <a:gd name="T4" fmla="*/ 63 w 138"/>
                  <a:gd name="T5" fmla="*/ 122 h 161"/>
                  <a:gd name="T6" fmla="*/ 102 w 138"/>
                  <a:gd name="T7" fmla="*/ 0 h 161"/>
                  <a:gd name="T8" fmla="*/ 119 w 138"/>
                  <a:gd name="T9" fmla="*/ 18 h 161"/>
                  <a:gd name="T10" fmla="*/ 88 w 138"/>
                  <a:gd name="T11" fmla="*/ 117 h 161"/>
                  <a:gd name="T12" fmla="*/ 110 w 138"/>
                  <a:gd name="T13" fmla="*/ 108 h 161"/>
                  <a:gd name="T14" fmla="*/ 138 w 138"/>
                  <a:gd name="T15" fmla="*/ 161 h 161"/>
                  <a:gd name="T16" fmla="*/ 105 w 138"/>
                  <a:gd name="T17" fmla="*/ 139 h 161"/>
                  <a:gd name="T18" fmla="*/ 53 w 138"/>
                  <a:gd name="T19" fmla="*/ 161 h 161"/>
                  <a:gd name="T20" fmla="*/ 33 w 138"/>
                  <a:gd name="T21" fmla="*/ 94 h 161"/>
                  <a:gd name="T22" fmla="*/ 0 w 138"/>
                  <a:gd name="T23" fmla="*/ 89 h 161"/>
                  <a:gd name="T24" fmla="*/ 0 w 138"/>
                  <a:gd name="T25" fmla="*/ 89 h 161"/>
                  <a:gd name="T26" fmla="*/ 0 w 138"/>
                  <a:gd name="T27" fmla="*/ 8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8" h="161">
                    <a:moveTo>
                      <a:pt x="0" y="89"/>
                    </a:moveTo>
                    <a:lnTo>
                      <a:pt x="28" y="68"/>
                    </a:lnTo>
                    <a:lnTo>
                      <a:pt x="63" y="122"/>
                    </a:lnTo>
                    <a:lnTo>
                      <a:pt x="102" y="0"/>
                    </a:lnTo>
                    <a:lnTo>
                      <a:pt x="119" y="18"/>
                    </a:lnTo>
                    <a:lnTo>
                      <a:pt x="88" y="117"/>
                    </a:lnTo>
                    <a:lnTo>
                      <a:pt x="110" y="108"/>
                    </a:lnTo>
                    <a:lnTo>
                      <a:pt x="138" y="161"/>
                    </a:lnTo>
                    <a:lnTo>
                      <a:pt x="105" y="139"/>
                    </a:lnTo>
                    <a:lnTo>
                      <a:pt x="53" y="161"/>
                    </a:lnTo>
                    <a:lnTo>
                      <a:pt x="33" y="9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5" name="Freeform 73">
                <a:extLst>
                  <a:ext uri="{FF2B5EF4-FFF2-40B4-BE49-F238E27FC236}">
                    <a16:creationId xmlns:a16="http://schemas.microsoft.com/office/drawing/2014/main" id="{DD0690D2-2ED9-4B19-9B6C-3766172DF4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5" y="3167"/>
                <a:ext cx="131" cy="197"/>
              </a:xfrm>
              <a:custGeom>
                <a:avLst/>
                <a:gdLst>
                  <a:gd name="T0" fmla="*/ 79 w 260"/>
                  <a:gd name="T1" fmla="*/ 356 h 393"/>
                  <a:gd name="T2" fmla="*/ 42 w 260"/>
                  <a:gd name="T3" fmla="*/ 312 h 393"/>
                  <a:gd name="T4" fmla="*/ 0 w 260"/>
                  <a:gd name="T5" fmla="*/ 371 h 393"/>
                  <a:gd name="T6" fmla="*/ 42 w 260"/>
                  <a:gd name="T7" fmla="*/ 340 h 393"/>
                  <a:gd name="T8" fmla="*/ 88 w 260"/>
                  <a:gd name="T9" fmla="*/ 393 h 393"/>
                  <a:gd name="T10" fmla="*/ 105 w 260"/>
                  <a:gd name="T11" fmla="*/ 348 h 393"/>
                  <a:gd name="T12" fmla="*/ 172 w 260"/>
                  <a:gd name="T13" fmla="*/ 340 h 393"/>
                  <a:gd name="T14" fmla="*/ 147 w 260"/>
                  <a:gd name="T15" fmla="*/ 308 h 393"/>
                  <a:gd name="T16" fmla="*/ 144 w 260"/>
                  <a:gd name="T17" fmla="*/ 189 h 393"/>
                  <a:gd name="T18" fmla="*/ 257 w 260"/>
                  <a:gd name="T19" fmla="*/ 179 h 393"/>
                  <a:gd name="T20" fmla="*/ 260 w 260"/>
                  <a:gd name="T21" fmla="*/ 31 h 393"/>
                  <a:gd name="T22" fmla="*/ 147 w 260"/>
                  <a:gd name="T23" fmla="*/ 31 h 393"/>
                  <a:gd name="T24" fmla="*/ 136 w 260"/>
                  <a:gd name="T25" fmla="*/ 3 h 393"/>
                  <a:gd name="T26" fmla="*/ 105 w 260"/>
                  <a:gd name="T27" fmla="*/ 0 h 393"/>
                  <a:gd name="T28" fmla="*/ 113 w 260"/>
                  <a:gd name="T29" fmla="*/ 32 h 393"/>
                  <a:gd name="T30" fmla="*/ 28 w 260"/>
                  <a:gd name="T31" fmla="*/ 34 h 393"/>
                  <a:gd name="T32" fmla="*/ 221 w 260"/>
                  <a:gd name="T33" fmla="*/ 105 h 393"/>
                  <a:gd name="T34" fmla="*/ 53 w 260"/>
                  <a:gd name="T35" fmla="*/ 168 h 393"/>
                  <a:gd name="T36" fmla="*/ 6 w 260"/>
                  <a:gd name="T37" fmla="*/ 83 h 393"/>
                  <a:gd name="T38" fmla="*/ 14 w 260"/>
                  <a:gd name="T39" fmla="*/ 196 h 393"/>
                  <a:gd name="T40" fmla="*/ 118 w 260"/>
                  <a:gd name="T41" fmla="*/ 195 h 393"/>
                  <a:gd name="T42" fmla="*/ 119 w 260"/>
                  <a:gd name="T43" fmla="*/ 315 h 393"/>
                  <a:gd name="T44" fmla="*/ 88 w 260"/>
                  <a:gd name="T45" fmla="*/ 308 h 393"/>
                  <a:gd name="T46" fmla="*/ 79 w 260"/>
                  <a:gd name="T47" fmla="*/ 356 h 393"/>
                  <a:gd name="T48" fmla="*/ 79 w 260"/>
                  <a:gd name="T49" fmla="*/ 356 h 393"/>
                  <a:gd name="T50" fmla="*/ 79 w 260"/>
                  <a:gd name="T51" fmla="*/ 35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0" h="393">
                    <a:moveTo>
                      <a:pt x="79" y="356"/>
                    </a:moveTo>
                    <a:lnTo>
                      <a:pt x="42" y="312"/>
                    </a:lnTo>
                    <a:lnTo>
                      <a:pt x="0" y="371"/>
                    </a:lnTo>
                    <a:lnTo>
                      <a:pt x="42" y="340"/>
                    </a:lnTo>
                    <a:lnTo>
                      <a:pt x="88" y="393"/>
                    </a:lnTo>
                    <a:lnTo>
                      <a:pt x="105" y="348"/>
                    </a:lnTo>
                    <a:lnTo>
                      <a:pt x="172" y="340"/>
                    </a:lnTo>
                    <a:lnTo>
                      <a:pt x="147" y="308"/>
                    </a:lnTo>
                    <a:lnTo>
                      <a:pt x="144" y="189"/>
                    </a:lnTo>
                    <a:lnTo>
                      <a:pt x="257" y="179"/>
                    </a:lnTo>
                    <a:lnTo>
                      <a:pt x="260" y="31"/>
                    </a:lnTo>
                    <a:lnTo>
                      <a:pt x="147" y="31"/>
                    </a:lnTo>
                    <a:lnTo>
                      <a:pt x="136" y="3"/>
                    </a:lnTo>
                    <a:lnTo>
                      <a:pt x="105" y="0"/>
                    </a:lnTo>
                    <a:lnTo>
                      <a:pt x="113" y="32"/>
                    </a:lnTo>
                    <a:lnTo>
                      <a:pt x="28" y="34"/>
                    </a:lnTo>
                    <a:lnTo>
                      <a:pt x="221" y="105"/>
                    </a:lnTo>
                    <a:lnTo>
                      <a:pt x="53" y="168"/>
                    </a:lnTo>
                    <a:lnTo>
                      <a:pt x="6" y="83"/>
                    </a:lnTo>
                    <a:lnTo>
                      <a:pt x="14" y="196"/>
                    </a:lnTo>
                    <a:lnTo>
                      <a:pt x="118" y="195"/>
                    </a:lnTo>
                    <a:lnTo>
                      <a:pt x="119" y="315"/>
                    </a:lnTo>
                    <a:lnTo>
                      <a:pt x="88" y="308"/>
                    </a:lnTo>
                    <a:lnTo>
                      <a:pt x="79" y="356"/>
                    </a:lnTo>
                    <a:lnTo>
                      <a:pt x="79" y="356"/>
                    </a:lnTo>
                    <a:lnTo>
                      <a:pt x="79" y="3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6" name="Freeform 74">
                <a:extLst>
                  <a:ext uri="{FF2B5EF4-FFF2-40B4-BE49-F238E27FC236}">
                    <a16:creationId xmlns:a16="http://schemas.microsoft.com/office/drawing/2014/main" id="{2F27B978-C6CD-48A4-A563-350673B81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2478"/>
                <a:ext cx="247" cy="1046"/>
              </a:xfrm>
              <a:custGeom>
                <a:avLst/>
                <a:gdLst>
                  <a:gd name="T0" fmla="*/ 0 w 494"/>
                  <a:gd name="T1" fmla="*/ 2079 h 2092"/>
                  <a:gd name="T2" fmla="*/ 326 w 494"/>
                  <a:gd name="T3" fmla="*/ 2092 h 2092"/>
                  <a:gd name="T4" fmla="*/ 445 w 494"/>
                  <a:gd name="T5" fmla="*/ 2001 h 2092"/>
                  <a:gd name="T6" fmla="*/ 494 w 494"/>
                  <a:gd name="T7" fmla="*/ 0 h 2092"/>
                  <a:gd name="T8" fmla="*/ 304 w 494"/>
                  <a:gd name="T9" fmla="*/ 522 h 2092"/>
                  <a:gd name="T10" fmla="*/ 310 w 494"/>
                  <a:gd name="T11" fmla="*/ 697 h 2092"/>
                  <a:gd name="T12" fmla="*/ 381 w 494"/>
                  <a:gd name="T13" fmla="*/ 663 h 2092"/>
                  <a:gd name="T14" fmla="*/ 389 w 494"/>
                  <a:gd name="T15" fmla="*/ 755 h 2092"/>
                  <a:gd name="T16" fmla="*/ 318 w 494"/>
                  <a:gd name="T17" fmla="*/ 838 h 2092"/>
                  <a:gd name="T18" fmla="*/ 310 w 494"/>
                  <a:gd name="T19" fmla="*/ 993 h 2092"/>
                  <a:gd name="T20" fmla="*/ 367 w 494"/>
                  <a:gd name="T21" fmla="*/ 959 h 2092"/>
                  <a:gd name="T22" fmla="*/ 367 w 494"/>
                  <a:gd name="T23" fmla="*/ 1050 h 2092"/>
                  <a:gd name="T24" fmla="*/ 417 w 494"/>
                  <a:gd name="T25" fmla="*/ 1050 h 2092"/>
                  <a:gd name="T26" fmla="*/ 423 w 494"/>
                  <a:gd name="T27" fmla="*/ 1156 h 2092"/>
                  <a:gd name="T28" fmla="*/ 360 w 494"/>
                  <a:gd name="T29" fmla="*/ 1205 h 2092"/>
                  <a:gd name="T30" fmla="*/ 353 w 494"/>
                  <a:gd name="T31" fmla="*/ 1346 h 2092"/>
                  <a:gd name="T32" fmla="*/ 395 w 494"/>
                  <a:gd name="T33" fmla="*/ 1332 h 2092"/>
                  <a:gd name="T34" fmla="*/ 403 w 494"/>
                  <a:gd name="T35" fmla="*/ 1424 h 2092"/>
                  <a:gd name="T36" fmla="*/ 326 w 494"/>
                  <a:gd name="T37" fmla="*/ 1493 h 2092"/>
                  <a:gd name="T38" fmla="*/ 332 w 494"/>
                  <a:gd name="T39" fmla="*/ 1860 h 2092"/>
                  <a:gd name="T40" fmla="*/ 248 w 494"/>
                  <a:gd name="T41" fmla="*/ 1874 h 2092"/>
                  <a:gd name="T42" fmla="*/ 248 w 494"/>
                  <a:gd name="T43" fmla="*/ 1924 h 2092"/>
                  <a:gd name="T44" fmla="*/ 177 w 494"/>
                  <a:gd name="T45" fmla="*/ 1930 h 2092"/>
                  <a:gd name="T46" fmla="*/ 177 w 494"/>
                  <a:gd name="T47" fmla="*/ 1979 h 2092"/>
                  <a:gd name="T48" fmla="*/ 254 w 494"/>
                  <a:gd name="T49" fmla="*/ 1993 h 2092"/>
                  <a:gd name="T50" fmla="*/ 248 w 494"/>
                  <a:gd name="T51" fmla="*/ 2043 h 2092"/>
                  <a:gd name="T52" fmla="*/ 72 w 494"/>
                  <a:gd name="T53" fmla="*/ 2029 h 2092"/>
                  <a:gd name="T54" fmla="*/ 0 w 494"/>
                  <a:gd name="T55" fmla="*/ 2079 h 2092"/>
                  <a:gd name="T56" fmla="*/ 0 w 494"/>
                  <a:gd name="T57" fmla="*/ 2079 h 2092"/>
                  <a:gd name="T58" fmla="*/ 0 w 494"/>
                  <a:gd name="T59" fmla="*/ 2079 h 20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94" h="2092">
                    <a:moveTo>
                      <a:pt x="0" y="2079"/>
                    </a:moveTo>
                    <a:lnTo>
                      <a:pt x="326" y="2092"/>
                    </a:lnTo>
                    <a:lnTo>
                      <a:pt x="445" y="2001"/>
                    </a:lnTo>
                    <a:lnTo>
                      <a:pt x="494" y="0"/>
                    </a:lnTo>
                    <a:lnTo>
                      <a:pt x="304" y="522"/>
                    </a:lnTo>
                    <a:lnTo>
                      <a:pt x="310" y="697"/>
                    </a:lnTo>
                    <a:lnTo>
                      <a:pt x="381" y="663"/>
                    </a:lnTo>
                    <a:lnTo>
                      <a:pt x="389" y="755"/>
                    </a:lnTo>
                    <a:lnTo>
                      <a:pt x="318" y="838"/>
                    </a:lnTo>
                    <a:lnTo>
                      <a:pt x="310" y="993"/>
                    </a:lnTo>
                    <a:lnTo>
                      <a:pt x="367" y="959"/>
                    </a:lnTo>
                    <a:lnTo>
                      <a:pt x="367" y="1050"/>
                    </a:lnTo>
                    <a:lnTo>
                      <a:pt x="417" y="1050"/>
                    </a:lnTo>
                    <a:lnTo>
                      <a:pt x="423" y="1156"/>
                    </a:lnTo>
                    <a:lnTo>
                      <a:pt x="360" y="1205"/>
                    </a:lnTo>
                    <a:lnTo>
                      <a:pt x="353" y="1346"/>
                    </a:lnTo>
                    <a:lnTo>
                      <a:pt x="395" y="1332"/>
                    </a:lnTo>
                    <a:lnTo>
                      <a:pt x="403" y="1424"/>
                    </a:lnTo>
                    <a:lnTo>
                      <a:pt x="326" y="1493"/>
                    </a:lnTo>
                    <a:lnTo>
                      <a:pt x="332" y="1860"/>
                    </a:lnTo>
                    <a:lnTo>
                      <a:pt x="248" y="1874"/>
                    </a:lnTo>
                    <a:lnTo>
                      <a:pt x="248" y="1924"/>
                    </a:lnTo>
                    <a:lnTo>
                      <a:pt x="177" y="1930"/>
                    </a:lnTo>
                    <a:lnTo>
                      <a:pt x="177" y="1979"/>
                    </a:lnTo>
                    <a:lnTo>
                      <a:pt x="254" y="1993"/>
                    </a:lnTo>
                    <a:lnTo>
                      <a:pt x="248" y="2043"/>
                    </a:lnTo>
                    <a:lnTo>
                      <a:pt x="72" y="2029"/>
                    </a:lnTo>
                    <a:lnTo>
                      <a:pt x="0" y="2079"/>
                    </a:lnTo>
                    <a:lnTo>
                      <a:pt x="0" y="2079"/>
                    </a:lnTo>
                    <a:lnTo>
                      <a:pt x="0" y="20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7" name="Freeform 75">
                <a:extLst>
                  <a:ext uri="{FF2B5EF4-FFF2-40B4-BE49-F238E27FC236}">
                    <a16:creationId xmlns:a16="http://schemas.microsoft.com/office/drawing/2014/main" id="{70714F5D-4868-4FC6-9344-E2B2527F82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2959"/>
                <a:ext cx="116" cy="66"/>
              </a:xfrm>
              <a:custGeom>
                <a:avLst/>
                <a:gdLst>
                  <a:gd name="T0" fmla="*/ 183 w 231"/>
                  <a:gd name="T1" fmla="*/ 0 h 132"/>
                  <a:gd name="T2" fmla="*/ 216 w 231"/>
                  <a:gd name="T3" fmla="*/ 42 h 132"/>
                  <a:gd name="T4" fmla="*/ 231 w 231"/>
                  <a:gd name="T5" fmla="*/ 132 h 132"/>
                  <a:gd name="T6" fmla="*/ 31 w 231"/>
                  <a:gd name="T7" fmla="*/ 121 h 132"/>
                  <a:gd name="T8" fmla="*/ 0 w 231"/>
                  <a:gd name="T9" fmla="*/ 84 h 132"/>
                  <a:gd name="T10" fmla="*/ 178 w 231"/>
                  <a:gd name="T11" fmla="*/ 90 h 132"/>
                  <a:gd name="T12" fmla="*/ 183 w 231"/>
                  <a:gd name="T13" fmla="*/ 0 h 132"/>
                  <a:gd name="T14" fmla="*/ 183 w 231"/>
                  <a:gd name="T15" fmla="*/ 0 h 132"/>
                  <a:gd name="T16" fmla="*/ 183 w 231"/>
                  <a:gd name="T1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1" h="132">
                    <a:moveTo>
                      <a:pt x="183" y="0"/>
                    </a:moveTo>
                    <a:lnTo>
                      <a:pt x="216" y="42"/>
                    </a:lnTo>
                    <a:lnTo>
                      <a:pt x="231" y="132"/>
                    </a:lnTo>
                    <a:lnTo>
                      <a:pt x="31" y="121"/>
                    </a:lnTo>
                    <a:lnTo>
                      <a:pt x="0" y="84"/>
                    </a:lnTo>
                    <a:lnTo>
                      <a:pt x="178" y="90"/>
                    </a:lnTo>
                    <a:lnTo>
                      <a:pt x="183" y="0"/>
                    </a:lnTo>
                    <a:lnTo>
                      <a:pt x="183" y="0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8" name="Freeform 76">
                <a:extLst>
                  <a:ext uri="{FF2B5EF4-FFF2-40B4-BE49-F238E27FC236}">
                    <a16:creationId xmlns:a16="http://schemas.microsoft.com/office/drawing/2014/main" id="{1C5273D7-C97A-470F-9238-DDEABD57D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" y="2305"/>
                <a:ext cx="121" cy="73"/>
              </a:xfrm>
              <a:custGeom>
                <a:avLst/>
                <a:gdLst>
                  <a:gd name="T0" fmla="*/ 0 w 241"/>
                  <a:gd name="T1" fmla="*/ 100 h 147"/>
                  <a:gd name="T2" fmla="*/ 199 w 241"/>
                  <a:gd name="T3" fmla="*/ 100 h 147"/>
                  <a:gd name="T4" fmla="*/ 210 w 241"/>
                  <a:gd name="T5" fmla="*/ 0 h 147"/>
                  <a:gd name="T6" fmla="*/ 236 w 241"/>
                  <a:gd name="T7" fmla="*/ 37 h 147"/>
                  <a:gd name="T8" fmla="*/ 241 w 241"/>
                  <a:gd name="T9" fmla="*/ 142 h 147"/>
                  <a:gd name="T10" fmla="*/ 32 w 241"/>
                  <a:gd name="T11" fmla="*/ 147 h 147"/>
                  <a:gd name="T12" fmla="*/ 0 w 241"/>
                  <a:gd name="T13" fmla="*/ 100 h 147"/>
                  <a:gd name="T14" fmla="*/ 0 w 241"/>
                  <a:gd name="T15" fmla="*/ 100 h 147"/>
                  <a:gd name="T16" fmla="*/ 0 w 241"/>
                  <a:gd name="T17" fmla="*/ 10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147">
                    <a:moveTo>
                      <a:pt x="0" y="100"/>
                    </a:moveTo>
                    <a:lnTo>
                      <a:pt x="199" y="100"/>
                    </a:lnTo>
                    <a:lnTo>
                      <a:pt x="210" y="0"/>
                    </a:lnTo>
                    <a:lnTo>
                      <a:pt x="236" y="37"/>
                    </a:lnTo>
                    <a:lnTo>
                      <a:pt x="241" y="142"/>
                    </a:lnTo>
                    <a:lnTo>
                      <a:pt x="32" y="14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89" name="Freeform 77">
                <a:extLst>
                  <a:ext uri="{FF2B5EF4-FFF2-40B4-BE49-F238E27FC236}">
                    <a16:creationId xmlns:a16="http://schemas.microsoft.com/office/drawing/2014/main" id="{2C8571D1-47BF-41AF-959D-DEB118EFE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2347"/>
                <a:ext cx="310" cy="109"/>
              </a:xfrm>
              <a:custGeom>
                <a:avLst/>
                <a:gdLst>
                  <a:gd name="T0" fmla="*/ 336 w 619"/>
                  <a:gd name="T1" fmla="*/ 0 h 217"/>
                  <a:gd name="T2" fmla="*/ 336 w 619"/>
                  <a:gd name="T3" fmla="*/ 80 h 217"/>
                  <a:gd name="T4" fmla="*/ 178 w 619"/>
                  <a:gd name="T5" fmla="*/ 74 h 217"/>
                  <a:gd name="T6" fmla="*/ 193 w 619"/>
                  <a:gd name="T7" fmla="*/ 173 h 217"/>
                  <a:gd name="T8" fmla="*/ 0 w 619"/>
                  <a:gd name="T9" fmla="*/ 173 h 217"/>
                  <a:gd name="T10" fmla="*/ 35 w 619"/>
                  <a:gd name="T11" fmla="*/ 206 h 217"/>
                  <a:gd name="T12" fmla="*/ 235 w 619"/>
                  <a:gd name="T13" fmla="*/ 217 h 217"/>
                  <a:gd name="T14" fmla="*/ 231 w 619"/>
                  <a:gd name="T15" fmla="*/ 133 h 217"/>
                  <a:gd name="T16" fmla="*/ 619 w 619"/>
                  <a:gd name="T17" fmla="*/ 170 h 217"/>
                  <a:gd name="T18" fmla="*/ 619 w 619"/>
                  <a:gd name="T19" fmla="*/ 74 h 217"/>
                  <a:gd name="T20" fmla="*/ 587 w 619"/>
                  <a:gd name="T21" fmla="*/ 111 h 217"/>
                  <a:gd name="T22" fmla="*/ 393 w 619"/>
                  <a:gd name="T23" fmla="*/ 116 h 217"/>
                  <a:gd name="T24" fmla="*/ 336 w 619"/>
                  <a:gd name="T25" fmla="*/ 0 h 217"/>
                  <a:gd name="T26" fmla="*/ 336 w 619"/>
                  <a:gd name="T27" fmla="*/ 0 h 217"/>
                  <a:gd name="T28" fmla="*/ 336 w 619"/>
                  <a:gd name="T2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19" h="217">
                    <a:moveTo>
                      <a:pt x="336" y="0"/>
                    </a:moveTo>
                    <a:lnTo>
                      <a:pt x="336" y="80"/>
                    </a:lnTo>
                    <a:lnTo>
                      <a:pt x="178" y="74"/>
                    </a:lnTo>
                    <a:lnTo>
                      <a:pt x="193" y="173"/>
                    </a:lnTo>
                    <a:lnTo>
                      <a:pt x="0" y="173"/>
                    </a:lnTo>
                    <a:lnTo>
                      <a:pt x="35" y="206"/>
                    </a:lnTo>
                    <a:lnTo>
                      <a:pt x="235" y="217"/>
                    </a:lnTo>
                    <a:lnTo>
                      <a:pt x="231" y="133"/>
                    </a:lnTo>
                    <a:lnTo>
                      <a:pt x="619" y="170"/>
                    </a:lnTo>
                    <a:lnTo>
                      <a:pt x="619" y="74"/>
                    </a:lnTo>
                    <a:lnTo>
                      <a:pt x="587" y="111"/>
                    </a:lnTo>
                    <a:lnTo>
                      <a:pt x="393" y="116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90" name="Freeform 78">
                <a:extLst>
                  <a:ext uri="{FF2B5EF4-FFF2-40B4-BE49-F238E27FC236}">
                    <a16:creationId xmlns:a16="http://schemas.microsoft.com/office/drawing/2014/main" id="{564BDA34-6D32-49FF-974E-0038C57FA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2330"/>
                <a:ext cx="228" cy="113"/>
              </a:xfrm>
              <a:custGeom>
                <a:avLst/>
                <a:gdLst>
                  <a:gd name="T0" fmla="*/ 0 w 457"/>
                  <a:gd name="T1" fmla="*/ 173 h 226"/>
                  <a:gd name="T2" fmla="*/ 211 w 457"/>
                  <a:gd name="T3" fmla="*/ 178 h 226"/>
                  <a:gd name="T4" fmla="*/ 211 w 457"/>
                  <a:gd name="T5" fmla="*/ 89 h 226"/>
                  <a:gd name="T6" fmla="*/ 410 w 457"/>
                  <a:gd name="T7" fmla="*/ 89 h 226"/>
                  <a:gd name="T8" fmla="*/ 426 w 457"/>
                  <a:gd name="T9" fmla="*/ 0 h 226"/>
                  <a:gd name="T10" fmla="*/ 457 w 457"/>
                  <a:gd name="T11" fmla="*/ 120 h 226"/>
                  <a:gd name="T12" fmla="*/ 273 w 457"/>
                  <a:gd name="T13" fmla="*/ 136 h 226"/>
                  <a:gd name="T14" fmla="*/ 268 w 457"/>
                  <a:gd name="T15" fmla="*/ 226 h 226"/>
                  <a:gd name="T16" fmla="*/ 53 w 457"/>
                  <a:gd name="T17" fmla="*/ 220 h 226"/>
                  <a:gd name="T18" fmla="*/ 0 w 457"/>
                  <a:gd name="T19" fmla="*/ 173 h 226"/>
                  <a:gd name="T20" fmla="*/ 0 w 457"/>
                  <a:gd name="T21" fmla="*/ 173 h 226"/>
                  <a:gd name="T22" fmla="*/ 0 w 457"/>
                  <a:gd name="T23" fmla="*/ 173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7" h="226">
                    <a:moveTo>
                      <a:pt x="0" y="173"/>
                    </a:moveTo>
                    <a:lnTo>
                      <a:pt x="211" y="178"/>
                    </a:lnTo>
                    <a:lnTo>
                      <a:pt x="211" y="89"/>
                    </a:lnTo>
                    <a:lnTo>
                      <a:pt x="410" y="89"/>
                    </a:lnTo>
                    <a:lnTo>
                      <a:pt x="426" y="0"/>
                    </a:lnTo>
                    <a:lnTo>
                      <a:pt x="457" y="120"/>
                    </a:lnTo>
                    <a:lnTo>
                      <a:pt x="273" y="136"/>
                    </a:lnTo>
                    <a:lnTo>
                      <a:pt x="268" y="226"/>
                    </a:lnTo>
                    <a:lnTo>
                      <a:pt x="53" y="220"/>
                    </a:lnTo>
                    <a:lnTo>
                      <a:pt x="0" y="173"/>
                    </a:lnTo>
                    <a:lnTo>
                      <a:pt x="0" y="173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91" name="Freeform 79">
                <a:extLst>
                  <a:ext uri="{FF2B5EF4-FFF2-40B4-BE49-F238E27FC236}">
                    <a16:creationId xmlns:a16="http://schemas.microsoft.com/office/drawing/2014/main" id="{91E1DD51-1DBE-4E8F-A093-DA5334824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" y="3760"/>
                <a:ext cx="2055" cy="85"/>
              </a:xfrm>
              <a:custGeom>
                <a:avLst/>
                <a:gdLst>
                  <a:gd name="T0" fmla="*/ 100 w 4110"/>
                  <a:gd name="T1" fmla="*/ 21 h 169"/>
                  <a:gd name="T2" fmla="*/ 3588 w 4110"/>
                  <a:gd name="T3" fmla="*/ 63 h 169"/>
                  <a:gd name="T4" fmla="*/ 3652 w 4110"/>
                  <a:gd name="T5" fmla="*/ 169 h 169"/>
                  <a:gd name="T6" fmla="*/ 3638 w 4110"/>
                  <a:gd name="T7" fmla="*/ 42 h 169"/>
                  <a:gd name="T8" fmla="*/ 3726 w 4110"/>
                  <a:gd name="T9" fmla="*/ 122 h 169"/>
                  <a:gd name="T10" fmla="*/ 3734 w 4110"/>
                  <a:gd name="T11" fmla="*/ 60 h 169"/>
                  <a:gd name="T12" fmla="*/ 3814 w 4110"/>
                  <a:gd name="T13" fmla="*/ 113 h 169"/>
                  <a:gd name="T14" fmla="*/ 3817 w 4110"/>
                  <a:gd name="T15" fmla="*/ 52 h 169"/>
                  <a:gd name="T16" fmla="*/ 3884 w 4110"/>
                  <a:gd name="T17" fmla="*/ 119 h 169"/>
                  <a:gd name="T18" fmla="*/ 3878 w 4110"/>
                  <a:gd name="T19" fmla="*/ 49 h 169"/>
                  <a:gd name="T20" fmla="*/ 4011 w 4110"/>
                  <a:gd name="T21" fmla="*/ 127 h 169"/>
                  <a:gd name="T22" fmla="*/ 3961 w 4110"/>
                  <a:gd name="T23" fmla="*/ 28 h 169"/>
                  <a:gd name="T24" fmla="*/ 4110 w 4110"/>
                  <a:gd name="T25" fmla="*/ 127 h 169"/>
                  <a:gd name="T26" fmla="*/ 4031 w 4110"/>
                  <a:gd name="T27" fmla="*/ 7 h 169"/>
                  <a:gd name="T28" fmla="*/ 0 w 4110"/>
                  <a:gd name="T29" fmla="*/ 0 h 169"/>
                  <a:gd name="T30" fmla="*/ 100 w 4110"/>
                  <a:gd name="T31" fmla="*/ 21 h 169"/>
                  <a:gd name="T32" fmla="*/ 100 w 4110"/>
                  <a:gd name="T33" fmla="*/ 21 h 169"/>
                  <a:gd name="T34" fmla="*/ 100 w 4110"/>
                  <a:gd name="T35" fmla="*/ 2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10" h="169">
                    <a:moveTo>
                      <a:pt x="100" y="21"/>
                    </a:moveTo>
                    <a:lnTo>
                      <a:pt x="3588" y="63"/>
                    </a:lnTo>
                    <a:lnTo>
                      <a:pt x="3652" y="169"/>
                    </a:lnTo>
                    <a:lnTo>
                      <a:pt x="3638" y="42"/>
                    </a:lnTo>
                    <a:lnTo>
                      <a:pt x="3726" y="122"/>
                    </a:lnTo>
                    <a:lnTo>
                      <a:pt x="3734" y="60"/>
                    </a:lnTo>
                    <a:lnTo>
                      <a:pt x="3814" y="113"/>
                    </a:lnTo>
                    <a:lnTo>
                      <a:pt x="3817" y="52"/>
                    </a:lnTo>
                    <a:lnTo>
                      <a:pt x="3884" y="119"/>
                    </a:lnTo>
                    <a:lnTo>
                      <a:pt x="3878" y="49"/>
                    </a:lnTo>
                    <a:lnTo>
                      <a:pt x="4011" y="127"/>
                    </a:lnTo>
                    <a:lnTo>
                      <a:pt x="3961" y="28"/>
                    </a:lnTo>
                    <a:lnTo>
                      <a:pt x="4110" y="127"/>
                    </a:lnTo>
                    <a:lnTo>
                      <a:pt x="4031" y="7"/>
                    </a:lnTo>
                    <a:lnTo>
                      <a:pt x="0" y="0"/>
                    </a:lnTo>
                    <a:lnTo>
                      <a:pt x="100" y="21"/>
                    </a:lnTo>
                    <a:lnTo>
                      <a:pt x="100" y="21"/>
                    </a:lnTo>
                    <a:lnTo>
                      <a:pt x="10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3392" name="Freeform 80">
                <a:extLst>
                  <a:ext uri="{FF2B5EF4-FFF2-40B4-BE49-F238E27FC236}">
                    <a16:creationId xmlns:a16="http://schemas.microsoft.com/office/drawing/2014/main" id="{C15E6CD3-69C0-47EF-834B-FA3CD7F24A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" y="3771"/>
                <a:ext cx="369" cy="102"/>
              </a:xfrm>
              <a:custGeom>
                <a:avLst/>
                <a:gdLst>
                  <a:gd name="T0" fmla="*/ 0 w 739"/>
                  <a:gd name="T1" fmla="*/ 191 h 203"/>
                  <a:gd name="T2" fmla="*/ 486 w 739"/>
                  <a:gd name="T3" fmla="*/ 161 h 203"/>
                  <a:gd name="T4" fmla="*/ 387 w 739"/>
                  <a:gd name="T5" fmla="*/ 0 h 203"/>
                  <a:gd name="T6" fmla="*/ 739 w 739"/>
                  <a:gd name="T7" fmla="*/ 28 h 203"/>
                  <a:gd name="T8" fmla="*/ 486 w 739"/>
                  <a:gd name="T9" fmla="*/ 70 h 203"/>
                  <a:gd name="T10" fmla="*/ 592 w 739"/>
                  <a:gd name="T11" fmla="*/ 203 h 203"/>
                  <a:gd name="T12" fmla="*/ 0 w 739"/>
                  <a:gd name="T13" fmla="*/ 191 h 203"/>
                  <a:gd name="T14" fmla="*/ 0 w 739"/>
                  <a:gd name="T15" fmla="*/ 191 h 203"/>
                  <a:gd name="T16" fmla="*/ 0 w 739"/>
                  <a:gd name="T17" fmla="*/ 19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9" h="203">
                    <a:moveTo>
                      <a:pt x="0" y="191"/>
                    </a:moveTo>
                    <a:lnTo>
                      <a:pt x="486" y="161"/>
                    </a:lnTo>
                    <a:lnTo>
                      <a:pt x="387" y="0"/>
                    </a:lnTo>
                    <a:lnTo>
                      <a:pt x="739" y="28"/>
                    </a:lnTo>
                    <a:lnTo>
                      <a:pt x="486" y="70"/>
                    </a:lnTo>
                    <a:lnTo>
                      <a:pt x="592" y="203"/>
                    </a:lnTo>
                    <a:lnTo>
                      <a:pt x="0" y="191"/>
                    </a:lnTo>
                    <a:lnTo>
                      <a:pt x="0" y="191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5131" name="Rectangle 81">
              <a:extLst>
                <a:ext uri="{FF2B5EF4-FFF2-40B4-BE49-F238E27FC236}">
                  <a16:creationId xmlns:a16="http://schemas.microsoft.com/office/drawing/2014/main" id="{DAE959F3-66D6-418B-A012-A91E1D601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4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2400" i="0">
                  <a:solidFill>
                    <a:schemeClr val="tx1"/>
                  </a:solidFill>
                  <a:latin typeface="Times New Roman" panose="02020603050405020304" pitchFamily="18" charset="0"/>
                </a:rPr>
                <a:t>Joe’s </a:t>
              </a:r>
            </a:p>
          </p:txBody>
        </p:sp>
      </p:grpSp>
      <p:sp>
        <p:nvSpPr>
          <p:cNvPr id="13394" name="Rectangle 82">
            <a:extLst>
              <a:ext uri="{FF2B5EF4-FFF2-40B4-BE49-F238E27FC236}">
                <a16:creationId xmlns:a16="http://schemas.microsoft.com/office/drawing/2014/main" id="{CB6E5C8E-9638-40B3-A25C-83EA4BE60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4825" y="1466850"/>
            <a:ext cx="31686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en-US" sz="2300">
                <a:solidFill>
                  <a:srgbClr val="FF0000"/>
                </a:solidFill>
              </a:rPr>
              <a:t>Perusahaan perseorangan (</a:t>
            </a:r>
            <a:r>
              <a:rPr lang="id-ID" altLang="en-US" sz="2300" i="1">
                <a:solidFill>
                  <a:srgbClr val="FF0000"/>
                </a:solidFill>
              </a:rPr>
              <a:t>proprietorship</a:t>
            </a:r>
            <a:r>
              <a:rPr lang="id-ID" altLang="en-US" sz="2300">
                <a:solidFill>
                  <a:srgbClr val="FF0000"/>
                </a:solidFill>
              </a:rPr>
              <a:t>) dimiliki oleh satu orang</a:t>
            </a:r>
            <a:endParaRPr lang="id-ID" altLang="en-US" sz="2300" b="1">
              <a:solidFill>
                <a:srgbClr val="FF0000"/>
              </a:solidFill>
            </a:endParaRPr>
          </a:p>
        </p:txBody>
      </p:sp>
      <p:pic>
        <p:nvPicPr>
          <p:cNvPr id="5128" name="Picture 84">
            <a:extLst>
              <a:ext uri="{FF2B5EF4-FFF2-40B4-BE49-F238E27FC236}">
                <a16:creationId xmlns:a16="http://schemas.microsoft.com/office/drawing/2014/main" id="{54EE0CD8-3C0E-429F-8D5E-7D474707E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35" name="Rectangle 323">
            <a:extLst>
              <a:ext uri="{FF2B5EF4-FFF2-40B4-BE49-F238E27FC236}">
                <a16:creationId xmlns:a16="http://schemas.microsoft.com/office/drawing/2014/main" id="{3B476E90-667A-42A6-B426-E369DF338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638"/>
            <a:ext cx="56276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d-ID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Tipe Organisasi Bisnis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85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35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85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35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build="p" autoUpdateAnimBg="0" advAuto="1000"/>
      <p:bldP spid="13319" grpId="0" build="p" autoUpdateAnimBg="0" advAuto="1000"/>
      <p:bldP spid="13394" grpId="0"/>
      <p:bldP spid="136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9F9CF90-EC30-4EB1-83A0-636531E8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EA9348-E6BD-46A5-8389-1EFEB932D3FC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pic>
        <p:nvPicPr>
          <p:cNvPr id="6147" name="Picture 4">
            <a:extLst>
              <a:ext uri="{FF2B5EF4-FFF2-40B4-BE49-F238E27FC236}">
                <a16:creationId xmlns:a16="http://schemas.microsoft.com/office/drawing/2014/main" id="{4B5694DD-3C51-444B-99B6-956A8E5DB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1" name="AutoShape 5">
            <a:extLst>
              <a:ext uri="{FF2B5EF4-FFF2-40B4-BE49-F238E27FC236}">
                <a16:creationId xmlns:a16="http://schemas.microsoft.com/office/drawing/2014/main" id="{B0E195FC-9F2D-4095-B142-9B764F5EB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39838"/>
            <a:ext cx="3429000" cy="1828800"/>
          </a:xfrm>
          <a:prstGeom prst="wedgeRoundRectCallout">
            <a:avLst>
              <a:gd name="adj1" fmla="val -60139"/>
              <a:gd name="adj2" fmla="val 750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en-US" sz="3200" i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EAE0A95B-4C3F-4A4D-920C-AB7FAB0DA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1444625"/>
            <a:ext cx="4176712" cy="320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b="0" i="0" u="sng">
                <a:latin typeface="Times New Roman" panose="02020603050405020304" pitchFamily="18" charset="0"/>
              </a:rPr>
              <a:t>Kelebihan</a:t>
            </a:r>
            <a:endParaRPr lang="id-ID" altLang="en-US" b="0" i="0"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  <a:buFontTx/>
              <a:buChar char="•"/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Mempunyai sumber daya keuangan yang lebih dibandingkan perusahaan perseorangan</a:t>
            </a:r>
          </a:p>
          <a:p>
            <a:pPr>
              <a:spcBef>
                <a:spcPct val="15000"/>
              </a:spcBef>
              <a:buFontTx/>
              <a:buChar char="•"/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Keahlian manajerial bertambah</a:t>
            </a:r>
            <a:endParaRPr lang="id-ID" altLang="en-US" b="0" i="0" u="sng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FC0A4F00-4EF5-478B-89F2-43E2A915D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4797426"/>
            <a:ext cx="38862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id-ID" altLang="en-US" b="0" i="0" u="sng">
                <a:latin typeface="Times New Roman" panose="02020603050405020304" pitchFamily="18" charset="0"/>
              </a:rPr>
              <a:t>Kekurangan</a:t>
            </a:r>
            <a:endParaRPr lang="id-ID" altLang="en-US" b="0" i="0">
              <a:latin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Char char="•"/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Kewajiban tak terbatas</a:t>
            </a:r>
            <a:endParaRPr lang="id-ID" altLang="en-US" b="0" i="0" u="sng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420" name="Group 84">
            <a:extLst>
              <a:ext uri="{FF2B5EF4-FFF2-40B4-BE49-F238E27FC236}">
                <a16:creationId xmlns:a16="http://schemas.microsoft.com/office/drawing/2014/main" id="{CC50B360-FF33-4E04-ABAA-772F4455247D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3233738"/>
            <a:ext cx="3656012" cy="2787650"/>
            <a:chOff x="703" y="2037"/>
            <a:chExt cx="2303" cy="1756"/>
          </a:xfrm>
        </p:grpSpPr>
        <p:grpSp>
          <p:nvGrpSpPr>
            <p:cNvPr id="6154" name="Group 8">
              <a:extLst>
                <a:ext uri="{FF2B5EF4-FFF2-40B4-BE49-F238E27FC236}">
                  <a16:creationId xmlns:a16="http://schemas.microsoft.com/office/drawing/2014/main" id="{F3106B87-A0EC-40D0-A97C-C6C30FF04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037"/>
              <a:ext cx="2303" cy="1756"/>
              <a:chOff x="562" y="2169"/>
              <a:chExt cx="2303" cy="1756"/>
            </a:xfrm>
          </p:grpSpPr>
          <p:sp>
            <p:nvSpPr>
              <p:cNvPr id="14345" name="Freeform 9">
                <a:extLst>
                  <a:ext uri="{FF2B5EF4-FFF2-40B4-BE49-F238E27FC236}">
                    <a16:creationId xmlns:a16="http://schemas.microsoft.com/office/drawing/2014/main" id="{CA637802-9406-4332-A0C4-B352F47A2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" y="2716"/>
                <a:ext cx="1893" cy="987"/>
              </a:xfrm>
              <a:custGeom>
                <a:avLst/>
                <a:gdLst>
                  <a:gd name="T0" fmla="*/ 3141 w 3784"/>
                  <a:gd name="T1" fmla="*/ 28 h 1974"/>
                  <a:gd name="T2" fmla="*/ 7 w 3784"/>
                  <a:gd name="T3" fmla="*/ 0 h 1974"/>
                  <a:gd name="T4" fmla="*/ 0 w 3784"/>
                  <a:gd name="T5" fmla="*/ 1926 h 1974"/>
                  <a:gd name="T6" fmla="*/ 3784 w 3784"/>
                  <a:gd name="T7" fmla="*/ 1974 h 1974"/>
                  <a:gd name="T8" fmla="*/ 3422 w 3784"/>
                  <a:gd name="T9" fmla="*/ 384 h 1974"/>
                  <a:gd name="T10" fmla="*/ 3141 w 3784"/>
                  <a:gd name="T11" fmla="*/ 28 h 1974"/>
                  <a:gd name="T12" fmla="*/ 3141 w 3784"/>
                  <a:gd name="T13" fmla="*/ 28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4" h="1974">
                    <a:moveTo>
                      <a:pt x="3141" y="28"/>
                    </a:moveTo>
                    <a:lnTo>
                      <a:pt x="7" y="0"/>
                    </a:lnTo>
                    <a:lnTo>
                      <a:pt x="0" y="1926"/>
                    </a:lnTo>
                    <a:lnTo>
                      <a:pt x="3784" y="1974"/>
                    </a:lnTo>
                    <a:lnTo>
                      <a:pt x="3422" y="384"/>
                    </a:lnTo>
                    <a:lnTo>
                      <a:pt x="3141" y="28"/>
                    </a:lnTo>
                    <a:lnTo>
                      <a:pt x="3141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46" name="Freeform 10">
                <a:extLst>
                  <a:ext uri="{FF2B5EF4-FFF2-40B4-BE49-F238E27FC236}">
                    <a16:creationId xmlns:a16="http://schemas.microsoft.com/office/drawing/2014/main" id="{98A56A39-FC93-48C3-988E-30B29BF434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9" y="3133"/>
                <a:ext cx="559" cy="416"/>
              </a:xfrm>
              <a:custGeom>
                <a:avLst/>
                <a:gdLst>
                  <a:gd name="T0" fmla="*/ 161 w 1118"/>
                  <a:gd name="T1" fmla="*/ 14 h 832"/>
                  <a:gd name="T2" fmla="*/ 134 w 1118"/>
                  <a:gd name="T3" fmla="*/ 445 h 832"/>
                  <a:gd name="T4" fmla="*/ 0 w 1118"/>
                  <a:gd name="T5" fmla="*/ 445 h 832"/>
                  <a:gd name="T6" fmla="*/ 70 w 1118"/>
                  <a:gd name="T7" fmla="*/ 769 h 832"/>
                  <a:gd name="T8" fmla="*/ 753 w 1118"/>
                  <a:gd name="T9" fmla="*/ 776 h 832"/>
                  <a:gd name="T10" fmla="*/ 796 w 1118"/>
                  <a:gd name="T11" fmla="*/ 832 h 832"/>
                  <a:gd name="T12" fmla="*/ 1112 w 1118"/>
                  <a:gd name="T13" fmla="*/ 832 h 832"/>
                  <a:gd name="T14" fmla="*/ 1118 w 1118"/>
                  <a:gd name="T15" fmla="*/ 508 h 832"/>
                  <a:gd name="T16" fmla="*/ 888 w 1118"/>
                  <a:gd name="T17" fmla="*/ 515 h 832"/>
                  <a:gd name="T18" fmla="*/ 858 w 1118"/>
                  <a:gd name="T19" fmla="*/ 22 h 832"/>
                  <a:gd name="T20" fmla="*/ 782 w 1118"/>
                  <a:gd name="T21" fmla="*/ 0 h 832"/>
                  <a:gd name="T22" fmla="*/ 737 w 1118"/>
                  <a:gd name="T23" fmla="*/ 211 h 832"/>
                  <a:gd name="T24" fmla="*/ 205 w 1118"/>
                  <a:gd name="T25" fmla="*/ 248 h 832"/>
                  <a:gd name="T26" fmla="*/ 161 w 1118"/>
                  <a:gd name="T27" fmla="*/ 14 h 832"/>
                  <a:gd name="T28" fmla="*/ 161 w 1118"/>
                  <a:gd name="T29" fmla="*/ 14 h 832"/>
                  <a:gd name="T30" fmla="*/ 161 w 1118"/>
                  <a:gd name="T31" fmla="*/ 14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18" h="832">
                    <a:moveTo>
                      <a:pt x="161" y="14"/>
                    </a:moveTo>
                    <a:lnTo>
                      <a:pt x="134" y="445"/>
                    </a:lnTo>
                    <a:lnTo>
                      <a:pt x="0" y="445"/>
                    </a:lnTo>
                    <a:lnTo>
                      <a:pt x="70" y="769"/>
                    </a:lnTo>
                    <a:lnTo>
                      <a:pt x="753" y="776"/>
                    </a:lnTo>
                    <a:lnTo>
                      <a:pt x="796" y="832"/>
                    </a:lnTo>
                    <a:lnTo>
                      <a:pt x="1112" y="832"/>
                    </a:lnTo>
                    <a:lnTo>
                      <a:pt x="1118" y="508"/>
                    </a:lnTo>
                    <a:lnTo>
                      <a:pt x="888" y="515"/>
                    </a:lnTo>
                    <a:lnTo>
                      <a:pt x="858" y="22"/>
                    </a:lnTo>
                    <a:lnTo>
                      <a:pt x="782" y="0"/>
                    </a:lnTo>
                    <a:lnTo>
                      <a:pt x="737" y="211"/>
                    </a:lnTo>
                    <a:lnTo>
                      <a:pt x="205" y="248"/>
                    </a:lnTo>
                    <a:lnTo>
                      <a:pt x="161" y="14"/>
                    </a:lnTo>
                    <a:lnTo>
                      <a:pt x="161" y="14"/>
                    </a:lnTo>
                    <a:lnTo>
                      <a:pt x="161" y="14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47" name="Freeform 11">
                <a:extLst>
                  <a:ext uri="{FF2B5EF4-FFF2-40B4-BE49-F238E27FC236}">
                    <a16:creationId xmlns:a16="http://schemas.microsoft.com/office/drawing/2014/main" id="{1E7A6ED1-87E0-402B-B2EB-0C7E159D29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3201"/>
                <a:ext cx="266" cy="328"/>
              </a:xfrm>
              <a:custGeom>
                <a:avLst/>
                <a:gdLst>
                  <a:gd name="T0" fmla="*/ 0 w 533"/>
                  <a:gd name="T1" fmla="*/ 0 h 657"/>
                  <a:gd name="T2" fmla="*/ 39 w 533"/>
                  <a:gd name="T3" fmla="*/ 657 h 657"/>
                  <a:gd name="T4" fmla="*/ 533 w 533"/>
                  <a:gd name="T5" fmla="*/ 626 h 657"/>
                  <a:gd name="T6" fmla="*/ 533 w 533"/>
                  <a:gd name="T7" fmla="*/ 88 h 657"/>
                  <a:gd name="T8" fmla="*/ 397 w 533"/>
                  <a:gd name="T9" fmla="*/ 39 h 657"/>
                  <a:gd name="T10" fmla="*/ 0 w 533"/>
                  <a:gd name="T11" fmla="*/ 0 h 657"/>
                  <a:gd name="T12" fmla="*/ 0 w 533"/>
                  <a:gd name="T13" fmla="*/ 0 h 657"/>
                  <a:gd name="T14" fmla="*/ 0 w 533"/>
                  <a:gd name="T15" fmla="*/ 0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3" h="657">
                    <a:moveTo>
                      <a:pt x="0" y="0"/>
                    </a:moveTo>
                    <a:lnTo>
                      <a:pt x="39" y="657"/>
                    </a:lnTo>
                    <a:lnTo>
                      <a:pt x="533" y="626"/>
                    </a:lnTo>
                    <a:lnTo>
                      <a:pt x="533" y="88"/>
                    </a:lnTo>
                    <a:lnTo>
                      <a:pt x="397" y="3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94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48" name="Freeform 12">
                <a:extLst>
                  <a:ext uri="{FF2B5EF4-FFF2-40B4-BE49-F238E27FC236}">
                    <a16:creationId xmlns:a16="http://schemas.microsoft.com/office/drawing/2014/main" id="{2DC930F3-60FF-4324-A5B6-D724BC32C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" y="3757"/>
                <a:ext cx="2246" cy="168"/>
              </a:xfrm>
              <a:custGeom>
                <a:avLst/>
                <a:gdLst>
                  <a:gd name="T0" fmla="*/ 0 w 4492"/>
                  <a:gd name="T1" fmla="*/ 2 h 336"/>
                  <a:gd name="T2" fmla="*/ 380 w 4492"/>
                  <a:gd name="T3" fmla="*/ 212 h 336"/>
                  <a:gd name="T4" fmla="*/ 1369 w 4492"/>
                  <a:gd name="T5" fmla="*/ 299 h 336"/>
                  <a:gd name="T6" fmla="*/ 2266 w 4492"/>
                  <a:gd name="T7" fmla="*/ 248 h 336"/>
                  <a:gd name="T8" fmla="*/ 3048 w 4492"/>
                  <a:gd name="T9" fmla="*/ 170 h 336"/>
                  <a:gd name="T10" fmla="*/ 3810 w 4492"/>
                  <a:gd name="T11" fmla="*/ 336 h 336"/>
                  <a:gd name="T12" fmla="*/ 4482 w 4492"/>
                  <a:gd name="T13" fmla="*/ 254 h 336"/>
                  <a:gd name="T14" fmla="*/ 4398 w 4492"/>
                  <a:gd name="T15" fmla="*/ 107 h 336"/>
                  <a:gd name="T16" fmla="*/ 4492 w 4492"/>
                  <a:gd name="T17" fmla="*/ 0 h 336"/>
                  <a:gd name="T18" fmla="*/ 0 w 4492"/>
                  <a:gd name="T19" fmla="*/ 2 h 336"/>
                  <a:gd name="T20" fmla="*/ 0 w 4492"/>
                  <a:gd name="T21" fmla="*/ 2 h 336"/>
                  <a:gd name="T22" fmla="*/ 0 w 4492"/>
                  <a:gd name="T23" fmla="*/ 2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92" h="336">
                    <a:moveTo>
                      <a:pt x="0" y="2"/>
                    </a:moveTo>
                    <a:lnTo>
                      <a:pt x="380" y="212"/>
                    </a:lnTo>
                    <a:lnTo>
                      <a:pt x="1369" y="299"/>
                    </a:lnTo>
                    <a:lnTo>
                      <a:pt x="2266" y="248"/>
                    </a:lnTo>
                    <a:lnTo>
                      <a:pt x="3048" y="170"/>
                    </a:lnTo>
                    <a:lnTo>
                      <a:pt x="3810" y="336"/>
                    </a:lnTo>
                    <a:lnTo>
                      <a:pt x="4482" y="254"/>
                    </a:lnTo>
                    <a:lnTo>
                      <a:pt x="4398" y="107"/>
                    </a:lnTo>
                    <a:lnTo>
                      <a:pt x="449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49" name="Freeform 13">
                <a:extLst>
                  <a:ext uri="{FF2B5EF4-FFF2-40B4-BE49-F238E27FC236}">
                    <a16:creationId xmlns:a16="http://schemas.microsoft.com/office/drawing/2014/main" id="{2D425D86-EF7F-4F76-B270-A7D742E89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3303"/>
                <a:ext cx="202" cy="70"/>
              </a:xfrm>
              <a:custGeom>
                <a:avLst/>
                <a:gdLst>
                  <a:gd name="T0" fmla="*/ 0 w 402"/>
                  <a:gd name="T1" fmla="*/ 20 h 140"/>
                  <a:gd name="T2" fmla="*/ 268 w 402"/>
                  <a:gd name="T3" fmla="*/ 0 h 140"/>
                  <a:gd name="T4" fmla="*/ 402 w 402"/>
                  <a:gd name="T5" fmla="*/ 111 h 140"/>
                  <a:gd name="T6" fmla="*/ 113 w 402"/>
                  <a:gd name="T7" fmla="*/ 140 h 140"/>
                  <a:gd name="T8" fmla="*/ 0 w 402"/>
                  <a:gd name="T9" fmla="*/ 20 h 140"/>
                  <a:gd name="T10" fmla="*/ 0 w 402"/>
                  <a:gd name="T11" fmla="*/ 20 h 140"/>
                  <a:gd name="T12" fmla="*/ 0 w 402"/>
                  <a:gd name="T13" fmla="*/ 2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2" h="140">
                    <a:moveTo>
                      <a:pt x="0" y="20"/>
                    </a:moveTo>
                    <a:lnTo>
                      <a:pt x="268" y="0"/>
                    </a:lnTo>
                    <a:lnTo>
                      <a:pt x="402" y="111"/>
                    </a:lnTo>
                    <a:lnTo>
                      <a:pt x="113" y="14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999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0" name="Freeform 14">
                <a:extLst>
                  <a:ext uri="{FF2B5EF4-FFF2-40B4-BE49-F238E27FC236}">
                    <a16:creationId xmlns:a16="http://schemas.microsoft.com/office/drawing/2014/main" id="{FF3985D9-E4D8-4899-9D02-1B27C5B25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3292"/>
                <a:ext cx="190" cy="74"/>
              </a:xfrm>
              <a:custGeom>
                <a:avLst/>
                <a:gdLst>
                  <a:gd name="T0" fmla="*/ 0 w 381"/>
                  <a:gd name="T1" fmla="*/ 36 h 147"/>
                  <a:gd name="T2" fmla="*/ 85 w 381"/>
                  <a:gd name="T3" fmla="*/ 133 h 147"/>
                  <a:gd name="T4" fmla="*/ 381 w 381"/>
                  <a:gd name="T5" fmla="*/ 147 h 147"/>
                  <a:gd name="T6" fmla="*/ 149 w 381"/>
                  <a:gd name="T7" fmla="*/ 0 h 147"/>
                  <a:gd name="T8" fmla="*/ 0 w 381"/>
                  <a:gd name="T9" fmla="*/ 36 h 147"/>
                  <a:gd name="T10" fmla="*/ 0 w 381"/>
                  <a:gd name="T11" fmla="*/ 36 h 147"/>
                  <a:gd name="T12" fmla="*/ 0 w 381"/>
                  <a:gd name="T13" fmla="*/ 3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147">
                    <a:moveTo>
                      <a:pt x="0" y="36"/>
                    </a:moveTo>
                    <a:lnTo>
                      <a:pt x="85" y="133"/>
                    </a:lnTo>
                    <a:lnTo>
                      <a:pt x="381" y="147"/>
                    </a:lnTo>
                    <a:lnTo>
                      <a:pt x="149" y="0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B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1" name="Freeform 15">
                <a:extLst>
                  <a:ext uri="{FF2B5EF4-FFF2-40B4-BE49-F238E27FC236}">
                    <a16:creationId xmlns:a16="http://schemas.microsoft.com/office/drawing/2014/main" id="{2381E336-A739-41DE-807F-3518FEF29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3" y="3324"/>
                <a:ext cx="183" cy="98"/>
              </a:xfrm>
              <a:custGeom>
                <a:avLst/>
                <a:gdLst>
                  <a:gd name="T0" fmla="*/ 0 w 365"/>
                  <a:gd name="T1" fmla="*/ 0 h 197"/>
                  <a:gd name="T2" fmla="*/ 34 w 365"/>
                  <a:gd name="T3" fmla="*/ 169 h 197"/>
                  <a:gd name="T4" fmla="*/ 294 w 365"/>
                  <a:gd name="T5" fmla="*/ 197 h 197"/>
                  <a:gd name="T6" fmla="*/ 365 w 365"/>
                  <a:gd name="T7" fmla="*/ 50 h 197"/>
                  <a:gd name="T8" fmla="*/ 0 w 365"/>
                  <a:gd name="T9" fmla="*/ 0 h 197"/>
                  <a:gd name="T10" fmla="*/ 0 w 365"/>
                  <a:gd name="T11" fmla="*/ 0 h 197"/>
                  <a:gd name="T12" fmla="*/ 0 w 365"/>
                  <a:gd name="T13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" h="197">
                    <a:moveTo>
                      <a:pt x="0" y="0"/>
                    </a:moveTo>
                    <a:lnTo>
                      <a:pt x="34" y="169"/>
                    </a:lnTo>
                    <a:lnTo>
                      <a:pt x="294" y="197"/>
                    </a:lnTo>
                    <a:lnTo>
                      <a:pt x="365" y="5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2" name="Freeform 16">
                <a:extLst>
                  <a:ext uri="{FF2B5EF4-FFF2-40B4-BE49-F238E27FC236}">
                    <a16:creationId xmlns:a16="http://schemas.microsoft.com/office/drawing/2014/main" id="{70CEDA9A-2C9E-4C1D-B514-FFC41523D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3317"/>
                <a:ext cx="250" cy="98"/>
              </a:xfrm>
              <a:custGeom>
                <a:avLst/>
                <a:gdLst>
                  <a:gd name="T0" fmla="*/ 0 w 501"/>
                  <a:gd name="T1" fmla="*/ 155 h 197"/>
                  <a:gd name="T2" fmla="*/ 86 w 501"/>
                  <a:gd name="T3" fmla="*/ 0 h 197"/>
                  <a:gd name="T4" fmla="*/ 437 w 501"/>
                  <a:gd name="T5" fmla="*/ 21 h 197"/>
                  <a:gd name="T6" fmla="*/ 501 w 501"/>
                  <a:gd name="T7" fmla="*/ 197 h 197"/>
                  <a:gd name="T8" fmla="*/ 0 w 501"/>
                  <a:gd name="T9" fmla="*/ 155 h 197"/>
                  <a:gd name="T10" fmla="*/ 0 w 501"/>
                  <a:gd name="T11" fmla="*/ 155 h 197"/>
                  <a:gd name="T12" fmla="*/ 0 w 501"/>
                  <a:gd name="T13" fmla="*/ 15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1" h="197">
                    <a:moveTo>
                      <a:pt x="0" y="155"/>
                    </a:moveTo>
                    <a:lnTo>
                      <a:pt x="86" y="0"/>
                    </a:lnTo>
                    <a:lnTo>
                      <a:pt x="437" y="21"/>
                    </a:lnTo>
                    <a:lnTo>
                      <a:pt x="501" y="197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FF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3" name="Freeform 17">
                <a:extLst>
                  <a:ext uri="{FF2B5EF4-FFF2-40B4-BE49-F238E27FC236}">
                    <a16:creationId xmlns:a16="http://schemas.microsoft.com/office/drawing/2014/main" id="{7F08C749-BE2A-4099-A50F-C7D4831F0F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" y="3475"/>
                <a:ext cx="2303" cy="292"/>
              </a:xfrm>
              <a:custGeom>
                <a:avLst/>
                <a:gdLst>
                  <a:gd name="T0" fmla="*/ 180 w 4605"/>
                  <a:gd name="T1" fmla="*/ 107 h 586"/>
                  <a:gd name="T2" fmla="*/ 763 w 4605"/>
                  <a:gd name="T3" fmla="*/ 0 h 586"/>
                  <a:gd name="T4" fmla="*/ 799 w 4605"/>
                  <a:gd name="T5" fmla="*/ 177 h 586"/>
                  <a:gd name="T6" fmla="*/ 1812 w 4605"/>
                  <a:gd name="T7" fmla="*/ 226 h 586"/>
                  <a:gd name="T8" fmla="*/ 2087 w 4605"/>
                  <a:gd name="T9" fmla="*/ 99 h 586"/>
                  <a:gd name="T10" fmla="*/ 2608 w 4605"/>
                  <a:gd name="T11" fmla="*/ 113 h 586"/>
                  <a:gd name="T12" fmla="*/ 2677 w 4605"/>
                  <a:gd name="T13" fmla="*/ 143 h 586"/>
                  <a:gd name="T14" fmla="*/ 2939 w 4605"/>
                  <a:gd name="T15" fmla="*/ 143 h 586"/>
                  <a:gd name="T16" fmla="*/ 3150 w 4605"/>
                  <a:gd name="T17" fmla="*/ 254 h 586"/>
                  <a:gd name="T18" fmla="*/ 4099 w 4605"/>
                  <a:gd name="T19" fmla="*/ 248 h 586"/>
                  <a:gd name="T20" fmla="*/ 4408 w 4605"/>
                  <a:gd name="T21" fmla="*/ 205 h 586"/>
                  <a:gd name="T22" fmla="*/ 4605 w 4605"/>
                  <a:gd name="T23" fmla="*/ 586 h 586"/>
                  <a:gd name="T24" fmla="*/ 67 w 4605"/>
                  <a:gd name="T25" fmla="*/ 536 h 586"/>
                  <a:gd name="T26" fmla="*/ 0 w 4605"/>
                  <a:gd name="T27" fmla="*/ 290 h 586"/>
                  <a:gd name="T28" fmla="*/ 180 w 4605"/>
                  <a:gd name="T29" fmla="*/ 107 h 586"/>
                  <a:gd name="T30" fmla="*/ 180 w 4605"/>
                  <a:gd name="T31" fmla="*/ 107 h 586"/>
                  <a:gd name="T32" fmla="*/ 180 w 4605"/>
                  <a:gd name="T33" fmla="*/ 107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05" h="586">
                    <a:moveTo>
                      <a:pt x="180" y="107"/>
                    </a:moveTo>
                    <a:lnTo>
                      <a:pt x="763" y="0"/>
                    </a:lnTo>
                    <a:lnTo>
                      <a:pt x="799" y="177"/>
                    </a:lnTo>
                    <a:lnTo>
                      <a:pt x="1812" y="226"/>
                    </a:lnTo>
                    <a:lnTo>
                      <a:pt x="2087" y="99"/>
                    </a:lnTo>
                    <a:lnTo>
                      <a:pt x="2608" y="113"/>
                    </a:lnTo>
                    <a:lnTo>
                      <a:pt x="2677" y="143"/>
                    </a:lnTo>
                    <a:lnTo>
                      <a:pt x="2939" y="143"/>
                    </a:lnTo>
                    <a:lnTo>
                      <a:pt x="3150" y="254"/>
                    </a:lnTo>
                    <a:lnTo>
                      <a:pt x="4099" y="248"/>
                    </a:lnTo>
                    <a:lnTo>
                      <a:pt x="4408" y="205"/>
                    </a:lnTo>
                    <a:lnTo>
                      <a:pt x="4605" y="586"/>
                    </a:lnTo>
                    <a:lnTo>
                      <a:pt x="67" y="536"/>
                    </a:lnTo>
                    <a:lnTo>
                      <a:pt x="0" y="290"/>
                    </a:lnTo>
                    <a:lnTo>
                      <a:pt x="180" y="107"/>
                    </a:lnTo>
                    <a:lnTo>
                      <a:pt x="180" y="107"/>
                    </a:lnTo>
                    <a:lnTo>
                      <a:pt x="180" y="107"/>
                    </a:ln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4" name="Freeform 18">
                <a:extLst>
                  <a:ext uri="{FF2B5EF4-FFF2-40B4-BE49-F238E27FC236}">
                    <a16:creationId xmlns:a16="http://schemas.microsoft.com/office/drawing/2014/main" id="{5EF51329-7BC1-4430-A7D4-B2D1DB5EE4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8" y="3320"/>
                <a:ext cx="507" cy="286"/>
              </a:xfrm>
              <a:custGeom>
                <a:avLst/>
                <a:gdLst>
                  <a:gd name="T0" fmla="*/ 0 w 1013"/>
                  <a:gd name="T1" fmla="*/ 275 h 571"/>
                  <a:gd name="T2" fmla="*/ 8 w 1013"/>
                  <a:gd name="T3" fmla="*/ 494 h 571"/>
                  <a:gd name="T4" fmla="*/ 1013 w 1013"/>
                  <a:gd name="T5" fmla="*/ 571 h 571"/>
                  <a:gd name="T6" fmla="*/ 999 w 1013"/>
                  <a:gd name="T7" fmla="*/ 0 h 571"/>
                  <a:gd name="T8" fmla="*/ 879 w 1013"/>
                  <a:gd name="T9" fmla="*/ 240 h 571"/>
                  <a:gd name="T10" fmla="*/ 0 w 1013"/>
                  <a:gd name="T11" fmla="*/ 275 h 571"/>
                  <a:gd name="T12" fmla="*/ 0 w 1013"/>
                  <a:gd name="T13" fmla="*/ 275 h 571"/>
                  <a:gd name="T14" fmla="*/ 0 w 1013"/>
                  <a:gd name="T15" fmla="*/ 275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3" h="571">
                    <a:moveTo>
                      <a:pt x="0" y="275"/>
                    </a:moveTo>
                    <a:lnTo>
                      <a:pt x="8" y="494"/>
                    </a:lnTo>
                    <a:lnTo>
                      <a:pt x="1013" y="571"/>
                    </a:lnTo>
                    <a:lnTo>
                      <a:pt x="999" y="0"/>
                    </a:lnTo>
                    <a:lnTo>
                      <a:pt x="879" y="240"/>
                    </a:lnTo>
                    <a:lnTo>
                      <a:pt x="0" y="275"/>
                    </a:lnTo>
                    <a:lnTo>
                      <a:pt x="0" y="275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FFC7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5" name="Freeform 19">
                <a:extLst>
                  <a:ext uri="{FF2B5EF4-FFF2-40B4-BE49-F238E27FC236}">
                    <a16:creationId xmlns:a16="http://schemas.microsoft.com/office/drawing/2014/main" id="{53939FB0-FE1B-4685-B8A5-0B6B30010E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3271"/>
                <a:ext cx="500" cy="335"/>
              </a:xfrm>
              <a:custGeom>
                <a:avLst/>
                <a:gdLst>
                  <a:gd name="T0" fmla="*/ 0 w 999"/>
                  <a:gd name="T1" fmla="*/ 112 h 669"/>
                  <a:gd name="T2" fmla="*/ 177 w 999"/>
                  <a:gd name="T3" fmla="*/ 266 h 669"/>
                  <a:gd name="T4" fmla="*/ 879 w 999"/>
                  <a:gd name="T5" fmla="*/ 204 h 669"/>
                  <a:gd name="T6" fmla="*/ 627 w 999"/>
                  <a:gd name="T7" fmla="*/ 36 h 669"/>
                  <a:gd name="T8" fmla="*/ 633 w 999"/>
                  <a:gd name="T9" fmla="*/ 0 h 669"/>
                  <a:gd name="T10" fmla="*/ 999 w 999"/>
                  <a:gd name="T11" fmla="*/ 105 h 669"/>
                  <a:gd name="T12" fmla="*/ 999 w 999"/>
                  <a:gd name="T13" fmla="*/ 669 h 669"/>
                  <a:gd name="T14" fmla="*/ 163 w 999"/>
                  <a:gd name="T15" fmla="*/ 669 h 669"/>
                  <a:gd name="T16" fmla="*/ 14 w 999"/>
                  <a:gd name="T17" fmla="*/ 556 h 669"/>
                  <a:gd name="T18" fmla="*/ 0 w 999"/>
                  <a:gd name="T19" fmla="*/ 112 h 669"/>
                  <a:gd name="T20" fmla="*/ 0 w 999"/>
                  <a:gd name="T21" fmla="*/ 112 h 669"/>
                  <a:gd name="T22" fmla="*/ 0 w 999"/>
                  <a:gd name="T23" fmla="*/ 112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9" h="669">
                    <a:moveTo>
                      <a:pt x="0" y="112"/>
                    </a:moveTo>
                    <a:lnTo>
                      <a:pt x="177" y="266"/>
                    </a:lnTo>
                    <a:lnTo>
                      <a:pt x="879" y="204"/>
                    </a:lnTo>
                    <a:lnTo>
                      <a:pt x="627" y="36"/>
                    </a:lnTo>
                    <a:lnTo>
                      <a:pt x="633" y="0"/>
                    </a:lnTo>
                    <a:lnTo>
                      <a:pt x="999" y="105"/>
                    </a:lnTo>
                    <a:lnTo>
                      <a:pt x="999" y="669"/>
                    </a:lnTo>
                    <a:lnTo>
                      <a:pt x="163" y="669"/>
                    </a:lnTo>
                    <a:lnTo>
                      <a:pt x="14" y="556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FFC7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6" name="Freeform 20">
                <a:extLst>
                  <a:ext uri="{FF2B5EF4-FFF2-40B4-BE49-F238E27FC236}">
                    <a16:creationId xmlns:a16="http://schemas.microsoft.com/office/drawing/2014/main" id="{7F3F8AAC-E28B-490D-9218-7D2ACE9B0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4" y="3077"/>
                <a:ext cx="492" cy="261"/>
              </a:xfrm>
              <a:custGeom>
                <a:avLst/>
                <a:gdLst>
                  <a:gd name="T0" fmla="*/ 0 w 985"/>
                  <a:gd name="T1" fmla="*/ 0 h 522"/>
                  <a:gd name="T2" fmla="*/ 79 w 985"/>
                  <a:gd name="T3" fmla="*/ 347 h 522"/>
                  <a:gd name="T4" fmla="*/ 448 w 985"/>
                  <a:gd name="T5" fmla="*/ 347 h 522"/>
                  <a:gd name="T6" fmla="*/ 807 w 985"/>
                  <a:gd name="T7" fmla="*/ 426 h 522"/>
                  <a:gd name="T8" fmla="*/ 985 w 985"/>
                  <a:gd name="T9" fmla="*/ 522 h 522"/>
                  <a:gd name="T10" fmla="*/ 971 w 985"/>
                  <a:gd name="T11" fmla="*/ 107 h 522"/>
                  <a:gd name="T12" fmla="*/ 0 w 985"/>
                  <a:gd name="T13" fmla="*/ 0 h 522"/>
                  <a:gd name="T14" fmla="*/ 0 w 985"/>
                  <a:gd name="T15" fmla="*/ 0 h 522"/>
                  <a:gd name="T16" fmla="*/ 0 w 985"/>
                  <a:gd name="T17" fmla="*/ 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5" h="522">
                    <a:moveTo>
                      <a:pt x="0" y="0"/>
                    </a:moveTo>
                    <a:lnTo>
                      <a:pt x="79" y="347"/>
                    </a:lnTo>
                    <a:lnTo>
                      <a:pt x="448" y="347"/>
                    </a:lnTo>
                    <a:lnTo>
                      <a:pt x="807" y="426"/>
                    </a:lnTo>
                    <a:lnTo>
                      <a:pt x="985" y="522"/>
                    </a:lnTo>
                    <a:lnTo>
                      <a:pt x="971" y="10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F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7" name="Freeform 21">
                <a:extLst>
                  <a:ext uri="{FF2B5EF4-FFF2-40B4-BE49-F238E27FC236}">
                    <a16:creationId xmlns:a16="http://schemas.microsoft.com/office/drawing/2014/main" id="{3144A94C-9A4D-40E9-B8DA-87493D5B8F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3108"/>
                <a:ext cx="472" cy="248"/>
              </a:xfrm>
              <a:custGeom>
                <a:avLst/>
                <a:gdLst>
                  <a:gd name="T0" fmla="*/ 0 w 943"/>
                  <a:gd name="T1" fmla="*/ 71 h 495"/>
                  <a:gd name="T2" fmla="*/ 96 w 943"/>
                  <a:gd name="T3" fmla="*/ 495 h 495"/>
                  <a:gd name="T4" fmla="*/ 241 w 943"/>
                  <a:gd name="T5" fmla="*/ 373 h 495"/>
                  <a:gd name="T6" fmla="*/ 274 w 943"/>
                  <a:gd name="T7" fmla="*/ 381 h 495"/>
                  <a:gd name="T8" fmla="*/ 943 w 943"/>
                  <a:gd name="T9" fmla="*/ 339 h 495"/>
                  <a:gd name="T10" fmla="*/ 921 w 943"/>
                  <a:gd name="T11" fmla="*/ 71 h 495"/>
                  <a:gd name="T12" fmla="*/ 141 w 943"/>
                  <a:gd name="T13" fmla="*/ 0 h 495"/>
                  <a:gd name="T14" fmla="*/ 0 w 943"/>
                  <a:gd name="T15" fmla="*/ 71 h 495"/>
                  <a:gd name="T16" fmla="*/ 0 w 943"/>
                  <a:gd name="T17" fmla="*/ 71 h 495"/>
                  <a:gd name="T18" fmla="*/ 0 w 943"/>
                  <a:gd name="T19" fmla="*/ 71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3" h="495">
                    <a:moveTo>
                      <a:pt x="0" y="71"/>
                    </a:moveTo>
                    <a:lnTo>
                      <a:pt x="96" y="495"/>
                    </a:lnTo>
                    <a:lnTo>
                      <a:pt x="241" y="373"/>
                    </a:lnTo>
                    <a:lnTo>
                      <a:pt x="274" y="381"/>
                    </a:lnTo>
                    <a:lnTo>
                      <a:pt x="943" y="339"/>
                    </a:lnTo>
                    <a:lnTo>
                      <a:pt x="921" y="71"/>
                    </a:lnTo>
                    <a:lnTo>
                      <a:pt x="141" y="0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B2F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8" name="Freeform 22">
                <a:extLst>
                  <a:ext uri="{FF2B5EF4-FFF2-40B4-BE49-F238E27FC236}">
                    <a16:creationId xmlns:a16="http://schemas.microsoft.com/office/drawing/2014/main" id="{6DCC9452-E0B7-4F5A-8894-51DD7A5368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" y="2169"/>
                <a:ext cx="2189" cy="1416"/>
              </a:xfrm>
              <a:custGeom>
                <a:avLst/>
                <a:gdLst>
                  <a:gd name="T0" fmla="*/ 0 w 4377"/>
                  <a:gd name="T1" fmla="*/ 2724 h 2832"/>
                  <a:gd name="T2" fmla="*/ 710 w 4377"/>
                  <a:gd name="T3" fmla="*/ 2733 h 2832"/>
                  <a:gd name="T4" fmla="*/ 710 w 4377"/>
                  <a:gd name="T5" fmla="*/ 2578 h 2832"/>
                  <a:gd name="T6" fmla="*/ 873 w 4377"/>
                  <a:gd name="T7" fmla="*/ 2296 h 2832"/>
                  <a:gd name="T8" fmla="*/ 936 w 4377"/>
                  <a:gd name="T9" fmla="*/ 2261 h 2832"/>
                  <a:gd name="T10" fmla="*/ 957 w 4377"/>
                  <a:gd name="T11" fmla="*/ 1802 h 2832"/>
                  <a:gd name="T12" fmla="*/ 796 w 4377"/>
                  <a:gd name="T13" fmla="*/ 1824 h 2832"/>
                  <a:gd name="T14" fmla="*/ 760 w 4377"/>
                  <a:gd name="T15" fmla="*/ 1677 h 2832"/>
                  <a:gd name="T16" fmla="*/ 859 w 4377"/>
                  <a:gd name="T17" fmla="*/ 1479 h 2832"/>
                  <a:gd name="T18" fmla="*/ 943 w 4377"/>
                  <a:gd name="T19" fmla="*/ 1261 h 2832"/>
                  <a:gd name="T20" fmla="*/ 1252 w 4377"/>
                  <a:gd name="T21" fmla="*/ 1310 h 2832"/>
                  <a:gd name="T22" fmla="*/ 3307 w 4377"/>
                  <a:gd name="T23" fmla="*/ 1360 h 2832"/>
                  <a:gd name="T24" fmla="*/ 3603 w 4377"/>
                  <a:gd name="T25" fmla="*/ 1316 h 2832"/>
                  <a:gd name="T26" fmla="*/ 4032 w 4377"/>
                  <a:gd name="T27" fmla="*/ 2043 h 2832"/>
                  <a:gd name="T28" fmla="*/ 3899 w 4377"/>
                  <a:gd name="T29" fmla="*/ 2549 h 2832"/>
                  <a:gd name="T30" fmla="*/ 4074 w 4377"/>
                  <a:gd name="T31" fmla="*/ 2832 h 2832"/>
                  <a:gd name="T32" fmla="*/ 4355 w 4377"/>
                  <a:gd name="T33" fmla="*/ 2789 h 2832"/>
                  <a:gd name="T34" fmla="*/ 4377 w 4377"/>
                  <a:gd name="T35" fmla="*/ 2584 h 2832"/>
                  <a:gd name="T36" fmla="*/ 4236 w 4377"/>
                  <a:gd name="T37" fmla="*/ 2423 h 2832"/>
                  <a:gd name="T38" fmla="*/ 4258 w 4377"/>
                  <a:gd name="T39" fmla="*/ 2064 h 2832"/>
                  <a:gd name="T40" fmla="*/ 4201 w 4377"/>
                  <a:gd name="T41" fmla="*/ 1549 h 2832"/>
                  <a:gd name="T42" fmla="*/ 3954 w 4377"/>
                  <a:gd name="T43" fmla="*/ 1316 h 2832"/>
                  <a:gd name="T44" fmla="*/ 3926 w 4377"/>
                  <a:gd name="T45" fmla="*/ 324 h 2832"/>
                  <a:gd name="T46" fmla="*/ 704 w 4377"/>
                  <a:gd name="T47" fmla="*/ 0 h 2832"/>
                  <a:gd name="T48" fmla="*/ 481 w 4377"/>
                  <a:gd name="T49" fmla="*/ 807 h 2832"/>
                  <a:gd name="T50" fmla="*/ 458 w 4377"/>
                  <a:gd name="T51" fmla="*/ 302 h 2832"/>
                  <a:gd name="T52" fmla="*/ 210 w 4377"/>
                  <a:gd name="T53" fmla="*/ 852 h 2832"/>
                  <a:gd name="T54" fmla="*/ 218 w 4377"/>
                  <a:gd name="T55" fmla="*/ 1197 h 2832"/>
                  <a:gd name="T56" fmla="*/ 464 w 4377"/>
                  <a:gd name="T57" fmla="*/ 2394 h 2832"/>
                  <a:gd name="T58" fmla="*/ 0 w 4377"/>
                  <a:gd name="T59" fmla="*/ 2724 h 2832"/>
                  <a:gd name="T60" fmla="*/ 0 w 4377"/>
                  <a:gd name="T61" fmla="*/ 2724 h 2832"/>
                  <a:gd name="T62" fmla="*/ 0 w 4377"/>
                  <a:gd name="T63" fmla="*/ 2724 h 2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77" h="2832">
                    <a:moveTo>
                      <a:pt x="0" y="2724"/>
                    </a:moveTo>
                    <a:lnTo>
                      <a:pt x="710" y="2733"/>
                    </a:lnTo>
                    <a:lnTo>
                      <a:pt x="710" y="2578"/>
                    </a:lnTo>
                    <a:lnTo>
                      <a:pt x="873" y="2296"/>
                    </a:lnTo>
                    <a:lnTo>
                      <a:pt x="936" y="2261"/>
                    </a:lnTo>
                    <a:lnTo>
                      <a:pt x="957" y="1802"/>
                    </a:lnTo>
                    <a:lnTo>
                      <a:pt x="796" y="1824"/>
                    </a:lnTo>
                    <a:lnTo>
                      <a:pt x="760" y="1677"/>
                    </a:lnTo>
                    <a:lnTo>
                      <a:pt x="859" y="1479"/>
                    </a:lnTo>
                    <a:lnTo>
                      <a:pt x="943" y="1261"/>
                    </a:lnTo>
                    <a:lnTo>
                      <a:pt x="1252" y="1310"/>
                    </a:lnTo>
                    <a:lnTo>
                      <a:pt x="3307" y="1360"/>
                    </a:lnTo>
                    <a:lnTo>
                      <a:pt x="3603" y="1316"/>
                    </a:lnTo>
                    <a:lnTo>
                      <a:pt x="4032" y="2043"/>
                    </a:lnTo>
                    <a:lnTo>
                      <a:pt x="3899" y="2549"/>
                    </a:lnTo>
                    <a:lnTo>
                      <a:pt x="4074" y="2832"/>
                    </a:lnTo>
                    <a:lnTo>
                      <a:pt x="4355" y="2789"/>
                    </a:lnTo>
                    <a:lnTo>
                      <a:pt x="4377" y="2584"/>
                    </a:lnTo>
                    <a:lnTo>
                      <a:pt x="4236" y="2423"/>
                    </a:lnTo>
                    <a:lnTo>
                      <a:pt x="4258" y="2064"/>
                    </a:lnTo>
                    <a:lnTo>
                      <a:pt x="4201" y="1549"/>
                    </a:lnTo>
                    <a:lnTo>
                      <a:pt x="3954" y="1316"/>
                    </a:lnTo>
                    <a:lnTo>
                      <a:pt x="3926" y="324"/>
                    </a:lnTo>
                    <a:lnTo>
                      <a:pt x="704" y="0"/>
                    </a:lnTo>
                    <a:lnTo>
                      <a:pt x="481" y="807"/>
                    </a:lnTo>
                    <a:lnTo>
                      <a:pt x="458" y="302"/>
                    </a:lnTo>
                    <a:lnTo>
                      <a:pt x="210" y="852"/>
                    </a:lnTo>
                    <a:lnTo>
                      <a:pt x="218" y="1197"/>
                    </a:lnTo>
                    <a:lnTo>
                      <a:pt x="464" y="2394"/>
                    </a:lnTo>
                    <a:lnTo>
                      <a:pt x="0" y="2724"/>
                    </a:lnTo>
                    <a:lnTo>
                      <a:pt x="0" y="2724"/>
                    </a:lnTo>
                    <a:lnTo>
                      <a:pt x="0" y="2724"/>
                    </a:lnTo>
                    <a:close/>
                  </a:path>
                </a:pathLst>
              </a:custGeom>
              <a:solidFill>
                <a:srgbClr val="E896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59" name="Freeform 23">
                <a:extLst>
                  <a:ext uri="{FF2B5EF4-FFF2-40B4-BE49-F238E27FC236}">
                    <a16:creationId xmlns:a16="http://schemas.microsoft.com/office/drawing/2014/main" id="{83B7CD74-5753-4BA9-BBA8-583133A9BD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" y="2817"/>
                <a:ext cx="208" cy="196"/>
              </a:xfrm>
              <a:custGeom>
                <a:avLst/>
                <a:gdLst>
                  <a:gd name="T0" fmla="*/ 177 w 415"/>
                  <a:gd name="T1" fmla="*/ 0 h 393"/>
                  <a:gd name="T2" fmla="*/ 106 w 415"/>
                  <a:gd name="T3" fmla="*/ 205 h 393"/>
                  <a:gd name="T4" fmla="*/ 0 w 415"/>
                  <a:gd name="T5" fmla="*/ 359 h 393"/>
                  <a:gd name="T6" fmla="*/ 324 w 415"/>
                  <a:gd name="T7" fmla="*/ 393 h 393"/>
                  <a:gd name="T8" fmla="*/ 415 w 415"/>
                  <a:gd name="T9" fmla="*/ 0 h 393"/>
                  <a:gd name="T10" fmla="*/ 177 w 415"/>
                  <a:gd name="T11" fmla="*/ 0 h 393"/>
                  <a:gd name="T12" fmla="*/ 177 w 415"/>
                  <a:gd name="T13" fmla="*/ 0 h 393"/>
                  <a:gd name="T14" fmla="*/ 177 w 415"/>
                  <a:gd name="T15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5" h="393">
                    <a:moveTo>
                      <a:pt x="177" y="0"/>
                    </a:moveTo>
                    <a:lnTo>
                      <a:pt x="106" y="205"/>
                    </a:lnTo>
                    <a:lnTo>
                      <a:pt x="0" y="359"/>
                    </a:lnTo>
                    <a:lnTo>
                      <a:pt x="324" y="393"/>
                    </a:lnTo>
                    <a:lnTo>
                      <a:pt x="415" y="0"/>
                    </a:lnTo>
                    <a:lnTo>
                      <a:pt x="177" y="0"/>
                    </a:lnTo>
                    <a:lnTo>
                      <a:pt x="177" y="0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0" name="Freeform 24">
                <a:extLst>
                  <a:ext uri="{FF2B5EF4-FFF2-40B4-BE49-F238E27FC236}">
                    <a16:creationId xmlns:a16="http://schemas.microsoft.com/office/drawing/2014/main" id="{439EE2A1-F9A0-4ADE-87E7-F732448AE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7" y="2837"/>
                <a:ext cx="285" cy="187"/>
              </a:xfrm>
              <a:custGeom>
                <a:avLst/>
                <a:gdLst>
                  <a:gd name="T0" fmla="*/ 133 w 570"/>
                  <a:gd name="T1" fmla="*/ 0 h 373"/>
                  <a:gd name="T2" fmla="*/ 83 w 570"/>
                  <a:gd name="T3" fmla="*/ 183 h 373"/>
                  <a:gd name="T4" fmla="*/ 0 w 570"/>
                  <a:gd name="T5" fmla="*/ 339 h 373"/>
                  <a:gd name="T6" fmla="*/ 554 w 570"/>
                  <a:gd name="T7" fmla="*/ 373 h 373"/>
                  <a:gd name="T8" fmla="*/ 570 w 570"/>
                  <a:gd name="T9" fmla="*/ 8 h 373"/>
                  <a:gd name="T10" fmla="*/ 133 w 570"/>
                  <a:gd name="T11" fmla="*/ 0 h 373"/>
                  <a:gd name="T12" fmla="*/ 133 w 570"/>
                  <a:gd name="T13" fmla="*/ 0 h 373"/>
                  <a:gd name="T14" fmla="*/ 133 w 570"/>
                  <a:gd name="T15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0" h="373">
                    <a:moveTo>
                      <a:pt x="133" y="0"/>
                    </a:moveTo>
                    <a:lnTo>
                      <a:pt x="83" y="183"/>
                    </a:lnTo>
                    <a:lnTo>
                      <a:pt x="0" y="339"/>
                    </a:lnTo>
                    <a:lnTo>
                      <a:pt x="554" y="373"/>
                    </a:lnTo>
                    <a:lnTo>
                      <a:pt x="570" y="8"/>
                    </a:lnTo>
                    <a:lnTo>
                      <a:pt x="133" y="0"/>
                    </a:lnTo>
                    <a:lnTo>
                      <a:pt x="133" y="0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1" name="Freeform 25">
                <a:extLst>
                  <a:ext uri="{FF2B5EF4-FFF2-40B4-BE49-F238E27FC236}">
                    <a16:creationId xmlns:a16="http://schemas.microsoft.com/office/drawing/2014/main" id="{7534C1AD-9993-4C36-AB03-2C342C6C1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" y="2844"/>
                <a:ext cx="292" cy="177"/>
              </a:xfrm>
              <a:custGeom>
                <a:avLst/>
                <a:gdLst>
                  <a:gd name="T0" fmla="*/ 0 w 584"/>
                  <a:gd name="T1" fmla="*/ 8 h 353"/>
                  <a:gd name="T2" fmla="*/ 84 w 584"/>
                  <a:gd name="T3" fmla="*/ 353 h 353"/>
                  <a:gd name="T4" fmla="*/ 584 w 584"/>
                  <a:gd name="T5" fmla="*/ 353 h 353"/>
                  <a:gd name="T6" fmla="*/ 457 w 584"/>
                  <a:gd name="T7" fmla="*/ 141 h 353"/>
                  <a:gd name="T8" fmla="*/ 415 w 584"/>
                  <a:gd name="T9" fmla="*/ 0 h 353"/>
                  <a:gd name="T10" fmla="*/ 0 w 584"/>
                  <a:gd name="T11" fmla="*/ 8 h 353"/>
                  <a:gd name="T12" fmla="*/ 0 w 584"/>
                  <a:gd name="T13" fmla="*/ 8 h 353"/>
                  <a:gd name="T14" fmla="*/ 0 w 584"/>
                  <a:gd name="T15" fmla="*/ 8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4" h="353">
                    <a:moveTo>
                      <a:pt x="0" y="8"/>
                    </a:moveTo>
                    <a:lnTo>
                      <a:pt x="84" y="353"/>
                    </a:lnTo>
                    <a:lnTo>
                      <a:pt x="584" y="353"/>
                    </a:lnTo>
                    <a:lnTo>
                      <a:pt x="457" y="141"/>
                    </a:lnTo>
                    <a:lnTo>
                      <a:pt x="415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2" name="Freeform 26">
                <a:extLst>
                  <a:ext uri="{FF2B5EF4-FFF2-40B4-BE49-F238E27FC236}">
                    <a16:creationId xmlns:a16="http://schemas.microsoft.com/office/drawing/2014/main" id="{48C08B92-ABD4-4960-8E37-228D9EC3F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2824"/>
                <a:ext cx="303" cy="197"/>
              </a:xfrm>
              <a:custGeom>
                <a:avLst/>
                <a:gdLst>
                  <a:gd name="T0" fmla="*/ 141 w 605"/>
                  <a:gd name="T1" fmla="*/ 0 h 395"/>
                  <a:gd name="T2" fmla="*/ 0 w 605"/>
                  <a:gd name="T3" fmla="*/ 345 h 395"/>
                  <a:gd name="T4" fmla="*/ 218 w 605"/>
                  <a:gd name="T5" fmla="*/ 395 h 395"/>
                  <a:gd name="T6" fmla="*/ 514 w 605"/>
                  <a:gd name="T7" fmla="*/ 379 h 395"/>
                  <a:gd name="T8" fmla="*/ 605 w 605"/>
                  <a:gd name="T9" fmla="*/ 20 h 395"/>
                  <a:gd name="T10" fmla="*/ 141 w 605"/>
                  <a:gd name="T11" fmla="*/ 0 h 395"/>
                  <a:gd name="T12" fmla="*/ 141 w 605"/>
                  <a:gd name="T13" fmla="*/ 0 h 395"/>
                  <a:gd name="T14" fmla="*/ 141 w 605"/>
                  <a:gd name="T15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5" h="395">
                    <a:moveTo>
                      <a:pt x="141" y="0"/>
                    </a:moveTo>
                    <a:lnTo>
                      <a:pt x="0" y="345"/>
                    </a:lnTo>
                    <a:lnTo>
                      <a:pt x="218" y="395"/>
                    </a:lnTo>
                    <a:lnTo>
                      <a:pt x="514" y="379"/>
                    </a:lnTo>
                    <a:lnTo>
                      <a:pt x="605" y="20"/>
                    </a:lnTo>
                    <a:lnTo>
                      <a:pt x="141" y="0"/>
                    </a:lnTo>
                    <a:lnTo>
                      <a:pt x="141" y="0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66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3" name="Freeform 27">
                <a:extLst>
                  <a:ext uri="{FF2B5EF4-FFF2-40B4-BE49-F238E27FC236}">
                    <a16:creationId xmlns:a16="http://schemas.microsoft.com/office/drawing/2014/main" id="{9B0DD538-3619-45F8-9D0C-36F7FBE7D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" y="2848"/>
                <a:ext cx="285" cy="169"/>
              </a:xfrm>
              <a:custGeom>
                <a:avLst/>
                <a:gdLst>
                  <a:gd name="T0" fmla="*/ 7 w 570"/>
                  <a:gd name="T1" fmla="*/ 0 h 337"/>
                  <a:gd name="T2" fmla="*/ 0 w 570"/>
                  <a:gd name="T3" fmla="*/ 317 h 337"/>
                  <a:gd name="T4" fmla="*/ 288 w 570"/>
                  <a:gd name="T5" fmla="*/ 337 h 337"/>
                  <a:gd name="T6" fmla="*/ 570 w 570"/>
                  <a:gd name="T7" fmla="*/ 329 h 337"/>
                  <a:gd name="T8" fmla="*/ 521 w 570"/>
                  <a:gd name="T9" fmla="*/ 14 h 337"/>
                  <a:gd name="T10" fmla="*/ 7 w 570"/>
                  <a:gd name="T11" fmla="*/ 0 h 337"/>
                  <a:gd name="T12" fmla="*/ 7 w 570"/>
                  <a:gd name="T13" fmla="*/ 0 h 337"/>
                  <a:gd name="T14" fmla="*/ 7 w 570"/>
                  <a:gd name="T15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0" h="337">
                    <a:moveTo>
                      <a:pt x="7" y="0"/>
                    </a:moveTo>
                    <a:lnTo>
                      <a:pt x="0" y="317"/>
                    </a:lnTo>
                    <a:lnTo>
                      <a:pt x="288" y="337"/>
                    </a:lnTo>
                    <a:lnTo>
                      <a:pt x="570" y="329"/>
                    </a:lnTo>
                    <a:lnTo>
                      <a:pt x="521" y="1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4" name="Freeform 28">
                <a:extLst>
                  <a:ext uri="{FF2B5EF4-FFF2-40B4-BE49-F238E27FC236}">
                    <a16:creationId xmlns:a16="http://schemas.microsoft.com/office/drawing/2014/main" id="{1233D4DF-B417-487B-8F99-D4FB587AF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827"/>
                <a:ext cx="236" cy="201"/>
              </a:xfrm>
              <a:custGeom>
                <a:avLst/>
                <a:gdLst>
                  <a:gd name="T0" fmla="*/ 0 w 472"/>
                  <a:gd name="T1" fmla="*/ 36 h 403"/>
                  <a:gd name="T2" fmla="*/ 36 w 472"/>
                  <a:gd name="T3" fmla="*/ 233 h 403"/>
                  <a:gd name="T4" fmla="*/ 177 w 472"/>
                  <a:gd name="T5" fmla="*/ 395 h 403"/>
                  <a:gd name="T6" fmla="*/ 472 w 472"/>
                  <a:gd name="T7" fmla="*/ 403 h 403"/>
                  <a:gd name="T8" fmla="*/ 274 w 472"/>
                  <a:gd name="T9" fmla="*/ 0 h 403"/>
                  <a:gd name="T10" fmla="*/ 0 w 472"/>
                  <a:gd name="T11" fmla="*/ 36 h 403"/>
                  <a:gd name="T12" fmla="*/ 0 w 472"/>
                  <a:gd name="T13" fmla="*/ 36 h 403"/>
                  <a:gd name="T14" fmla="*/ 0 w 472"/>
                  <a:gd name="T15" fmla="*/ 36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2" h="403">
                    <a:moveTo>
                      <a:pt x="0" y="36"/>
                    </a:moveTo>
                    <a:lnTo>
                      <a:pt x="36" y="233"/>
                    </a:lnTo>
                    <a:lnTo>
                      <a:pt x="177" y="395"/>
                    </a:lnTo>
                    <a:lnTo>
                      <a:pt x="472" y="403"/>
                    </a:lnTo>
                    <a:lnTo>
                      <a:pt x="274" y="0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66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5" name="Freeform 29">
                <a:extLst>
                  <a:ext uri="{FF2B5EF4-FFF2-40B4-BE49-F238E27FC236}">
                    <a16:creationId xmlns:a16="http://schemas.microsoft.com/office/drawing/2014/main" id="{0FC132AF-18EB-4943-9FD3-C0CEAF0334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" y="2478"/>
                <a:ext cx="1348" cy="257"/>
              </a:xfrm>
              <a:custGeom>
                <a:avLst/>
                <a:gdLst>
                  <a:gd name="T0" fmla="*/ 0 w 2696"/>
                  <a:gd name="T1" fmla="*/ 0 h 515"/>
                  <a:gd name="T2" fmla="*/ 49 w 2696"/>
                  <a:gd name="T3" fmla="*/ 508 h 515"/>
                  <a:gd name="T4" fmla="*/ 2666 w 2696"/>
                  <a:gd name="T5" fmla="*/ 515 h 515"/>
                  <a:gd name="T6" fmla="*/ 2696 w 2696"/>
                  <a:gd name="T7" fmla="*/ 7 h 515"/>
                  <a:gd name="T8" fmla="*/ 0 w 2696"/>
                  <a:gd name="T9" fmla="*/ 0 h 515"/>
                  <a:gd name="T10" fmla="*/ 0 w 2696"/>
                  <a:gd name="T11" fmla="*/ 0 h 515"/>
                  <a:gd name="T12" fmla="*/ 0 w 2696"/>
                  <a:gd name="T13" fmla="*/ 0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96" h="515">
                    <a:moveTo>
                      <a:pt x="0" y="0"/>
                    </a:moveTo>
                    <a:lnTo>
                      <a:pt x="49" y="508"/>
                    </a:lnTo>
                    <a:lnTo>
                      <a:pt x="2666" y="515"/>
                    </a:lnTo>
                    <a:lnTo>
                      <a:pt x="2696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6" name="Freeform 30">
                <a:extLst>
                  <a:ext uri="{FF2B5EF4-FFF2-40B4-BE49-F238E27FC236}">
                    <a16:creationId xmlns:a16="http://schemas.microsoft.com/office/drawing/2014/main" id="{ABBF13B7-B4F0-4A8C-BB51-DBF3BCA38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" y="2510"/>
                <a:ext cx="1235" cy="169"/>
              </a:xfrm>
              <a:custGeom>
                <a:avLst/>
                <a:gdLst>
                  <a:gd name="T0" fmla="*/ 0 w 2469"/>
                  <a:gd name="T1" fmla="*/ 0 h 337"/>
                  <a:gd name="T2" fmla="*/ 27 w 2469"/>
                  <a:gd name="T3" fmla="*/ 317 h 337"/>
                  <a:gd name="T4" fmla="*/ 2400 w 2469"/>
                  <a:gd name="T5" fmla="*/ 337 h 337"/>
                  <a:gd name="T6" fmla="*/ 2469 w 2469"/>
                  <a:gd name="T7" fmla="*/ 22 h 337"/>
                  <a:gd name="T8" fmla="*/ 0 w 2469"/>
                  <a:gd name="T9" fmla="*/ 0 h 337"/>
                  <a:gd name="T10" fmla="*/ 0 w 2469"/>
                  <a:gd name="T11" fmla="*/ 0 h 337"/>
                  <a:gd name="T12" fmla="*/ 0 w 2469"/>
                  <a:gd name="T13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69" h="337">
                    <a:moveTo>
                      <a:pt x="0" y="0"/>
                    </a:moveTo>
                    <a:lnTo>
                      <a:pt x="27" y="317"/>
                    </a:lnTo>
                    <a:lnTo>
                      <a:pt x="2400" y="337"/>
                    </a:lnTo>
                    <a:lnTo>
                      <a:pt x="2469" y="2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D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7" name="Freeform 31">
                <a:extLst>
                  <a:ext uri="{FF2B5EF4-FFF2-40B4-BE49-F238E27FC236}">
                    <a16:creationId xmlns:a16="http://schemas.microsoft.com/office/drawing/2014/main" id="{AD249083-BB1D-4EEF-A036-79B2B8DE33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2524"/>
                <a:ext cx="1192" cy="137"/>
              </a:xfrm>
              <a:custGeom>
                <a:avLst/>
                <a:gdLst>
                  <a:gd name="T0" fmla="*/ 0 w 2385"/>
                  <a:gd name="T1" fmla="*/ 274 h 274"/>
                  <a:gd name="T2" fmla="*/ 373 w 2385"/>
                  <a:gd name="T3" fmla="*/ 260 h 274"/>
                  <a:gd name="T4" fmla="*/ 731 w 2385"/>
                  <a:gd name="T5" fmla="*/ 127 h 274"/>
                  <a:gd name="T6" fmla="*/ 1590 w 2385"/>
                  <a:gd name="T7" fmla="*/ 183 h 274"/>
                  <a:gd name="T8" fmla="*/ 2005 w 2385"/>
                  <a:gd name="T9" fmla="*/ 133 h 274"/>
                  <a:gd name="T10" fmla="*/ 2351 w 2385"/>
                  <a:gd name="T11" fmla="*/ 260 h 274"/>
                  <a:gd name="T12" fmla="*/ 2385 w 2385"/>
                  <a:gd name="T13" fmla="*/ 21 h 274"/>
                  <a:gd name="T14" fmla="*/ 20 w 2385"/>
                  <a:gd name="T15" fmla="*/ 0 h 274"/>
                  <a:gd name="T16" fmla="*/ 0 w 2385"/>
                  <a:gd name="T17" fmla="*/ 274 h 274"/>
                  <a:gd name="T18" fmla="*/ 0 w 2385"/>
                  <a:gd name="T19" fmla="*/ 274 h 274"/>
                  <a:gd name="T20" fmla="*/ 0 w 2385"/>
                  <a:gd name="T2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5" h="274">
                    <a:moveTo>
                      <a:pt x="0" y="274"/>
                    </a:moveTo>
                    <a:lnTo>
                      <a:pt x="373" y="260"/>
                    </a:lnTo>
                    <a:lnTo>
                      <a:pt x="731" y="127"/>
                    </a:lnTo>
                    <a:lnTo>
                      <a:pt x="1590" y="183"/>
                    </a:lnTo>
                    <a:lnTo>
                      <a:pt x="2005" y="133"/>
                    </a:lnTo>
                    <a:lnTo>
                      <a:pt x="2351" y="260"/>
                    </a:lnTo>
                    <a:lnTo>
                      <a:pt x="2385" y="21"/>
                    </a:lnTo>
                    <a:lnTo>
                      <a:pt x="20" y="0"/>
                    </a:lnTo>
                    <a:lnTo>
                      <a:pt x="0" y="274"/>
                    </a:lnTo>
                    <a:lnTo>
                      <a:pt x="0" y="274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rgbClr val="A3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8" name="Freeform 32">
                <a:extLst>
                  <a:ext uri="{FF2B5EF4-FFF2-40B4-BE49-F238E27FC236}">
                    <a16:creationId xmlns:a16="http://schemas.microsoft.com/office/drawing/2014/main" id="{94F27629-4658-4C98-AC8F-CA554F98F7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2" y="2869"/>
                <a:ext cx="226" cy="191"/>
              </a:xfrm>
              <a:custGeom>
                <a:avLst/>
                <a:gdLst>
                  <a:gd name="T0" fmla="*/ 0 w 450"/>
                  <a:gd name="T1" fmla="*/ 282 h 381"/>
                  <a:gd name="T2" fmla="*/ 295 w 450"/>
                  <a:gd name="T3" fmla="*/ 296 h 381"/>
                  <a:gd name="T4" fmla="*/ 450 w 450"/>
                  <a:gd name="T5" fmla="*/ 0 h 381"/>
                  <a:gd name="T6" fmla="*/ 379 w 450"/>
                  <a:gd name="T7" fmla="*/ 282 h 381"/>
                  <a:gd name="T8" fmla="*/ 387 w 450"/>
                  <a:gd name="T9" fmla="*/ 381 h 381"/>
                  <a:gd name="T10" fmla="*/ 55 w 450"/>
                  <a:gd name="T11" fmla="*/ 381 h 381"/>
                  <a:gd name="T12" fmla="*/ 0 w 450"/>
                  <a:gd name="T13" fmla="*/ 282 h 381"/>
                  <a:gd name="T14" fmla="*/ 0 w 450"/>
                  <a:gd name="T15" fmla="*/ 282 h 381"/>
                  <a:gd name="T16" fmla="*/ 0 w 450"/>
                  <a:gd name="T17" fmla="*/ 282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" h="381">
                    <a:moveTo>
                      <a:pt x="0" y="282"/>
                    </a:moveTo>
                    <a:lnTo>
                      <a:pt x="295" y="296"/>
                    </a:lnTo>
                    <a:lnTo>
                      <a:pt x="450" y="0"/>
                    </a:lnTo>
                    <a:lnTo>
                      <a:pt x="379" y="282"/>
                    </a:lnTo>
                    <a:lnTo>
                      <a:pt x="387" y="381"/>
                    </a:lnTo>
                    <a:lnTo>
                      <a:pt x="55" y="381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rgbClr val="99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69" name="Freeform 33">
                <a:extLst>
                  <a:ext uri="{FF2B5EF4-FFF2-40B4-BE49-F238E27FC236}">
                    <a16:creationId xmlns:a16="http://schemas.microsoft.com/office/drawing/2014/main" id="{2D2B20B3-229E-49A1-AE46-911A8A6140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2905"/>
                <a:ext cx="282" cy="186"/>
              </a:xfrm>
              <a:custGeom>
                <a:avLst/>
                <a:gdLst>
                  <a:gd name="T0" fmla="*/ 0 w 564"/>
                  <a:gd name="T1" fmla="*/ 216 h 373"/>
                  <a:gd name="T2" fmla="*/ 268 w 564"/>
                  <a:gd name="T3" fmla="*/ 246 h 373"/>
                  <a:gd name="T4" fmla="*/ 500 w 564"/>
                  <a:gd name="T5" fmla="*/ 232 h 373"/>
                  <a:gd name="T6" fmla="*/ 564 w 564"/>
                  <a:gd name="T7" fmla="*/ 0 h 373"/>
                  <a:gd name="T8" fmla="*/ 550 w 564"/>
                  <a:gd name="T9" fmla="*/ 268 h 373"/>
                  <a:gd name="T10" fmla="*/ 472 w 564"/>
                  <a:gd name="T11" fmla="*/ 373 h 373"/>
                  <a:gd name="T12" fmla="*/ 71 w 564"/>
                  <a:gd name="T13" fmla="*/ 351 h 373"/>
                  <a:gd name="T14" fmla="*/ 0 w 564"/>
                  <a:gd name="T15" fmla="*/ 216 h 373"/>
                  <a:gd name="T16" fmla="*/ 0 w 564"/>
                  <a:gd name="T17" fmla="*/ 216 h 373"/>
                  <a:gd name="T18" fmla="*/ 0 w 564"/>
                  <a:gd name="T19" fmla="*/ 216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4" h="373">
                    <a:moveTo>
                      <a:pt x="0" y="216"/>
                    </a:moveTo>
                    <a:lnTo>
                      <a:pt x="268" y="246"/>
                    </a:lnTo>
                    <a:lnTo>
                      <a:pt x="500" y="232"/>
                    </a:lnTo>
                    <a:lnTo>
                      <a:pt x="564" y="0"/>
                    </a:lnTo>
                    <a:lnTo>
                      <a:pt x="550" y="268"/>
                    </a:lnTo>
                    <a:lnTo>
                      <a:pt x="472" y="373"/>
                    </a:lnTo>
                    <a:lnTo>
                      <a:pt x="71" y="351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99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0" name="Freeform 34">
                <a:extLst>
                  <a:ext uri="{FF2B5EF4-FFF2-40B4-BE49-F238E27FC236}">
                    <a16:creationId xmlns:a16="http://schemas.microsoft.com/office/drawing/2014/main" id="{4AF44A62-6BB0-4C55-BFF2-5D56E3330A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2" y="3013"/>
                <a:ext cx="180" cy="68"/>
              </a:xfrm>
              <a:custGeom>
                <a:avLst/>
                <a:gdLst>
                  <a:gd name="T0" fmla="*/ 0 w 359"/>
                  <a:gd name="T1" fmla="*/ 0 h 135"/>
                  <a:gd name="T2" fmla="*/ 204 w 359"/>
                  <a:gd name="T3" fmla="*/ 16 h 135"/>
                  <a:gd name="T4" fmla="*/ 359 w 359"/>
                  <a:gd name="T5" fmla="*/ 0 h 135"/>
                  <a:gd name="T6" fmla="*/ 359 w 359"/>
                  <a:gd name="T7" fmla="*/ 135 h 135"/>
                  <a:gd name="T8" fmla="*/ 85 w 359"/>
                  <a:gd name="T9" fmla="*/ 127 h 135"/>
                  <a:gd name="T10" fmla="*/ 0 w 359"/>
                  <a:gd name="T11" fmla="*/ 0 h 135"/>
                  <a:gd name="T12" fmla="*/ 0 w 359"/>
                  <a:gd name="T13" fmla="*/ 0 h 135"/>
                  <a:gd name="T14" fmla="*/ 0 w 359"/>
                  <a:gd name="T15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9" h="135">
                    <a:moveTo>
                      <a:pt x="0" y="0"/>
                    </a:moveTo>
                    <a:lnTo>
                      <a:pt x="204" y="16"/>
                    </a:lnTo>
                    <a:lnTo>
                      <a:pt x="359" y="0"/>
                    </a:lnTo>
                    <a:lnTo>
                      <a:pt x="359" y="135"/>
                    </a:lnTo>
                    <a:lnTo>
                      <a:pt x="85" y="1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1" name="Freeform 35">
                <a:extLst>
                  <a:ext uri="{FF2B5EF4-FFF2-40B4-BE49-F238E27FC236}">
                    <a16:creationId xmlns:a16="http://schemas.microsoft.com/office/drawing/2014/main" id="{BCF33C91-266A-4123-B20B-56A2C61B0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2862"/>
                <a:ext cx="271" cy="229"/>
              </a:xfrm>
              <a:custGeom>
                <a:avLst/>
                <a:gdLst>
                  <a:gd name="T0" fmla="*/ 0 w 542"/>
                  <a:gd name="T1" fmla="*/ 296 h 459"/>
                  <a:gd name="T2" fmla="*/ 388 w 542"/>
                  <a:gd name="T3" fmla="*/ 296 h 459"/>
                  <a:gd name="T4" fmla="*/ 542 w 542"/>
                  <a:gd name="T5" fmla="*/ 0 h 459"/>
                  <a:gd name="T6" fmla="*/ 465 w 542"/>
                  <a:gd name="T7" fmla="*/ 302 h 459"/>
                  <a:gd name="T8" fmla="*/ 473 w 542"/>
                  <a:gd name="T9" fmla="*/ 451 h 459"/>
                  <a:gd name="T10" fmla="*/ 100 w 542"/>
                  <a:gd name="T11" fmla="*/ 459 h 459"/>
                  <a:gd name="T12" fmla="*/ 0 w 542"/>
                  <a:gd name="T13" fmla="*/ 296 h 459"/>
                  <a:gd name="T14" fmla="*/ 0 w 542"/>
                  <a:gd name="T15" fmla="*/ 296 h 459"/>
                  <a:gd name="T16" fmla="*/ 0 w 542"/>
                  <a:gd name="T17" fmla="*/ 296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2" h="459">
                    <a:moveTo>
                      <a:pt x="0" y="296"/>
                    </a:moveTo>
                    <a:lnTo>
                      <a:pt x="388" y="296"/>
                    </a:lnTo>
                    <a:lnTo>
                      <a:pt x="542" y="0"/>
                    </a:lnTo>
                    <a:lnTo>
                      <a:pt x="465" y="302"/>
                    </a:lnTo>
                    <a:lnTo>
                      <a:pt x="473" y="451"/>
                    </a:lnTo>
                    <a:lnTo>
                      <a:pt x="100" y="459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26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2" name="Freeform 36">
                <a:extLst>
                  <a:ext uri="{FF2B5EF4-FFF2-40B4-BE49-F238E27FC236}">
                    <a16:creationId xmlns:a16="http://schemas.microsoft.com/office/drawing/2014/main" id="{78061A1B-11E8-429E-B9F5-F91CB6A0E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" y="2869"/>
                <a:ext cx="302" cy="219"/>
              </a:xfrm>
              <a:custGeom>
                <a:avLst/>
                <a:gdLst>
                  <a:gd name="T0" fmla="*/ 0 w 604"/>
                  <a:gd name="T1" fmla="*/ 296 h 437"/>
                  <a:gd name="T2" fmla="*/ 56 w 604"/>
                  <a:gd name="T3" fmla="*/ 431 h 437"/>
                  <a:gd name="T4" fmla="*/ 548 w 604"/>
                  <a:gd name="T5" fmla="*/ 437 h 437"/>
                  <a:gd name="T6" fmla="*/ 604 w 604"/>
                  <a:gd name="T7" fmla="*/ 346 h 437"/>
                  <a:gd name="T8" fmla="*/ 477 w 604"/>
                  <a:gd name="T9" fmla="*/ 0 h 437"/>
                  <a:gd name="T10" fmla="*/ 506 w 604"/>
                  <a:gd name="T11" fmla="*/ 276 h 437"/>
                  <a:gd name="T12" fmla="*/ 218 w 604"/>
                  <a:gd name="T13" fmla="*/ 296 h 437"/>
                  <a:gd name="T14" fmla="*/ 0 w 604"/>
                  <a:gd name="T15" fmla="*/ 296 h 437"/>
                  <a:gd name="T16" fmla="*/ 0 w 604"/>
                  <a:gd name="T17" fmla="*/ 296 h 437"/>
                  <a:gd name="T18" fmla="*/ 0 w 604"/>
                  <a:gd name="T19" fmla="*/ 296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437">
                    <a:moveTo>
                      <a:pt x="0" y="296"/>
                    </a:moveTo>
                    <a:lnTo>
                      <a:pt x="56" y="431"/>
                    </a:lnTo>
                    <a:lnTo>
                      <a:pt x="548" y="437"/>
                    </a:lnTo>
                    <a:lnTo>
                      <a:pt x="604" y="346"/>
                    </a:lnTo>
                    <a:lnTo>
                      <a:pt x="477" y="0"/>
                    </a:lnTo>
                    <a:lnTo>
                      <a:pt x="506" y="276"/>
                    </a:lnTo>
                    <a:lnTo>
                      <a:pt x="218" y="296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26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3" name="Freeform 37">
                <a:extLst>
                  <a:ext uri="{FF2B5EF4-FFF2-40B4-BE49-F238E27FC236}">
                    <a16:creationId xmlns:a16="http://schemas.microsoft.com/office/drawing/2014/main" id="{2166B331-89D2-44DD-868D-FEE22DDCA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5" y="3013"/>
                <a:ext cx="144" cy="78"/>
              </a:xfrm>
              <a:custGeom>
                <a:avLst/>
                <a:gdLst>
                  <a:gd name="T0" fmla="*/ 0 w 288"/>
                  <a:gd name="T1" fmla="*/ 0 h 157"/>
                  <a:gd name="T2" fmla="*/ 161 w 288"/>
                  <a:gd name="T3" fmla="*/ 36 h 157"/>
                  <a:gd name="T4" fmla="*/ 288 w 288"/>
                  <a:gd name="T5" fmla="*/ 36 h 157"/>
                  <a:gd name="T6" fmla="*/ 266 w 288"/>
                  <a:gd name="T7" fmla="*/ 157 h 157"/>
                  <a:gd name="T8" fmla="*/ 62 w 288"/>
                  <a:gd name="T9" fmla="*/ 143 h 157"/>
                  <a:gd name="T10" fmla="*/ 0 w 288"/>
                  <a:gd name="T11" fmla="*/ 0 h 157"/>
                  <a:gd name="T12" fmla="*/ 0 w 288"/>
                  <a:gd name="T13" fmla="*/ 0 h 157"/>
                  <a:gd name="T14" fmla="*/ 0 w 288"/>
                  <a:gd name="T1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8" h="157">
                    <a:moveTo>
                      <a:pt x="0" y="0"/>
                    </a:moveTo>
                    <a:lnTo>
                      <a:pt x="161" y="36"/>
                    </a:lnTo>
                    <a:lnTo>
                      <a:pt x="288" y="36"/>
                    </a:lnTo>
                    <a:lnTo>
                      <a:pt x="266" y="157"/>
                    </a:lnTo>
                    <a:lnTo>
                      <a:pt x="62" y="14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4" name="Freeform 38">
                <a:extLst>
                  <a:ext uri="{FF2B5EF4-FFF2-40B4-BE49-F238E27FC236}">
                    <a16:creationId xmlns:a16="http://schemas.microsoft.com/office/drawing/2014/main" id="{7D7522C8-6056-4786-887C-6E586BA7FE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3049"/>
                <a:ext cx="486" cy="254"/>
              </a:xfrm>
              <a:custGeom>
                <a:avLst/>
                <a:gdLst>
                  <a:gd name="T0" fmla="*/ 0 w 971"/>
                  <a:gd name="T1" fmla="*/ 0 h 508"/>
                  <a:gd name="T2" fmla="*/ 48 w 971"/>
                  <a:gd name="T3" fmla="*/ 345 h 508"/>
                  <a:gd name="T4" fmla="*/ 133 w 971"/>
                  <a:gd name="T5" fmla="*/ 190 h 508"/>
                  <a:gd name="T6" fmla="*/ 449 w 971"/>
                  <a:gd name="T7" fmla="*/ 444 h 508"/>
                  <a:gd name="T8" fmla="*/ 435 w 971"/>
                  <a:gd name="T9" fmla="*/ 240 h 508"/>
                  <a:gd name="T10" fmla="*/ 935 w 971"/>
                  <a:gd name="T11" fmla="*/ 508 h 508"/>
                  <a:gd name="T12" fmla="*/ 971 w 971"/>
                  <a:gd name="T13" fmla="*/ 141 h 508"/>
                  <a:gd name="T14" fmla="*/ 0 w 971"/>
                  <a:gd name="T15" fmla="*/ 0 h 508"/>
                  <a:gd name="T16" fmla="*/ 0 w 971"/>
                  <a:gd name="T17" fmla="*/ 0 h 508"/>
                  <a:gd name="T18" fmla="*/ 0 w 971"/>
                  <a:gd name="T19" fmla="*/ 0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1" h="508">
                    <a:moveTo>
                      <a:pt x="0" y="0"/>
                    </a:moveTo>
                    <a:lnTo>
                      <a:pt x="48" y="345"/>
                    </a:lnTo>
                    <a:lnTo>
                      <a:pt x="133" y="190"/>
                    </a:lnTo>
                    <a:lnTo>
                      <a:pt x="449" y="444"/>
                    </a:lnTo>
                    <a:lnTo>
                      <a:pt x="435" y="240"/>
                    </a:lnTo>
                    <a:lnTo>
                      <a:pt x="935" y="508"/>
                    </a:lnTo>
                    <a:lnTo>
                      <a:pt x="971" y="14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5" name="Freeform 39">
                <a:extLst>
                  <a:ext uri="{FF2B5EF4-FFF2-40B4-BE49-F238E27FC236}">
                    <a16:creationId xmlns:a16="http://schemas.microsoft.com/office/drawing/2014/main" id="{30F38F7C-B777-435D-985B-6150C2D04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3119"/>
                <a:ext cx="429" cy="201"/>
              </a:xfrm>
              <a:custGeom>
                <a:avLst/>
                <a:gdLst>
                  <a:gd name="T0" fmla="*/ 0 w 858"/>
                  <a:gd name="T1" fmla="*/ 55 h 401"/>
                  <a:gd name="T2" fmla="*/ 35 w 858"/>
                  <a:gd name="T3" fmla="*/ 401 h 401"/>
                  <a:gd name="T4" fmla="*/ 148 w 858"/>
                  <a:gd name="T5" fmla="*/ 240 h 401"/>
                  <a:gd name="T6" fmla="*/ 429 w 858"/>
                  <a:gd name="T7" fmla="*/ 281 h 401"/>
                  <a:gd name="T8" fmla="*/ 288 w 858"/>
                  <a:gd name="T9" fmla="*/ 119 h 401"/>
                  <a:gd name="T10" fmla="*/ 803 w 858"/>
                  <a:gd name="T11" fmla="*/ 240 h 401"/>
                  <a:gd name="T12" fmla="*/ 858 w 858"/>
                  <a:gd name="T13" fmla="*/ 0 h 401"/>
                  <a:gd name="T14" fmla="*/ 0 w 858"/>
                  <a:gd name="T15" fmla="*/ 55 h 401"/>
                  <a:gd name="T16" fmla="*/ 0 w 858"/>
                  <a:gd name="T17" fmla="*/ 55 h 401"/>
                  <a:gd name="T18" fmla="*/ 0 w 858"/>
                  <a:gd name="T19" fmla="*/ 55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8" h="401">
                    <a:moveTo>
                      <a:pt x="0" y="55"/>
                    </a:moveTo>
                    <a:lnTo>
                      <a:pt x="35" y="401"/>
                    </a:lnTo>
                    <a:lnTo>
                      <a:pt x="148" y="240"/>
                    </a:lnTo>
                    <a:lnTo>
                      <a:pt x="429" y="281"/>
                    </a:lnTo>
                    <a:lnTo>
                      <a:pt x="288" y="119"/>
                    </a:lnTo>
                    <a:lnTo>
                      <a:pt x="803" y="240"/>
                    </a:lnTo>
                    <a:lnTo>
                      <a:pt x="858" y="0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6" name="Freeform 40">
                <a:extLst>
                  <a:ext uri="{FF2B5EF4-FFF2-40B4-BE49-F238E27FC236}">
                    <a16:creationId xmlns:a16="http://schemas.microsoft.com/office/drawing/2014/main" id="{96241F06-DD02-49E9-A708-99F2CE48B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9" y="3193"/>
                <a:ext cx="116" cy="64"/>
              </a:xfrm>
              <a:custGeom>
                <a:avLst/>
                <a:gdLst>
                  <a:gd name="T0" fmla="*/ 0 w 232"/>
                  <a:gd name="T1" fmla="*/ 0 h 128"/>
                  <a:gd name="T2" fmla="*/ 22 w 232"/>
                  <a:gd name="T3" fmla="*/ 128 h 128"/>
                  <a:gd name="T4" fmla="*/ 218 w 232"/>
                  <a:gd name="T5" fmla="*/ 128 h 128"/>
                  <a:gd name="T6" fmla="*/ 232 w 232"/>
                  <a:gd name="T7" fmla="*/ 7 h 128"/>
                  <a:gd name="T8" fmla="*/ 0 w 232"/>
                  <a:gd name="T9" fmla="*/ 0 h 128"/>
                  <a:gd name="T10" fmla="*/ 0 w 232"/>
                  <a:gd name="T11" fmla="*/ 0 h 128"/>
                  <a:gd name="T12" fmla="*/ 0 w 232"/>
                  <a:gd name="T1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128">
                    <a:moveTo>
                      <a:pt x="0" y="0"/>
                    </a:moveTo>
                    <a:lnTo>
                      <a:pt x="22" y="128"/>
                    </a:lnTo>
                    <a:lnTo>
                      <a:pt x="218" y="128"/>
                    </a:lnTo>
                    <a:lnTo>
                      <a:pt x="232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7" name="Freeform 41">
                <a:extLst>
                  <a:ext uri="{FF2B5EF4-FFF2-40B4-BE49-F238E27FC236}">
                    <a16:creationId xmlns:a16="http://schemas.microsoft.com/office/drawing/2014/main" id="{DFE8EB9E-1FEA-4FC1-8E21-7BF598B3A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" y="3232"/>
                <a:ext cx="80" cy="81"/>
              </a:xfrm>
              <a:custGeom>
                <a:avLst/>
                <a:gdLst>
                  <a:gd name="T0" fmla="*/ 42 w 161"/>
                  <a:gd name="T1" fmla="*/ 0 h 161"/>
                  <a:gd name="T2" fmla="*/ 0 w 161"/>
                  <a:gd name="T3" fmla="*/ 69 h 161"/>
                  <a:gd name="T4" fmla="*/ 133 w 161"/>
                  <a:gd name="T5" fmla="*/ 161 h 161"/>
                  <a:gd name="T6" fmla="*/ 161 w 161"/>
                  <a:gd name="T7" fmla="*/ 55 h 161"/>
                  <a:gd name="T8" fmla="*/ 42 w 161"/>
                  <a:gd name="T9" fmla="*/ 0 h 161"/>
                  <a:gd name="T10" fmla="*/ 42 w 161"/>
                  <a:gd name="T11" fmla="*/ 0 h 161"/>
                  <a:gd name="T12" fmla="*/ 42 w 161"/>
                  <a:gd name="T13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" h="161">
                    <a:moveTo>
                      <a:pt x="42" y="0"/>
                    </a:moveTo>
                    <a:lnTo>
                      <a:pt x="0" y="69"/>
                    </a:lnTo>
                    <a:lnTo>
                      <a:pt x="133" y="161"/>
                    </a:lnTo>
                    <a:lnTo>
                      <a:pt x="161" y="55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8" name="Freeform 42">
                <a:extLst>
                  <a:ext uri="{FF2B5EF4-FFF2-40B4-BE49-F238E27FC236}">
                    <a16:creationId xmlns:a16="http://schemas.microsoft.com/office/drawing/2014/main" id="{89AFAF6C-9EB0-4121-8776-23E6BAC1DA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" y="3715"/>
                <a:ext cx="2273" cy="156"/>
              </a:xfrm>
              <a:custGeom>
                <a:avLst/>
                <a:gdLst>
                  <a:gd name="T0" fmla="*/ 13 w 4544"/>
                  <a:gd name="T1" fmla="*/ 0 h 313"/>
                  <a:gd name="T2" fmla="*/ 4509 w 4544"/>
                  <a:gd name="T3" fmla="*/ 14 h 313"/>
                  <a:gd name="T4" fmla="*/ 4544 w 4544"/>
                  <a:gd name="T5" fmla="*/ 141 h 313"/>
                  <a:gd name="T6" fmla="*/ 4162 w 4544"/>
                  <a:gd name="T7" fmla="*/ 123 h 313"/>
                  <a:gd name="T8" fmla="*/ 4298 w 4544"/>
                  <a:gd name="T9" fmla="*/ 313 h 313"/>
                  <a:gd name="T10" fmla="*/ 3706 w 4544"/>
                  <a:gd name="T11" fmla="*/ 313 h 313"/>
                  <a:gd name="T12" fmla="*/ 3672 w 4544"/>
                  <a:gd name="T13" fmla="*/ 134 h 313"/>
                  <a:gd name="T14" fmla="*/ 3775 w 4544"/>
                  <a:gd name="T15" fmla="*/ 268 h 313"/>
                  <a:gd name="T16" fmla="*/ 3778 w 4544"/>
                  <a:gd name="T17" fmla="*/ 172 h 313"/>
                  <a:gd name="T18" fmla="*/ 3847 w 4544"/>
                  <a:gd name="T19" fmla="*/ 247 h 313"/>
                  <a:gd name="T20" fmla="*/ 3833 w 4544"/>
                  <a:gd name="T21" fmla="*/ 134 h 313"/>
                  <a:gd name="T22" fmla="*/ 3929 w 4544"/>
                  <a:gd name="T23" fmla="*/ 247 h 313"/>
                  <a:gd name="T24" fmla="*/ 3922 w 4544"/>
                  <a:gd name="T25" fmla="*/ 169 h 313"/>
                  <a:gd name="T26" fmla="*/ 4044 w 4544"/>
                  <a:gd name="T27" fmla="*/ 244 h 313"/>
                  <a:gd name="T28" fmla="*/ 3974 w 4544"/>
                  <a:gd name="T29" fmla="*/ 149 h 313"/>
                  <a:gd name="T30" fmla="*/ 4157 w 4544"/>
                  <a:gd name="T31" fmla="*/ 233 h 313"/>
                  <a:gd name="T32" fmla="*/ 4073 w 4544"/>
                  <a:gd name="T33" fmla="*/ 110 h 313"/>
                  <a:gd name="T34" fmla="*/ 0 w 4544"/>
                  <a:gd name="T35" fmla="*/ 99 h 313"/>
                  <a:gd name="T36" fmla="*/ 13 w 4544"/>
                  <a:gd name="T37" fmla="*/ 0 h 313"/>
                  <a:gd name="T38" fmla="*/ 13 w 4544"/>
                  <a:gd name="T39" fmla="*/ 0 h 313"/>
                  <a:gd name="T40" fmla="*/ 13 w 4544"/>
                  <a:gd name="T41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44" h="313">
                    <a:moveTo>
                      <a:pt x="13" y="0"/>
                    </a:moveTo>
                    <a:lnTo>
                      <a:pt x="4509" y="14"/>
                    </a:lnTo>
                    <a:lnTo>
                      <a:pt x="4544" y="141"/>
                    </a:lnTo>
                    <a:lnTo>
                      <a:pt x="4162" y="123"/>
                    </a:lnTo>
                    <a:lnTo>
                      <a:pt x="4298" y="313"/>
                    </a:lnTo>
                    <a:lnTo>
                      <a:pt x="3706" y="313"/>
                    </a:lnTo>
                    <a:lnTo>
                      <a:pt x="3672" y="134"/>
                    </a:lnTo>
                    <a:lnTo>
                      <a:pt x="3775" y="268"/>
                    </a:lnTo>
                    <a:lnTo>
                      <a:pt x="3778" y="172"/>
                    </a:lnTo>
                    <a:lnTo>
                      <a:pt x="3847" y="247"/>
                    </a:lnTo>
                    <a:lnTo>
                      <a:pt x="3833" y="134"/>
                    </a:lnTo>
                    <a:lnTo>
                      <a:pt x="3929" y="247"/>
                    </a:lnTo>
                    <a:lnTo>
                      <a:pt x="3922" y="169"/>
                    </a:lnTo>
                    <a:lnTo>
                      <a:pt x="4044" y="244"/>
                    </a:lnTo>
                    <a:lnTo>
                      <a:pt x="3974" y="149"/>
                    </a:lnTo>
                    <a:lnTo>
                      <a:pt x="4157" y="233"/>
                    </a:lnTo>
                    <a:lnTo>
                      <a:pt x="4073" y="110"/>
                    </a:lnTo>
                    <a:lnTo>
                      <a:pt x="0" y="99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A3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79" name="Freeform 43">
                <a:extLst>
                  <a:ext uri="{FF2B5EF4-FFF2-40B4-BE49-F238E27FC236}">
                    <a16:creationId xmlns:a16="http://schemas.microsoft.com/office/drawing/2014/main" id="{38A026F1-7AF0-49F2-800C-6EDF6FCE35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" y="3461"/>
                <a:ext cx="398" cy="99"/>
              </a:xfrm>
              <a:custGeom>
                <a:avLst/>
                <a:gdLst>
                  <a:gd name="T0" fmla="*/ 7 w 796"/>
                  <a:gd name="T1" fmla="*/ 28 h 199"/>
                  <a:gd name="T2" fmla="*/ 0 w 796"/>
                  <a:gd name="T3" fmla="*/ 171 h 199"/>
                  <a:gd name="T4" fmla="*/ 768 w 796"/>
                  <a:gd name="T5" fmla="*/ 199 h 199"/>
                  <a:gd name="T6" fmla="*/ 796 w 796"/>
                  <a:gd name="T7" fmla="*/ 0 h 199"/>
                  <a:gd name="T8" fmla="*/ 7 w 796"/>
                  <a:gd name="T9" fmla="*/ 28 h 199"/>
                  <a:gd name="T10" fmla="*/ 7 w 796"/>
                  <a:gd name="T11" fmla="*/ 28 h 199"/>
                  <a:gd name="T12" fmla="*/ 7 w 796"/>
                  <a:gd name="T13" fmla="*/ 2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6" h="199">
                    <a:moveTo>
                      <a:pt x="7" y="28"/>
                    </a:moveTo>
                    <a:lnTo>
                      <a:pt x="0" y="171"/>
                    </a:lnTo>
                    <a:lnTo>
                      <a:pt x="768" y="199"/>
                    </a:lnTo>
                    <a:lnTo>
                      <a:pt x="796" y="0"/>
                    </a:lnTo>
                    <a:lnTo>
                      <a:pt x="7" y="28"/>
                    </a:lnTo>
                    <a:lnTo>
                      <a:pt x="7" y="28"/>
                    </a:lnTo>
                    <a:lnTo>
                      <a:pt x="7" y="28"/>
                    </a:lnTo>
                    <a:close/>
                  </a:path>
                </a:pathLst>
              </a:custGeom>
              <a:solidFill>
                <a:srgbClr val="FFAB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0" name="Freeform 44">
                <a:extLst>
                  <a:ext uri="{FF2B5EF4-FFF2-40B4-BE49-F238E27FC236}">
                    <a16:creationId xmlns:a16="http://schemas.microsoft.com/office/drawing/2014/main" id="{AEA7B5A4-81EB-4DF7-AAE8-682A2F937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4" y="3390"/>
                <a:ext cx="351" cy="201"/>
              </a:xfrm>
              <a:custGeom>
                <a:avLst/>
                <a:gdLst>
                  <a:gd name="T0" fmla="*/ 42 w 703"/>
                  <a:gd name="T1" fmla="*/ 63 h 401"/>
                  <a:gd name="T2" fmla="*/ 0 w 703"/>
                  <a:gd name="T3" fmla="*/ 394 h 401"/>
                  <a:gd name="T4" fmla="*/ 703 w 703"/>
                  <a:gd name="T5" fmla="*/ 401 h 401"/>
                  <a:gd name="T6" fmla="*/ 697 w 703"/>
                  <a:gd name="T7" fmla="*/ 0 h 401"/>
                  <a:gd name="T8" fmla="*/ 42 w 703"/>
                  <a:gd name="T9" fmla="*/ 63 h 401"/>
                  <a:gd name="T10" fmla="*/ 42 w 703"/>
                  <a:gd name="T11" fmla="*/ 63 h 401"/>
                  <a:gd name="T12" fmla="*/ 42 w 703"/>
                  <a:gd name="T13" fmla="*/ 63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3" h="401">
                    <a:moveTo>
                      <a:pt x="42" y="63"/>
                    </a:moveTo>
                    <a:lnTo>
                      <a:pt x="0" y="394"/>
                    </a:lnTo>
                    <a:lnTo>
                      <a:pt x="703" y="401"/>
                    </a:lnTo>
                    <a:lnTo>
                      <a:pt x="697" y="0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2" y="63"/>
                    </a:lnTo>
                    <a:close/>
                  </a:path>
                </a:pathLst>
              </a:custGeom>
              <a:solidFill>
                <a:srgbClr val="FFAB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1" name="Freeform 45">
                <a:extLst>
                  <a:ext uri="{FF2B5EF4-FFF2-40B4-BE49-F238E27FC236}">
                    <a16:creationId xmlns:a16="http://schemas.microsoft.com/office/drawing/2014/main" id="{50358972-0BB9-47F5-9289-F5985F4C8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2297"/>
                <a:ext cx="99" cy="42"/>
              </a:xfrm>
              <a:custGeom>
                <a:avLst/>
                <a:gdLst>
                  <a:gd name="T0" fmla="*/ 10 w 199"/>
                  <a:gd name="T1" fmla="*/ 57 h 84"/>
                  <a:gd name="T2" fmla="*/ 0 w 199"/>
                  <a:gd name="T3" fmla="*/ 0 h 84"/>
                  <a:gd name="T4" fmla="*/ 199 w 199"/>
                  <a:gd name="T5" fmla="*/ 0 h 84"/>
                  <a:gd name="T6" fmla="*/ 172 w 199"/>
                  <a:gd name="T7" fmla="*/ 84 h 84"/>
                  <a:gd name="T8" fmla="*/ 10 w 199"/>
                  <a:gd name="T9" fmla="*/ 57 h 84"/>
                  <a:gd name="T10" fmla="*/ 10 w 199"/>
                  <a:gd name="T11" fmla="*/ 57 h 84"/>
                  <a:gd name="T12" fmla="*/ 10 w 199"/>
                  <a:gd name="T13" fmla="*/ 5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9" h="84">
                    <a:moveTo>
                      <a:pt x="10" y="57"/>
                    </a:moveTo>
                    <a:lnTo>
                      <a:pt x="0" y="0"/>
                    </a:lnTo>
                    <a:lnTo>
                      <a:pt x="199" y="0"/>
                    </a:lnTo>
                    <a:lnTo>
                      <a:pt x="172" y="84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2" name="Freeform 46">
                <a:extLst>
                  <a:ext uri="{FF2B5EF4-FFF2-40B4-BE49-F238E27FC236}">
                    <a16:creationId xmlns:a16="http://schemas.microsoft.com/office/drawing/2014/main" id="{B78C7FCE-9C0A-4002-B0D3-7C8B6C8C4E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" y="2319"/>
                <a:ext cx="210" cy="100"/>
              </a:xfrm>
              <a:custGeom>
                <a:avLst/>
                <a:gdLst>
                  <a:gd name="T0" fmla="*/ 0 w 421"/>
                  <a:gd name="T1" fmla="*/ 112 h 200"/>
                  <a:gd name="T2" fmla="*/ 101 w 421"/>
                  <a:gd name="T3" fmla="*/ 112 h 200"/>
                  <a:gd name="T4" fmla="*/ 105 w 421"/>
                  <a:gd name="T5" fmla="*/ 0 h 200"/>
                  <a:gd name="T6" fmla="*/ 268 w 421"/>
                  <a:gd name="T7" fmla="*/ 11 h 200"/>
                  <a:gd name="T8" fmla="*/ 279 w 421"/>
                  <a:gd name="T9" fmla="*/ 53 h 200"/>
                  <a:gd name="T10" fmla="*/ 415 w 421"/>
                  <a:gd name="T11" fmla="*/ 53 h 200"/>
                  <a:gd name="T12" fmla="*/ 421 w 421"/>
                  <a:gd name="T13" fmla="*/ 101 h 200"/>
                  <a:gd name="T14" fmla="*/ 217 w 421"/>
                  <a:gd name="T15" fmla="*/ 106 h 200"/>
                  <a:gd name="T16" fmla="*/ 222 w 421"/>
                  <a:gd name="T17" fmla="*/ 196 h 200"/>
                  <a:gd name="T18" fmla="*/ 22 w 421"/>
                  <a:gd name="T19" fmla="*/ 200 h 200"/>
                  <a:gd name="T20" fmla="*/ 0 w 421"/>
                  <a:gd name="T21" fmla="*/ 112 h 200"/>
                  <a:gd name="T22" fmla="*/ 0 w 421"/>
                  <a:gd name="T23" fmla="*/ 112 h 200"/>
                  <a:gd name="T24" fmla="*/ 0 w 421"/>
                  <a:gd name="T25" fmla="*/ 11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1" h="200">
                    <a:moveTo>
                      <a:pt x="0" y="112"/>
                    </a:moveTo>
                    <a:lnTo>
                      <a:pt x="101" y="112"/>
                    </a:lnTo>
                    <a:lnTo>
                      <a:pt x="105" y="0"/>
                    </a:lnTo>
                    <a:lnTo>
                      <a:pt x="268" y="11"/>
                    </a:lnTo>
                    <a:lnTo>
                      <a:pt x="279" y="53"/>
                    </a:lnTo>
                    <a:lnTo>
                      <a:pt x="415" y="53"/>
                    </a:lnTo>
                    <a:lnTo>
                      <a:pt x="421" y="101"/>
                    </a:lnTo>
                    <a:lnTo>
                      <a:pt x="217" y="106"/>
                    </a:lnTo>
                    <a:lnTo>
                      <a:pt x="222" y="196"/>
                    </a:lnTo>
                    <a:lnTo>
                      <a:pt x="22" y="200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3" name="Freeform 47">
                <a:extLst>
                  <a:ext uri="{FF2B5EF4-FFF2-40B4-BE49-F238E27FC236}">
                    <a16:creationId xmlns:a16="http://schemas.microsoft.com/office/drawing/2014/main" id="{6710E7FB-CC83-4694-B9DC-19666CA439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2" y="2326"/>
                <a:ext cx="334" cy="92"/>
              </a:xfrm>
              <a:custGeom>
                <a:avLst/>
                <a:gdLst>
                  <a:gd name="T0" fmla="*/ 0 w 667"/>
                  <a:gd name="T1" fmla="*/ 112 h 185"/>
                  <a:gd name="T2" fmla="*/ 94 w 667"/>
                  <a:gd name="T3" fmla="*/ 106 h 185"/>
                  <a:gd name="T4" fmla="*/ 90 w 667"/>
                  <a:gd name="T5" fmla="*/ 7 h 185"/>
                  <a:gd name="T6" fmla="*/ 268 w 667"/>
                  <a:gd name="T7" fmla="*/ 0 h 185"/>
                  <a:gd name="T8" fmla="*/ 283 w 667"/>
                  <a:gd name="T9" fmla="*/ 53 h 185"/>
                  <a:gd name="T10" fmla="*/ 399 w 667"/>
                  <a:gd name="T11" fmla="*/ 22 h 185"/>
                  <a:gd name="T12" fmla="*/ 415 w 667"/>
                  <a:gd name="T13" fmla="*/ 69 h 185"/>
                  <a:gd name="T14" fmla="*/ 650 w 667"/>
                  <a:gd name="T15" fmla="*/ 59 h 185"/>
                  <a:gd name="T16" fmla="*/ 667 w 667"/>
                  <a:gd name="T17" fmla="*/ 132 h 185"/>
                  <a:gd name="T18" fmla="*/ 272 w 667"/>
                  <a:gd name="T19" fmla="*/ 127 h 185"/>
                  <a:gd name="T20" fmla="*/ 262 w 667"/>
                  <a:gd name="T21" fmla="*/ 185 h 185"/>
                  <a:gd name="T22" fmla="*/ 79 w 667"/>
                  <a:gd name="T23" fmla="*/ 180 h 185"/>
                  <a:gd name="T24" fmla="*/ 0 w 667"/>
                  <a:gd name="T25" fmla="*/ 112 h 185"/>
                  <a:gd name="T26" fmla="*/ 0 w 667"/>
                  <a:gd name="T27" fmla="*/ 112 h 185"/>
                  <a:gd name="T28" fmla="*/ 0 w 667"/>
                  <a:gd name="T29" fmla="*/ 11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7" h="185">
                    <a:moveTo>
                      <a:pt x="0" y="112"/>
                    </a:moveTo>
                    <a:lnTo>
                      <a:pt x="94" y="106"/>
                    </a:lnTo>
                    <a:lnTo>
                      <a:pt x="90" y="7"/>
                    </a:lnTo>
                    <a:lnTo>
                      <a:pt x="268" y="0"/>
                    </a:lnTo>
                    <a:lnTo>
                      <a:pt x="283" y="53"/>
                    </a:lnTo>
                    <a:lnTo>
                      <a:pt x="399" y="22"/>
                    </a:lnTo>
                    <a:lnTo>
                      <a:pt x="415" y="69"/>
                    </a:lnTo>
                    <a:lnTo>
                      <a:pt x="650" y="59"/>
                    </a:lnTo>
                    <a:lnTo>
                      <a:pt x="667" y="132"/>
                    </a:lnTo>
                    <a:lnTo>
                      <a:pt x="272" y="127"/>
                    </a:lnTo>
                    <a:lnTo>
                      <a:pt x="262" y="185"/>
                    </a:lnTo>
                    <a:lnTo>
                      <a:pt x="79" y="180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4" name="Freeform 48">
                <a:extLst>
                  <a:ext uri="{FF2B5EF4-FFF2-40B4-BE49-F238E27FC236}">
                    <a16:creationId xmlns:a16="http://schemas.microsoft.com/office/drawing/2014/main" id="{0EC2CC0B-7817-4387-9022-9B53D39B0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3" y="2906"/>
                <a:ext cx="162" cy="85"/>
              </a:xfrm>
              <a:custGeom>
                <a:avLst/>
                <a:gdLst>
                  <a:gd name="T0" fmla="*/ 195 w 325"/>
                  <a:gd name="T1" fmla="*/ 169 h 169"/>
                  <a:gd name="T2" fmla="*/ 325 w 325"/>
                  <a:gd name="T3" fmla="*/ 169 h 169"/>
                  <a:gd name="T4" fmla="*/ 325 w 325"/>
                  <a:gd name="T5" fmla="*/ 79 h 169"/>
                  <a:gd name="T6" fmla="*/ 199 w 325"/>
                  <a:gd name="T7" fmla="*/ 90 h 169"/>
                  <a:gd name="T8" fmla="*/ 184 w 325"/>
                  <a:gd name="T9" fmla="*/ 0 h 169"/>
                  <a:gd name="T10" fmla="*/ 0 w 325"/>
                  <a:gd name="T11" fmla="*/ 17 h 169"/>
                  <a:gd name="T12" fmla="*/ 41 w 325"/>
                  <a:gd name="T13" fmla="*/ 79 h 169"/>
                  <a:gd name="T14" fmla="*/ 162 w 325"/>
                  <a:gd name="T15" fmla="*/ 100 h 169"/>
                  <a:gd name="T16" fmla="*/ 195 w 325"/>
                  <a:gd name="T17" fmla="*/ 169 h 169"/>
                  <a:gd name="T18" fmla="*/ 195 w 325"/>
                  <a:gd name="T19" fmla="*/ 169 h 169"/>
                  <a:gd name="T20" fmla="*/ 195 w 325"/>
                  <a:gd name="T21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5" h="169">
                    <a:moveTo>
                      <a:pt x="195" y="169"/>
                    </a:moveTo>
                    <a:lnTo>
                      <a:pt x="325" y="169"/>
                    </a:lnTo>
                    <a:lnTo>
                      <a:pt x="325" y="79"/>
                    </a:lnTo>
                    <a:lnTo>
                      <a:pt x="199" y="90"/>
                    </a:lnTo>
                    <a:lnTo>
                      <a:pt x="184" y="0"/>
                    </a:lnTo>
                    <a:lnTo>
                      <a:pt x="0" y="17"/>
                    </a:lnTo>
                    <a:lnTo>
                      <a:pt x="41" y="79"/>
                    </a:lnTo>
                    <a:lnTo>
                      <a:pt x="162" y="100"/>
                    </a:lnTo>
                    <a:lnTo>
                      <a:pt x="195" y="169"/>
                    </a:lnTo>
                    <a:lnTo>
                      <a:pt x="195" y="169"/>
                    </a:lnTo>
                    <a:lnTo>
                      <a:pt x="195" y="169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5" name="Freeform 49">
                <a:extLst>
                  <a:ext uri="{FF2B5EF4-FFF2-40B4-BE49-F238E27FC236}">
                    <a16:creationId xmlns:a16="http://schemas.microsoft.com/office/drawing/2014/main" id="{EDFC7BDF-5A2B-44AE-9CCA-14FA06FBE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2368"/>
                <a:ext cx="147" cy="89"/>
              </a:xfrm>
              <a:custGeom>
                <a:avLst/>
                <a:gdLst>
                  <a:gd name="T0" fmla="*/ 220 w 294"/>
                  <a:gd name="T1" fmla="*/ 0 h 178"/>
                  <a:gd name="T2" fmla="*/ 121 w 294"/>
                  <a:gd name="T3" fmla="*/ 0 h 178"/>
                  <a:gd name="T4" fmla="*/ 141 w 294"/>
                  <a:gd name="T5" fmla="*/ 94 h 178"/>
                  <a:gd name="T6" fmla="*/ 0 w 294"/>
                  <a:gd name="T7" fmla="*/ 94 h 178"/>
                  <a:gd name="T8" fmla="*/ 16 w 294"/>
                  <a:gd name="T9" fmla="*/ 162 h 178"/>
                  <a:gd name="T10" fmla="*/ 211 w 294"/>
                  <a:gd name="T11" fmla="*/ 178 h 178"/>
                  <a:gd name="T12" fmla="*/ 200 w 294"/>
                  <a:gd name="T13" fmla="*/ 99 h 178"/>
                  <a:gd name="T14" fmla="*/ 294 w 294"/>
                  <a:gd name="T15" fmla="*/ 94 h 178"/>
                  <a:gd name="T16" fmla="*/ 220 w 294"/>
                  <a:gd name="T17" fmla="*/ 0 h 178"/>
                  <a:gd name="T18" fmla="*/ 220 w 294"/>
                  <a:gd name="T19" fmla="*/ 0 h 178"/>
                  <a:gd name="T20" fmla="*/ 220 w 294"/>
                  <a:gd name="T21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4" h="178">
                    <a:moveTo>
                      <a:pt x="220" y="0"/>
                    </a:moveTo>
                    <a:lnTo>
                      <a:pt x="121" y="0"/>
                    </a:lnTo>
                    <a:lnTo>
                      <a:pt x="141" y="94"/>
                    </a:lnTo>
                    <a:lnTo>
                      <a:pt x="0" y="94"/>
                    </a:lnTo>
                    <a:lnTo>
                      <a:pt x="16" y="162"/>
                    </a:lnTo>
                    <a:lnTo>
                      <a:pt x="211" y="178"/>
                    </a:lnTo>
                    <a:lnTo>
                      <a:pt x="200" y="99"/>
                    </a:lnTo>
                    <a:lnTo>
                      <a:pt x="294" y="94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6" name="Freeform 50">
                <a:extLst>
                  <a:ext uri="{FF2B5EF4-FFF2-40B4-BE49-F238E27FC236}">
                    <a16:creationId xmlns:a16="http://schemas.microsoft.com/office/drawing/2014/main" id="{33DA487F-3A37-42EE-86F6-7A2D4B54F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2457"/>
                <a:ext cx="1343" cy="183"/>
              </a:xfrm>
              <a:custGeom>
                <a:avLst/>
                <a:gdLst>
                  <a:gd name="T0" fmla="*/ 2686 w 2686"/>
                  <a:gd name="T1" fmla="*/ 36 h 367"/>
                  <a:gd name="T2" fmla="*/ 0 w 2686"/>
                  <a:gd name="T3" fmla="*/ 0 h 367"/>
                  <a:gd name="T4" fmla="*/ 69 w 2686"/>
                  <a:gd name="T5" fmla="*/ 367 h 367"/>
                  <a:gd name="T6" fmla="*/ 91 w 2686"/>
                  <a:gd name="T7" fmla="*/ 50 h 367"/>
                  <a:gd name="T8" fmla="*/ 2644 w 2686"/>
                  <a:gd name="T9" fmla="*/ 65 h 367"/>
                  <a:gd name="T10" fmla="*/ 2686 w 2686"/>
                  <a:gd name="T11" fmla="*/ 36 h 367"/>
                  <a:gd name="T12" fmla="*/ 2686 w 2686"/>
                  <a:gd name="T13" fmla="*/ 36 h 367"/>
                  <a:gd name="T14" fmla="*/ 2686 w 2686"/>
                  <a:gd name="T15" fmla="*/ 36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86" h="367">
                    <a:moveTo>
                      <a:pt x="2686" y="36"/>
                    </a:moveTo>
                    <a:lnTo>
                      <a:pt x="0" y="0"/>
                    </a:lnTo>
                    <a:lnTo>
                      <a:pt x="69" y="367"/>
                    </a:lnTo>
                    <a:lnTo>
                      <a:pt x="91" y="50"/>
                    </a:lnTo>
                    <a:lnTo>
                      <a:pt x="2644" y="65"/>
                    </a:lnTo>
                    <a:lnTo>
                      <a:pt x="2686" y="36"/>
                    </a:lnTo>
                    <a:lnTo>
                      <a:pt x="2686" y="36"/>
                    </a:lnTo>
                    <a:lnTo>
                      <a:pt x="2686" y="3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7" name="Freeform 51">
                <a:extLst>
                  <a:ext uri="{FF2B5EF4-FFF2-40B4-BE49-F238E27FC236}">
                    <a16:creationId xmlns:a16="http://schemas.microsoft.com/office/drawing/2014/main" id="{3289C4C0-529E-497A-BC3D-7971740756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" y="2513"/>
                <a:ext cx="1232" cy="156"/>
              </a:xfrm>
              <a:custGeom>
                <a:avLst/>
                <a:gdLst>
                  <a:gd name="T0" fmla="*/ 7 w 2463"/>
                  <a:gd name="T1" fmla="*/ 311 h 311"/>
                  <a:gd name="T2" fmla="*/ 0 w 2463"/>
                  <a:gd name="T3" fmla="*/ 0 h 311"/>
                  <a:gd name="T4" fmla="*/ 2463 w 2463"/>
                  <a:gd name="T5" fmla="*/ 16 h 311"/>
                  <a:gd name="T6" fmla="*/ 2434 w 2463"/>
                  <a:gd name="T7" fmla="*/ 248 h 311"/>
                  <a:gd name="T8" fmla="*/ 2370 w 2463"/>
                  <a:gd name="T9" fmla="*/ 93 h 311"/>
                  <a:gd name="T10" fmla="*/ 105 w 2463"/>
                  <a:gd name="T11" fmla="*/ 57 h 311"/>
                  <a:gd name="T12" fmla="*/ 69 w 2463"/>
                  <a:gd name="T13" fmla="*/ 296 h 311"/>
                  <a:gd name="T14" fmla="*/ 7 w 2463"/>
                  <a:gd name="T15" fmla="*/ 311 h 311"/>
                  <a:gd name="T16" fmla="*/ 7 w 2463"/>
                  <a:gd name="T17" fmla="*/ 311 h 311"/>
                  <a:gd name="T18" fmla="*/ 7 w 2463"/>
                  <a:gd name="T19" fmla="*/ 311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63" h="311">
                    <a:moveTo>
                      <a:pt x="7" y="311"/>
                    </a:moveTo>
                    <a:lnTo>
                      <a:pt x="0" y="0"/>
                    </a:lnTo>
                    <a:lnTo>
                      <a:pt x="2463" y="16"/>
                    </a:lnTo>
                    <a:lnTo>
                      <a:pt x="2434" y="248"/>
                    </a:lnTo>
                    <a:lnTo>
                      <a:pt x="2370" y="93"/>
                    </a:lnTo>
                    <a:lnTo>
                      <a:pt x="105" y="57"/>
                    </a:lnTo>
                    <a:lnTo>
                      <a:pt x="69" y="296"/>
                    </a:lnTo>
                    <a:lnTo>
                      <a:pt x="7" y="311"/>
                    </a:lnTo>
                    <a:lnTo>
                      <a:pt x="7" y="311"/>
                    </a:lnTo>
                    <a:lnTo>
                      <a:pt x="7" y="3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8" name="Freeform 52">
                <a:extLst>
                  <a:ext uri="{FF2B5EF4-FFF2-40B4-BE49-F238E27FC236}">
                    <a16:creationId xmlns:a16="http://schemas.microsoft.com/office/drawing/2014/main" id="{42C593D5-92C0-4EEF-A6A1-E02ADB24A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479"/>
                <a:ext cx="355" cy="67"/>
              </a:xfrm>
              <a:custGeom>
                <a:avLst/>
                <a:gdLst>
                  <a:gd name="T0" fmla="*/ 6 w 711"/>
                  <a:gd name="T1" fmla="*/ 121 h 135"/>
                  <a:gd name="T2" fmla="*/ 0 w 711"/>
                  <a:gd name="T3" fmla="*/ 8 h 135"/>
                  <a:gd name="T4" fmla="*/ 711 w 711"/>
                  <a:gd name="T5" fmla="*/ 0 h 135"/>
                  <a:gd name="T6" fmla="*/ 703 w 711"/>
                  <a:gd name="T7" fmla="*/ 105 h 135"/>
                  <a:gd name="T8" fmla="*/ 633 w 711"/>
                  <a:gd name="T9" fmla="*/ 28 h 135"/>
                  <a:gd name="T10" fmla="*/ 443 w 711"/>
                  <a:gd name="T11" fmla="*/ 36 h 135"/>
                  <a:gd name="T12" fmla="*/ 415 w 711"/>
                  <a:gd name="T13" fmla="*/ 127 h 135"/>
                  <a:gd name="T14" fmla="*/ 393 w 711"/>
                  <a:gd name="T15" fmla="*/ 42 h 135"/>
                  <a:gd name="T16" fmla="*/ 161 w 711"/>
                  <a:gd name="T17" fmla="*/ 42 h 135"/>
                  <a:gd name="T18" fmla="*/ 155 w 711"/>
                  <a:gd name="T19" fmla="*/ 135 h 135"/>
                  <a:gd name="T20" fmla="*/ 105 w 711"/>
                  <a:gd name="T21" fmla="*/ 42 h 135"/>
                  <a:gd name="T22" fmla="*/ 6 w 711"/>
                  <a:gd name="T23" fmla="*/ 121 h 135"/>
                  <a:gd name="T24" fmla="*/ 6 w 711"/>
                  <a:gd name="T25" fmla="*/ 121 h 135"/>
                  <a:gd name="T26" fmla="*/ 6 w 711"/>
                  <a:gd name="T27" fmla="*/ 12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11" h="135">
                    <a:moveTo>
                      <a:pt x="6" y="121"/>
                    </a:moveTo>
                    <a:lnTo>
                      <a:pt x="0" y="8"/>
                    </a:lnTo>
                    <a:lnTo>
                      <a:pt x="711" y="0"/>
                    </a:lnTo>
                    <a:lnTo>
                      <a:pt x="703" y="105"/>
                    </a:lnTo>
                    <a:lnTo>
                      <a:pt x="633" y="28"/>
                    </a:lnTo>
                    <a:lnTo>
                      <a:pt x="443" y="36"/>
                    </a:lnTo>
                    <a:lnTo>
                      <a:pt x="415" y="127"/>
                    </a:lnTo>
                    <a:lnTo>
                      <a:pt x="393" y="42"/>
                    </a:lnTo>
                    <a:lnTo>
                      <a:pt x="161" y="42"/>
                    </a:lnTo>
                    <a:lnTo>
                      <a:pt x="155" y="135"/>
                    </a:lnTo>
                    <a:lnTo>
                      <a:pt x="105" y="42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6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89" name="Freeform 53">
                <a:extLst>
                  <a:ext uri="{FF2B5EF4-FFF2-40B4-BE49-F238E27FC236}">
                    <a16:creationId xmlns:a16="http://schemas.microsoft.com/office/drawing/2014/main" id="{5C83A0F4-DB92-42BC-B25F-20D050E69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3443"/>
                <a:ext cx="237" cy="120"/>
              </a:xfrm>
              <a:custGeom>
                <a:avLst/>
                <a:gdLst>
                  <a:gd name="T0" fmla="*/ 0 w 472"/>
                  <a:gd name="T1" fmla="*/ 0 h 240"/>
                  <a:gd name="T2" fmla="*/ 0 w 472"/>
                  <a:gd name="T3" fmla="*/ 240 h 240"/>
                  <a:gd name="T4" fmla="*/ 56 w 472"/>
                  <a:gd name="T5" fmla="*/ 71 h 240"/>
                  <a:gd name="T6" fmla="*/ 472 w 472"/>
                  <a:gd name="T7" fmla="*/ 240 h 240"/>
                  <a:gd name="T8" fmla="*/ 0 w 472"/>
                  <a:gd name="T9" fmla="*/ 0 h 240"/>
                  <a:gd name="T10" fmla="*/ 0 w 472"/>
                  <a:gd name="T11" fmla="*/ 0 h 240"/>
                  <a:gd name="T12" fmla="*/ 0 w 472"/>
                  <a:gd name="T13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2" h="240">
                    <a:moveTo>
                      <a:pt x="0" y="0"/>
                    </a:moveTo>
                    <a:lnTo>
                      <a:pt x="0" y="240"/>
                    </a:lnTo>
                    <a:lnTo>
                      <a:pt x="56" y="71"/>
                    </a:lnTo>
                    <a:lnTo>
                      <a:pt x="472" y="24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0" name="Freeform 54">
                <a:extLst>
                  <a:ext uri="{FF2B5EF4-FFF2-40B4-BE49-F238E27FC236}">
                    <a16:creationId xmlns:a16="http://schemas.microsoft.com/office/drawing/2014/main" id="{174526C4-F404-49A8-9C0B-356BE0CE3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0" y="3419"/>
                <a:ext cx="207" cy="95"/>
              </a:xfrm>
              <a:custGeom>
                <a:avLst/>
                <a:gdLst>
                  <a:gd name="T0" fmla="*/ 0 w 415"/>
                  <a:gd name="T1" fmla="*/ 14 h 190"/>
                  <a:gd name="T2" fmla="*/ 415 w 415"/>
                  <a:gd name="T3" fmla="*/ 0 h 190"/>
                  <a:gd name="T4" fmla="*/ 407 w 415"/>
                  <a:gd name="T5" fmla="*/ 190 h 190"/>
                  <a:gd name="T6" fmla="*/ 379 w 415"/>
                  <a:gd name="T7" fmla="*/ 42 h 190"/>
                  <a:gd name="T8" fmla="*/ 268 w 415"/>
                  <a:gd name="T9" fmla="*/ 56 h 190"/>
                  <a:gd name="T10" fmla="*/ 238 w 415"/>
                  <a:gd name="T11" fmla="*/ 141 h 190"/>
                  <a:gd name="T12" fmla="*/ 204 w 415"/>
                  <a:gd name="T13" fmla="*/ 63 h 190"/>
                  <a:gd name="T14" fmla="*/ 83 w 415"/>
                  <a:gd name="T15" fmla="*/ 70 h 190"/>
                  <a:gd name="T16" fmla="*/ 0 w 415"/>
                  <a:gd name="T17" fmla="*/ 14 h 190"/>
                  <a:gd name="T18" fmla="*/ 0 w 415"/>
                  <a:gd name="T19" fmla="*/ 14 h 190"/>
                  <a:gd name="T20" fmla="*/ 0 w 415"/>
                  <a:gd name="T21" fmla="*/ 1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5" h="190">
                    <a:moveTo>
                      <a:pt x="0" y="14"/>
                    </a:moveTo>
                    <a:lnTo>
                      <a:pt x="415" y="0"/>
                    </a:lnTo>
                    <a:lnTo>
                      <a:pt x="407" y="190"/>
                    </a:lnTo>
                    <a:lnTo>
                      <a:pt x="379" y="42"/>
                    </a:lnTo>
                    <a:lnTo>
                      <a:pt x="268" y="56"/>
                    </a:lnTo>
                    <a:lnTo>
                      <a:pt x="238" y="141"/>
                    </a:lnTo>
                    <a:lnTo>
                      <a:pt x="204" y="63"/>
                    </a:lnTo>
                    <a:lnTo>
                      <a:pt x="83" y="7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1" name="Freeform 55">
                <a:extLst>
                  <a:ext uri="{FF2B5EF4-FFF2-40B4-BE49-F238E27FC236}">
                    <a16:creationId xmlns:a16="http://schemas.microsoft.com/office/drawing/2014/main" id="{6705B714-9F2B-4D9B-A5BC-D21110C20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2" y="2834"/>
                <a:ext cx="1721" cy="785"/>
              </a:xfrm>
              <a:custGeom>
                <a:avLst/>
                <a:gdLst>
                  <a:gd name="T0" fmla="*/ 0 w 3440"/>
                  <a:gd name="T1" fmla="*/ 452 h 1572"/>
                  <a:gd name="T2" fmla="*/ 97 w 3440"/>
                  <a:gd name="T3" fmla="*/ 445 h 1572"/>
                  <a:gd name="T4" fmla="*/ 169 w 3440"/>
                  <a:gd name="T5" fmla="*/ 367 h 1572"/>
                  <a:gd name="T6" fmla="*/ 238 w 3440"/>
                  <a:gd name="T7" fmla="*/ 472 h 1572"/>
                  <a:gd name="T8" fmla="*/ 625 w 3440"/>
                  <a:gd name="T9" fmla="*/ 486 h 1572"/>
                  <a:gd name="T10" fmla="*/ 669 w 3440"/>
                  <a:gd name="T11" fmla="*/ 389 h 1572"/>
                  <a:gd name="T12" fmla="*/ 731 w 3440"/>
                  <a:gd name="T13" fmla="*/ 472 h 1572"/>
                  <a:gd name="T14" fmla="*/ 1160 w 3440"/>
                  <a:gd name="T15" fmla="*/ 486 h 1572"/>
                  <a:gd name="T16" fmla="*/ 1245 w 3440"/>
                  <a:gd name="T17" fmla="*/ 375 h 1572"/>
                  <a:gd name="T18" fmla="*/ 1330 w 3440"/>
                  <a:gd name="T19" fmla="*/ 466 h 1572"/>
                  <a:gd name="T20" fmla="*/ 1864 w 3440"/>
                  <a:gd name="T21" fmla="*/ 472 h 1572"/>
                  <a:gd name="T22" fmla="*/ 1942 w 3440"/>
                  <a:gd name="T23" fmla="*/ 375 h 1572"/>
                  <a:gd name="T24" fmla="*/ 2089 w 3440"/>
                  <a:gd name="T25" fmla="*/ 472 h 1572"/>
                  <a:gd name="T26" fmla="*/ 2349 w 3440"/>
                  <a:gd name="T27" fmla="*/ 466 h 1572"/>
                  <a:gd name="T28" fmla="*/ 2398 w 3440"/>
                  <a:gd name="T29" fmla="*/ 375 h 1572"/>
                  <a:gd name="T30" fmla="*/ 2525 w 3440"/>
                  <a:gd name="T31" fmla="*/ 452 h 1572"/>
                  <a:gd name="T32" fmla="*/ 2737 w 3440"/>
                  <a:gd name="T33" fmla="*/ 472 h 1572"/>
                  <a:gd name="T34" fmla="*/ 2785 w 3440"/>
                  <a:gd name="T35" fmla="*/ 395 h 1572"/>
                  <a:gd name="T36" fmla="*/ 2688 w 3440"/>
                  <a:gd name="T37" fmla="*/ 268 h 1572"/>
                  <a:gd name="T38" fmla="*/ 2575 w 3440"/>
                  <a:gd name="T39" fmla="*/ 0 h 1572"/>
                  <a:gd name="T40" fmla="*/ 2863 w 3440"/>
                  <a:gd name="T41" fmla="*/ 438 h 1572"/>
                  <a:gd name="T42" fmla="*/ 3109 w 3440"/>
                  <a:gd name="T43" fmla="*/ 719 h 1572"/>
                  <a:gd name="T44" fmla="*/ 3152 w 3440"/>
                  <a:gd name="T45" fmla="*/ 939 h 1572"/>
                  <a:gd name="T46" fmla="*/ 3061 w 3440"/>
                  <a:gd name="T47" fmla="*/ 847 h 1572"/>
                  <a:gd name="T48" fmla="*/ 2891 w 3440"/>
                  <a:gd name="T49" fmla="*/ 1199 h 1572"/>
                  <a:gd name="T50" fmla="*/ 3335 w 3440"/>
                  <a:gd name="T51" fmla="*/ 1411 h 1572"/>
                  <a:gd name="T52" fmla="*/ 3440 w 3440"/>
                  <a:gd name="T53" fmla="*/ 1530 h 1572"/>
                  <a:gd name="T54" fmla="*/ 2920 w 3440"/>
                  <a:gd name="T55" fmla="*/ 1572 h 1572"/>
                  <a:gd name="T56" fmla="*/ 2146 w 3440"/>
                  <a:gd name="T57" fmla="*/ 1536 h 1572"/>
                  <a:gd name="T58" fmla="*/ 2799 w 3440"/>
                  <a:gd name="T59" fmla="*/ 1508 h 1572"/>
                  <a:gd name="T60" fmla="*/ 2827 w 3440"/>
                  <a:gd name="T61" fmla="*/ 1050 h 1572"/>
                  <a:gd name="T62" fmla="*/ 2686 w 3440"/>
                  <a:gd name="T63" fmla="*/ 982 h 1572"/>
                  <a:gd name="T64" fmla="*/ 2708 w 3440"/>
                  <a:gd name="T65" fmla="*/ 903 h 1572"/>
                  <a:gd name="T66" fmla="*/ 2771 w 3440"/>
                  <a:gd name="T67" fmla="*/ 931 h 1572"/>
                  <a:gd name="T68" fmla="*/ 2799 w 3440"/>
                  <a:gd name="T69" fmla="*/ 861 h 1572"/>
                  <a:gd name="T70" fmla="*/ 2652 w 3440"/>
                  <a:gd name="T71" fmla="*/ 748 h 1572"/>
                  <a:gd name="T72" fmla="*/ 2607 w 3440"/>
                  <a:gd name="T73" fmla="*/ 861 h 1572"/>
                  <a:gd name="T74" fmla="*/ 2652 w 3440"/>
                  <a:gd name="T75" fmla="*/ 883 h 1572"/>
                  <a:gd name="T76" fmla="*/ 2629 w 3440"/>
                  <a:gd name="T77" fmla="*/ 948 h 1572"/>
                  <a:gd name="T78" fmla="*/ 2519 w 3440"/>
                  <a:gd name="T79" fmla="*/ 911 h 1572"/>
                  <a:gd name="T80" fmla="*/ 2519 w 3440"/>
                  <a:gd name="T81" fmla="*/ 635 h 1572"/>
                  <a:gd name="T82" fmla="*/ 2047 w 3440"/>
                  <a:gd name="T83" fmla="*/ 649 h 1572"/>
                  <a:gd name="T84" fmla="*/ 1991 w 3440"/>
                  <a:gd name="T85" fmla="*/ 586 h 1572"/>
                  <a:gd name="T86" fmla="*/ 1906 w 3440"/>
                  <a:gd name="T87" fmla="*/ 655 h 1572"/>
                  <a:gd name="T88" fmla="*/ 1568 w 3440"/>
                  <a:gd name="T89" fmla="*/ 663 h 1572"/>
                  <a:gd name="T90" fmla="*/ 1513 w 3440"/>
                  <a:gd name="T91" fmla="*/ 901 h 1572"/>
                  <a:gd name="T92" fmla="*/ 1322 w 3440"/>
                  <a:gd name="T93" fmla="*/ 881 h 1572"/>
                  <a:gd name="T94" fmla="*/ 1273 w 3440"/>
                  <a:gd name="T95" fmla="*/ 790 h 1572"/>
                  <a:gd name="T96" fmla="*/ 1189 w 3440"/>
                  <a:gd name="T97" fmla="*/ 839 h 1572"/>
                  <a:gd name="T98" fmla="*/ 943 w 3440"/>
                  <a:gd name="T99" fmla="*/ 754 h 1572"/>
                  <a:gd name="T100" fmla="*/ 929 w 3440"/>
                  <a:gd name="T101" fmla="*/ 649 h 1572"/>
                  <a:gd name="T102" fmla="*/ 590 w 3440"/>
                  <a:gd name="T103" fmla="*/ 649 h 1572"/>
                  <a:gd name="T104" fmla="*/ 534 w 3440"/>
                  <a:gd name="T105" fmla="*/ 564 h 1572"/>
                  <a:gd name="T106" fmla="*/ 478 w 3440"/>
                  <a:gd name="T107" fmla="*/ 649 h 1572"/>
                  <a:gd name="T108" fmla="*/ 232 w 3440"/>
                  <a:gd name="T109" fmla="*/ 643 h 1572"/>
                  <a:gd name="T110" fmla="*/ 0 w 3440"/>
                  <a:gd name="T111" fmla="*/ 452 h 1572"/>
                  <a:gd name="T112" fmla="*/ 0 w 3440"/>
                  <a:gd name="T113" fmla="*/ 452 h 1572"/>
                  <a:gd name="T114" fmla="*/ 0 w 3440"/>
                  <a:gd name="T115" fmla="*/ 45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40" h="1572">
                    <a:moveTo>
                      <a:pt x="0" y="452"/>
                    </a:moveTo>
                    <a:lnTo>
                      <a:pt x="97" y="445"/>
                    </a:lnTo>
                    <a:lnTo>
                      <a:pt x="169" y="367"/>
                    </a:lnTo>
                    <a:lnTo>
                      <a:pt x="238" y="472"/>
                    </a:lnTo>
                    <a:lnTo>
                      <a:pt x="625" y="486"/>
                    </a:lnTo>
                    <a:lnTo>
                      <a:pt x="669" y="389"/>
                    </a:lnTo>
                    <a:lnTo>
                      <a:pt x="731" y="472"/>
                    </a:lnTo>
                    <a:lnTo>
                      <a:pt x="1160" y="486"/>
                    </a:lnTo>
                    <a:lnTo>
                      <a:pt x="1245" y="375"/>
                    </a:lnTo>
                    <a:lnTo>
                      <a:pt x="1330" y="466"/>
                    </a:lnTo>
                    <a:lnTo>
                      <a:pt x="1864" y="472"/>
                    </a:lnTo>
                    <a:lnTo>
                      <a:pt x="1942" y="375"/>
                    </a:lnTo>
                    <a:lnTo>
                      <a:pt x="2089" y="472"/>
                    </a:lnTo>
                    <a:lnTo>
                      <a:pt x="2349" y="466"/>
                    </a:lnTo>
                    <a:lnTo>
                      <a:pt x="2398" y="375"/>
                    </a:lnTo>
                    <a:lnTo>
                      <a:pt x="2525" y="452"/>
                    </a:lnTo>
                    <a:lnTo>
                      <a:pt x="2737" y="472"/>
                    </a:lnTo>
                    <a:lnTo>
                      <a:pt x="2785" y="395"/>
                    </a:lnTo>
                    <a:lnTo>
                      <a:pt x="2688" y="268"/>
                    </a:lnTo>
                    <a:lnTo>
                      <a:pt x="2575" y="0"/>
                    </a:lnTo>
                    <a:lnTo>
                      <a:pt x="2863" y="438"/>
                    </a:lnTo>
                    <a:lnTo>
                      <a:pt x="3109" y="719"/>
                    </a:lnTo>
                    <a:lnTo>
                      <a:pt x="3152" y="939"/>
                    </a:lnTo>
                    <a:lnTo>
                      <a:pt x="3061" y="847"/>
                    </a:lnTo>
                    <a:lnTo>
                      <a:pt x="2891" y="1199"/>
                    </a:lnTo>
                    <a:lnTo>
                      <a:pt x="3335" y="1411"/>
                    </a:lnTo>
                    <a:lnTo>
                      <a:pt x="3440" y="1530"/>
                    </a:lnTo>
                    <a:lnTo>
                      <a:pt x="2920" y="1572"/>
                    </a:lnTo>
                    <a:lnTo>
                      <a:pt x="2146" y="1536"/>
                    </a:lnTo>
                    <a:lnTo>
                      <a:pt x="2799" y="1508"/>
                    </a:lnTo>
                    <a:lnTo>
                      <a:pt x="2827" y="1050"/>
                    </a:lnTo>
                    <a:lnTo>
                      <a:pt x="2686" y="982"/>
                    </a:lnTo>
                    <a:lnTo>
                      <a:pt x="2708" y="903"/>
                    </a:lnTo>
                    <a:lnTo>
                      <a:pt x="2771" y="931"/>
                    </a:lnTo>
                    <a:lnTo>
                      <a:pt x="2799" y="861"/>
                    </a:lnTo>
                    <a:lnTo>
                      <a:pt x="2652" y="748"/>
                    </a:lnTo>
                    <a:lnTo>
                      <a:pt x="2607" y="861"/>
                    </a:lnTo>
                    <a:lnTo>
                      <a:pt x="2652" y="883"/>
                    </a:lnTo>
                    <a:lnTo>
                      <a:pt x="2629" y="948"/>
                    </a:lnTo>
                    <a:lnTo>
                      <a:pt x="2519" y="911"/>
                    </a:lnTo>
                    <a:lnTo>
                      <a:pt x="2519" y="635"/>
                    </a:lnTo>
                    <a:lnTo>
                      <a:pt x="2047" y="649"/>
                    </a:lnTo>
                    <a:lnTo>
                      <a:pt x="1991" y="586"/>
                    </a:lnTo>
                    <a:lnTo>
                      <a:pt x="1906" y="655"/>
                    </a:lnTo>
                    <a:lnTo>
                      <a:pt x="1568" y="663"/>
                    </a:lnTo>
                    <a:lnTo>
                      <a:pt x="1513" y="901"/>
                    </a:lnTo>
                    <a:lnTo>
                      <a:pt x="1322" y="881"/>
                    </a:lnTo>
                    <a:lnTo>
                      <a:pt x="1273" y="790"/>
                    </a:lnTo>
                    <a:lnTo>
                      <a:pt x="1189" y="839"/>
                    </a:lnTo>
                    <a:lnTo>
                      <a:pt x="943" y="754"/>
                    </a:lnTo>
                    <a:lnTo>
                      <a:pt x="929" y="649"/>
                    </a:lnTo>
                    <a:lnTo>
                      <a:pt x="590" y="649"/>
                    </a:lnTo>
                    <a:lnTo>
                      <a:pt x="534" y="564"/>
                    </a:lnTo>
                    <a:lnTo>
                      <a:pt x="478" y="649"/>
                    </a:lnTo>
                    <a:lnTo>
                      <a:pt x="232" y="643"/>
                    </a:lnTo>
                    <a:lnTo>
                      <a:pt x="0" y="452"/>
                    </a:lnTo>
                    <a:lnTo>
                      <a:pt x="0" y="452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2" name="Freeform 56">
                <a:extLst>
                  <a:ext uri="{FF2B5EF4-FFF2-40B4-BE49-F238E27FC236}">
                    <a16:creationId xmlns:a16="http://schemas.microsoft.com/office/drawing/2014/main" id="{4245D5D9-7F0F-4A38-96CF-1601D0ADB3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2528"/>
                <a:ext cx="1396" cy="243"/>
              </a:xfrm>
              <a:custGeom>
                <a:avLst/>
                <a:gdLst>
                  <a:gd name="T0" fmla="*/ 0 w 2793"/>
                  <a:gd name="T1" fmla="*/ 77 h 486"/>
                  <a:gd name="T2" fmla="*/ 20 w 2793"/>
                  <a:gd name="T3" fmla="*/ 422 h 486"/>
                  <a:gd name="T4" fmla="*/ 119 w 2793"/>
                  <a:gd name="T5" fmla="*/ 486 h 486"/>
                  <a:gd name="T6" fmla="*/ 2777 w 2793"/>
                  <a:gd name="T7" fmla="*/ 486 h 486"/>
                  <a:gd name="T8" fmla="*/ 2793 w 2793"/>
                  <a:gd name="T9" fmla="*/ 182 h 486"/>
                  <a:gd name="T10" fmla="*/ 2722 w 2793"/>
                  <a:gd name="T11" fmla="*/ 0 h 486"/>
                  <a:gd name="T12" fmla="*/ 2666 w 2793"/>
                  <a:gd name="T13" fmla="*/ 379 h 486"/>
                  <a:gd name="T14" fmla="*/ 97 w 2793"/>
                  <a:gd name="T15" fmla="*/ 373 h 486"/>
                  <a:gd name="T16" fmla="*/ 0 w 2793"/>
                  <a:gd name="T17" fmla="*/ 77 h 486"/>
                  <a:gd name="T18" fmla="*/ 0 w 2793"/>
                  <a:gd name="T19" fmla="*/ 77 h 486"/>
                  <a:gd name="T20" fmla="*/ 0 w 2793"/>
                  <a:gd name="T21" fmla="*/ 77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93" h="486">
                    <a:moveTo>
                      <a:pt x="0" y="77"/>
                    </a:moveTo>
                    <a:lnTo>
                      <a:pt x="20" y="422"/>
                    </a:lnTo>
                    <a:lnTo>
                      <a:pt x="119" y="486"/>
                    </a:lnTo>
                    <a:lnTo>
                      <a:pt x="2777" y="486"/>
                    </a:lnTo>
                    <a:lnTo>
                      <a:pt x="2793" y="182"/>
                    </a:lnTo>
                    <a:lnTo>
                      <a:pt x="2722" y="0"/>
                    </a:lnTo>
                    <a:lnTo>
                      <a:pt x="2666" y="379"/>
                    </a:lnTo>
                    <a:lnTo>
                      <a:pt x="97" y="373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3" name="Freeform 57">
                <a:extLst>
                  <a:ext uri="{FF2B5EF4-FFF2-40B4-BE49-F238E27FC236}">
                    <a16:creationId xmlns:a16="http://schemas.microsoft.com/office/drawing/2014/main" id="{46BC63FB-A7DE-45AA-A170-3371D7B38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" y="2763"/>
                <a:ext cx="1421" cy="304"/>
              </a:xfrm>
              <a:custGeom>
                <a:avLst/>
                <a:gdLst>
                  <a:gd name="T0" fmla="*/ 261 w 2843"/>
                  <a:gd name="T1" fmla="*/ 58 h 607"/>
                  <a:gd name="T2" fmla="*/ 677 w 2843"/>
                  <a:gd name="T3" fmla="*/ 93 h 607"/>
                  <a:gd name="T4" fmla="*/ 1231 w 2843"/>
                  <a:gd name="T5" fmla="*/ 113 h 607"/>
                  <a:gd name="T6" fmla="*/ 2041 w 2843"/>
                  <a:gd name="T7" fmla="*/ 127 h 607"/>
                  <a:gd name="T8" fmla="*/ 2583 w 2843"/>
                  <a:gd name="T9" fmla="*/ 127 h 607"/>
                  <a:gd name="T10" fmla="*/ 2843 w 2843"/>
                  <a:gd name="T11" fmla="*/ 99 h 607"/>
                  <a:gd name="T12" fmla="*/ 2591 w 2843"/>
                  <a:gd name="T13" fmla="*/ 185 h 607"/>
                  <a:gd name="T14" fmla="*/ 2611 w 2843"/>
                  <a:gd name="T15" fmla="*/ 312 h 607"/>
                  <a:gd name="T16" fmla="*/ 2688 w 2843"/>
                  <a:gd name="T17" fmla="*/ 459 h 607"/>
                  <a:gd name="T18" fmla="*/ 2561 w 2843"/>
                  <a:gd name="T19" fmla="*/ 332 h 607"/>
                  <a:gd name="T20" fmla="*/ 2520 w 2843"/>
                  <a:gd name="T21" fmla="*/ 177 h 607"/>
                  <a:gd name="T22" fmla="*/ 2196 w 2843"/>
                  <a:gd name="T23" fmla="*/ 185 h 607"/>
                  <a:gd name="T24" fmla="*/ 2204 w 2843"/>
                  <a:gd name="T25" fmla="*/ 445 h 607"/>
                  <a:gd name="T26" fmla="*/ 2112 w 2843"/>
                  <a:gd name="T27" fmla="*/ 198 h 607"/>
                  <a:gd name="T28" fmla="*/ 1618 w 2843"/>
                  <a:gd name="T29" fmla="*/ 171 h 607"/>
                  <a:gd name="T30" fmla="*/ 1563 w 2843"/>
                  <a:gd name="T31" fmla="*/ 423 h 607"/>
                  <a:gd name="T32" fmla="*/ 1527 w 2843"/>
                  <a:gd name="T33" fmla="*/ 171 h 607"/>
                  <a:gd name="T34" fmla="*/ 1134 w 2843"/>
                  <a:gd name="T35" fmla="*/ 163 h 607"/>
                  <a:gd name="T36" fmla="*/ 1092 w 2843"/>
                  <a:gd name="T37" fmla="*/ 332 h 607"/>
                  <a:gd name="T38" fmla="*/ 993 w 2843"/>
                  <a:gd name="T39" fmla="*/ 466 h 607"/>
                  <a:gd name="T40" fmla="*/ 1063 w 2843"/>
                  <a:gd name="T41" fmla="*/ 157 h 607"/>
                  <a:gd name="T42" fmla="*/ 614 w 2843"/>
                  <a:gd name="T43" fmla="*/ 157 h 607"/>
                  <a:gd name="T44" fmla="*/ 521 w 2843"/>
                  <a:gd name="T45" fmla="*/ 312 h 607"/>
                  <a:gd name="T46" fmla="*/ 459 w 2843"/>
                  <a:gd name="T47" fmla="*/ 403 h 607"/>
                  <a:gd name="T48" fmla="*/ 501 w 2843"/>
                  <a:gd name="T49" fmla="*/ 141 h 607"/>
                  <a:gd name="T50" fmla="*/ 240 w 2843"/>
                  <a:gd name="T51" fmla="*/ 93 h 607"/>
                  <a:gd name="T52" fmla="*/ 155 w 2843"/>
                  <a:gd name="T53" fmla="*/ 312 h 607"/>
                  <a:gd name="T54" fmla="*/ 58 w 2843"/>
                  <a:gd name="T55" fmla="*/ 459 h 607"/>
                  <a:gd name="T56" fmla="*/ 92 w 2843"/>
                  <a:gd name="T57" fmla="*/ 564 h 607"/>
                  <a:gd name="T58" fmla="*/ 233 w 2843"/>
                  <a:gd name="T59" fmla="*/ 600 h 607"/>
                  <a:gd name="T60" fmla="*/ 86 w 2843"/>
                  <a:gd name="T61" fmla="*/ 607 h 607"/>
                  <a:gd name="T62" fmla="*/ 0 w 2843"/>
                  <a:gd name="T63" fmla="*/ 459 h 607"/>
                  <a:gd name="T64" fmla="*/ 163 w 2843"/>
                  <a:gd name="T65" fmla="*/ 191 h 607"/>
                  <a:gd name="T66" fmla="*/ 219 w 2843"/>
                  <a:gd name="T67" fmla="*/ 0 h 607"/>
                  <a:gd name="T68" fmla="*/ 261 w 2843"/>
                  <a:gd name="T69" fmla="*/ 58 h 607"/>
                  <a:gd name="T70" fmla="*/ 261 w 2843"/>
                  <a:gd name="T71" fmla="*/ 58 h 607"/>
                  <a:gd name="T72" fmla="*/ 261 w 2843"/>
                  <a:gd name="T73" fmla="*/ 58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43" h="607">
                    <a:moveTo>
                      <a:pt x="261" y="58"/>
                    </a:moveTo>
                    <a:lnTo>
                      <a:pt x="677" y="93"/>
                    </a:lnTo>
                    <a:lnTo>
                      <a:pt x="1231" y="113"/>
                    </a:lnTo>
                    <a:lnTo>
                      <a:pt x="2041" y="127"/>
                    </a:lnTo>
                    <a:lnTo>
                      <a:pt x="2583" y="127"/>
                    </a:lnTo>
                    <a:lnTo>
                      <a:pt x="2843" y="99"/>
                    </a:lnTo>
                    <a:lnTo>
                      <a:pt x="2591" y="185"/>
                    </a:lnTo>
                    <a:lnTo>
                      <a:pt x="2611" y="312"/>
                    </a:lnTo>
                    <a:lnTo>
                      <a:pt x="2688" y="459"/>
                    </a:lnTo>
                    <a:lnTo>
                      <a:pt x="2561" y="332"/>
                    </a:lnTo>
                    <a:lnTo>
                      <a:pt x="2520" y="177"/>
                    </a:lnTo>
                    <a:lnTo>
                      <a:pt x="2196" y="185"/>
                    </a:lnTo>
                    <a:lnTo>
                      <a:pt x="2204" y="445"/>
                    </a:lnTo>
                    <a:lnTo>
                      <a:pt x="2112" y="198"/>
                    </a:lnTo>
                    <a:lnTo>
                      <a:pt x="1618" y="171"/>
                    </a:lnTo>
                    <a:lnTo>
                      <a:pt x="1563" y="423"/>
                    </a:lnTo>
                    <a:lnTo>
                      <a:pt x="1527" y="171"/>
                    </a:lnTo>
                    <a:lnTo>
                      <a:pt x="1134" y="163"/>
                    </a:lnTo>
                    <a:lnTo>
                      <a:pt x="1092" y="332"/>
                    </a:lnTo>
                    <a:lnTo>
                      <a:pt x="993" y="466"/>
                    </a:lnTo>
                    <a:lnTo>
                      <a:pt x="1063" y="157"/>
                    </a:lnTo>
                    <a:lnTo>
                      <a:pt x="614" y="157"/>
                    </a:lnTo>
                    <a:lnTo>
                      <a:pt x="521" y="312"/>
                    </a:lnTo>
                    <a:lnTo>
                      <a:pt x="459" y="403"/>
                    </a:lnTo>
                    <a:lnTo>
                      <a:pt x="501" y="141"/>
                    </a:lnTo>
                    <a:lnTo>
                      <a:pt x="240" y="93"/>
                    </a:lnTo>
                    <a:lnTo>
                      <a:pt x="155" y="312"/>
                    </a:lnTo>
                    <a:lnTo>
                      <a:pt x="58" y="459"/>
                    </a:lnTo>
                    <a:lnTo>
                      <a:pt x="92" y="564"/>
                    </a:lnTo>
                    <a:lnTo>
                      <a:pt x="233" y="600"/>
                    </a:lnTo>
                    <a:lnTo>
                      <a:pt x="86" y="607"/>
                    </a:lnTo>
                    <a:lnTo>
                      <a:pt x="0" y="459"/>
                    </a:lnTo>
                    <a:lnTo>
                      <a:pt x="163" y="191"/>
                    </a:lnTo>
                    <a:lnTo>
                      <a:pt x="219" y="0"/>
                    </a:lnTo>
                    <a:lnTo>
                      <a:pt x="261" y="58"/>
                    </a:lnTo>
                    <a:lnTo>
                      <a:pt x="261" y="58"/>
                    </a:lnTo>
                    <a:lnTo>
                      <a:pt x="26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4" name="Freeform 58">
                <a:extLst>
                  <a:ext uri="{FF2B5EF4-FFF2-40B4-BE49-F238E27FC236}">
                    <a16:creationId xmlns:a16="http://schemas.microsoft.com/office/drawing/2014/main" id="{5B83CF7A-A828-4421-894E-BEC14B8B5D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5" y="3155"/>
                <a:ext cx="813" cy="468"/>
              </a:xfrm>
              <a:custGeom>
                <a:avLst/>
                <a:gdLst>
                  <a:gd name="T0" fmla="*/ 873 w 1626"/>
                  <a:gd name="T1" fmla="*/ 365 h 937"/>
                  <a:gd name="T2" fmla="*/ 1076 w 1626"/>
                  <a:gd name="T3" fmla="*/ 751 h 937"/>
                  <a:gd name="T4" fmla="*/ 1078 w 1626"/>
                  <a:gd name="T5" fmla="*/ 0 h 937"/>
                  <a:gd name="T6" fmla="*/ 1253 w 1626"/>
                  <a:gd name="T7" fmla="*/ 661 h 937"/>
                  <a:gd name="T8" fmla="*/ 1626 w 1626"/>
                  <a:gd name="T9" fmla="*/ 738 h 937"/>
                  <a:gd name="T10" fmla="*/ 1169 w 1626"/>
                  <a:gd name="T11" fmla="*/ 774 h 937"/>
                  <a:gd name="T12" fmla="*/ 1098 w 1626"/>
                  <a:gd name="T13" fmla="*/ 824 h 937"/>
                  <a:gd name="T14" fmla="*/ 1253 w 1626"/>
                  <a:gd name="T15" fmla="*/ 887 h 937"/>
                  <a:gd name="T16" fmla="*/ 1064 w 1626"/>
                  <a:gd name="T17" fmla="*/ 937 h 937"/>
                  <a:gd name="T18" fmla="*/ 0 w 1626"/>
                  <a:gd name="T19" fmla="*/ 838 h 937"/>
                  <a:gd name="T20" fmla="*/ 810 w 1626"/>
                  <a:gd name="T21" fmla="*/ 865 h 937"/>
                  <a:gd name="T22" fmla="*/ 810 w 1626"/>
                  <a:gd name="T23" fmla="*/ 563 h 937"/>
                  <a:gd name="T24" fmla="*/ 873 w 1626"/>
                  <a:gd name="T25" fmla="*/ 365 h 937"/>
                  <a:gd name="T26" fmla="*/ 873 w 1626"/>
                  <a:gd name="T27" fmla="*/ 365 h 937"/>
                  <a:gd name="T28" fmla="*/ 873 w 1626"/>
                  <a:gd name="T29" fmla="*/ 365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6" h="937">
                    <a:moveTo>
                      <a:pt x="873" y="365"/>
                    </a:moveTo>
                    <a:lnTo>
                      <a:pt x="1076" y="751"/>
                    </a:lnTo>
                    <a:lnTo>
                      <a:pt x="1078" y="0"/>
                    </a:lnTo>
                    <a:lnTo>
                      <a:pt x="1253" y="661"/>
                    </a:lnTo>
                    <a:lnTo>
                      <a:pt x="1626" y="738"/>
                    </a:lnTo>
                    <a:lnTo>
                      <a:pt x="1169" y="774"/>
                    </a:lnTo>
                    <a:lnTo>
                      <a:pt x="1098" y="824"/>
                    </a:lnTo>
                    <a:lnTo>
                      <a:pt x="1253" y="887"/>
                    </a:lnTo>
                    <a:lnTo>
                      <a:pt x="1064" y="937"/>
                    </a:lnTo>
                    <a:lnTo>
                      <a:pt x="0" y="838"/>
                    </a:lnTo>
                    <a:lnTo>
                      <a:pt x="810" y="865"/>
                    </a:lnTo>
                    <a:lnTo>
                      <a:pt x="810" y="563"/>
                    </a:lnTo>
                    <a:lnTo>
                      <a:pt x="873" y="365"/>
                    </a:lnTo>
                    <a:lnTo>
                      <a:pt x="873" y="365"/>
                    </a:lnTo>
                    <a:lnTo>
                      <a:pt x="873" y="3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5" name="Freeform 59">
                <a:extLst>
                  <a:ext uri="{FF2B5EF4-FFF2-40B4-BE49-F238E27FC236}">
                    <a16:creationId xmlns:a16="http://schemas.microsoft.com/office/drawing/2014/main" id="{B576B2D2-68F9-493A-94B6-3E9B0EA55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3310"/>
                <a:ext cx="453" cy="253"/>
              </a:xfrm>
              <a:custGeom>
                <a:avLst/>
                <a:gdLst>
                  <a:gd name="T0" fmla="*/ 190 w 907"/>
                  <a:gd name="T1" fmla="*/ 0 h 506"/>
                  <a:gd name="T2" fmla="*/ 0 w 907"/>
                  <a:gd name="T3" fmla="*/ 232 h 506"/>
                  <a:gd name="T4" fmla="*/ 41 w 907"/>
                  <a:gd name="T5" fmla="*/ 506 h 506"/>
                  <a:gd name="T6" fmla="*/ 57 w 907"/>
                  <a:gd name="T7" fmla="*/ 260 h 506"/>
                  <a:gd name="T8" fmla="*/ 907 w 907"/>
                  <a:gd name="T9" fmla="*/ 266 h 506"/>
                  <a:gd name="T10" fmla="*/ 99 w 907"/>
                  <a:gd name="T11" fmla="*/ 204 h 506"/>
                  <a:gd name="T12" fmla="*/ 190 w 907"/>
                  <a:gd name="T13" fmla="*/ 0 h 506"/>
                  <a:gd name="T14" fmla="*/ 190 w 907"/>
                  <a:gd name="T15" fmla="*/ 0 h 506"/>
                  <a:gd name="T16" fmla="*/ 190 w 907"/>
                  <a:gd name="T17" fmla="*/ 0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7" h="506">
                    <a:moveTo>
                      <a:pt x="190" y="0"/>
                    </a:moveTo>
                    <a:lnTo>
                      <a:pt x="0" y="232"/>
                    </a:lnTo>
                    <a:lnTo>
                      <a:pt x="41" y="506"/>
                    </a:lnTo>
                    <a:lnTo>
                      <a:pt x="57" y="260"/>
                    </a:lnTo>
                    <a:lnTo>
                      <a:pt x="907" y="266"/>
                    </a:lnTo>
                    <a:lnTo>
                      <a:pt x="99" y="204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6" name="Freeform 60">
                <a:extLst>
                  <a:ext uri="{FF2B5EF4-FFF2-40B4-BE49-F238E27FC236}">
                    <a16:creationId xmlns:a16="http://schemas.microsoft.com/office/drawing/2014/main" id="{C0D9B07B-E9FE-4660-AC58-F967D181B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3310"/>
                <a:ext cx="464" cy="271"/>
              </a:xfrm>
              <a:custGeom>
                <a:avLst/>
                <a:gdLst>
                  <a:gd name="T0" fmla="*/ 0 w 929"/>
                  <a:gd name="T1" fmla="*/ 0 h 541"/>
                  <a:gd name="T2" fmla="*/ 8 w 929"/>
                  <a:gd name="T3" fmla="*/ 500 h 541"/>
                  <a:gd name="T4" fmla="*/ 50 w 929"/>
                  <a:gd name="T5" fmla="*/ 77 h 541"/>
                  <a:gd name="T6" fmla="*/ 169 w 929"/>
                  <a:gd name="T7" fmla="*/ 210 h 541"/>
                  <a:gd name="T8" fmla="*/ 191 w 929"/>
                  <a:gd name="T9" fmla="*/ 541 h 541"/>
                  <a:gd name="T10" fmla="*/ 218 w 929"/>
                  <a:gd name="T11" fmla="*/ 196 h 541"/>
                  <a:gd name="T12" fmla="*/ 929 w 929"/>
                  <a:gd name="T13" fmla="*/ 133 h 541"/>
                  <a:gd name="T14" fmla="*/ 191 w 929"/>
                  <a:gd name="T15" fmla="*/ 140 h 541"/>
                  <a:gd name="T16" fmla="*/ 0 w 929"/>
                  <a:gd name="T17" fmla="*/ 0 h 541"/>
                  <a:gd name="T18" fmla="*/ 0 w 929"/>
                  <a:gd name="T19" fmla="*/ 0 h 541"/>
                  <a:gd name="T20" fmla="*/ 0 w 929"/>
                  <a:gd name="T21" fmla="*/ 0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9" h="541">
                    <a:moveTo>
                      <a:pt x="0" y="0"/>
                    </a:moveTo>
                    <a:lnTo>
                      <a:pt x="8" y="500"/>
                    </a:lnTo>
                    <a:lnTo>
                      <a:pt x="50" y="77"/>
                    </a:lnTo>
                    <a:lnTo>
                      <a:pt x="169" y="210"/>
                    </a:lnTo>
                    <a:lnTo>
                      <a:pt x="191" y="541"/>
                    </a:lnTo>
                    <a:lnTo>
                      <a:pt x="218" y="196"/>
                    </a:lnTo>
                    <a:lnTo>
                      <a:pt x="929" y="133"/>
                    </a:lnTo>
                    <a:lnTo>
                      <a:pt x="191" y="14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7" name="Freeform 61">
                <a:extLst>
                  <a:ext uri="{FF2B5EF4-FFF2-40B4-BE49-F238E27FC236}">
                    <a16:creationId xmlns:a16="http://schemas.microsoft.com/office/drawing/2014/main" id="{A152F03F-BCFC-4BEF-BE8B-A8395A302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" y="3266"/>
                <a:ext cx="186" cy="204"/>
              </a:xfrm>
              <a:custGeom>
                <a:avLst/>
                <a:gdLst>
                  <a:gd name="T0" fmla="*/ 371 w 371"/>
                  <a:gd name="T1" fmla="*/ 135 h 409"/>
                  <a:gd name="T2" fmla="*/ 0 w 371"/>
                  <a:gd name="T3" fmla="*/ 0 h 409"/>
                  <a:gd name="T4" fmla="*/ 14 w 371"/>
                  <a:gd name="T5" fmla="*/ 409 h 409"/>
                  <a:gd name="T6" fmla="*/ 365 w 371"/>
                  <a:gd name="T7" fmla="*/ 409 h 409"/>
                  <a:gd name="T8" fmla="*/ 77 w 371"/>
                  <a:gd name="T9" fmla="*/ 373 h 409"/>
                  <a:gd name="T10" fmla="*/ 57 w 371"/>
                  <a:gd name="T11" fmla="*/ 70 h 409"/>
                  <a:gd name="T12" fmla="*/ 371 w 371"/>
                  <a:gd name="T13" fmla="*/ 135 h 409"/>
                  <a:gd name="T14" fmla="*/ 371 w 371"/>
                  <a:gd name="T15" fmla="*/ 135 h 409"/>
                  <a:gd name="T16" fmla="*/ 371 w 371"/>
                  <a:gd name="T17" fmla="*/ 135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1" h="409">
                    <a:moveTo>
                      <a:pt x="371" y="135"/>
                    </a:moveTo>
                    <a:lnTo>
                      <a:pt x="0" y="0"/>
                    </a:lnTo>
                    <a:lnTo>
                      <a:pt x="14" y="409"/>
                    </a:lnTo>
                    <a:lnTo>
                      <a:pt x="365" y="409"/>
                    </a:lnTo>
                    <a:lnTo>
                      <a:pt x="77" y="373"/>
                    </a:lnTo>
                    <a:lnTo>
                      <a:pt x="57" y="70"/>
                    </a:lnTo>
                    <a:lnTo>
                      <a:pt x="371" y="135"/>
                    </a:lnTo>
                    <a:lnTo>
                      <a:pt x="371" y="135"/>
                    </a:lnTo>
                    <a:lnTo>
                      <a:pt x="371" y="1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8" name="Freeform 62">
                <a:extLst>
                  <a:ext uri="{FF2B5EF4-FFF2-40B4-BE49-F238E27FC236}">
                    <a16:creationId xmlns:a16="http://schemas.microsoft.com/office/drawing/2014/main" id="{CFE55F47-1B6B-4083-8B94-4BCF1BA9EB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7" y="3105"/>
                <a:ext cx="158" cy="264"/>
              </a:xfrm>
              <a:custGeom>
                <a:avLst/>
                <a:gdLst>
                  <a:gd name="T0" fmla="*/ 7 w 316"/>
                  <a:gd name="T1" fmla="*/ 0 h 528"/>
                  <a:gd name="T2" fmla="*/ 0 w 316"/>
                  <a:gd name="T3" fmla="*/ 387 h 528"/>
                  <a:gd name="T4" fmla="*/ 203 w 316"/>
                  <a:gd name="T5" fmla="*/ 401 h 528"/>
                  <a:gd name="T6" fmla="*/ 233 w 316"/>
                  <a:gd name="T7" fmla="*/ 528 h 528"/>
                  <a:gd name="T8" fmla="*/ 247 w 316"/>
                  <a:gd name="T9" fmla="*/ 401 h 528"/>
                  <a:gd name="T10" fmla="*/ 316 w 316"/>
                  <a:gd name="T11" fmla="*/ 422 h 528"/>
                  <a:gd name="T12" fmla="*/ 302 w 316"/>
                  <a:gd name="T13" fmla="*/ 274 h 528"/>
                  <a:gd name="T14" fmla="*/ 141 w 316"/>
                  <a:gd name="T15" fmla="*/ 260 h 528"/>
                  <a:gd name="T16" fmla="*/ 141 w 316"/>
                  <a:gd name="T17" fmla="*/ 351 h 528"/>
                  <a:gd name="T18" fmla="*/ 64 w 316"/>
                  <a:gd name="T19" fmla="*/ 351 h 528"/>
                  <a:gd name="T20" fmla="*/ 7 w 316"/>
                  <a:gd name="T21" fmla="*/ 0 h 528"/>
                  <a:gd name="T22" fmla="*/ 7 w 316"/>
                  <a:gd name="T23" fmla="*/ 0 h 528"/>
                  <a:gd name="T24" fmla="*/ 7 w 316"/>
                  <a:gd name="T25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6" h="528">
                    <a:moveTo>
                      <a:pt x="7" y="0"/>
                    </a:moveTo>
                    <a:lnTo>
                      <a:pt x="0" y="387"/>
                    </a:lnTo>
                    <a:lnTo>
                      <a:pt x="203" y="401"/>
                    </a:lnTo>
                    <a:lnTo>
                      <a:pt x="233" y="528"/>
                    </a:lnTo>
                    <a:lnTo>
                      <a:pt x="247" y="401"/>
                    </a:lnTo>
                    <a:lnTo>
                      <a:pt x="316" y="422"/>
                    </a:lnTo>
                    <a:lnTo>
                      <a:pt x="302" y="274"/>
                    </a:lnTo>
                    <a:lnTo>
                      <a:pt x="141" y="260"/>
                    </a:lnTo>
                    <a:lnTo>
                      <a:pt x="141" y="351"/>
                    </a:lnTo>
                    <a:lnTo>
                      <a:pt x="64" y="35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399" name="Freeform 63">
                <a:extLst>
                  <a:ext uri="{FF2B5EF4-FFF2-40B4-BE49-F238E27FC236}">
                    <a16:creationId xmlns:a16="http://schemas.microsoft.com/office/drawing/2014/main" id="{783E40BD-06FD-48B5-805E-D1D6FA776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8" y="3211"/>
                <a:ext cx="112" cy="148"/>
              </a:xfrm>
              <a:custGeom>
                <a:avLst/>
                <a:gdLst>
                  <a:gd name="T0" fmla="*/ 112 w 225"/>
                  <a:gd name="T1" fmla="*/ 296 h 296"/>
                  <a:gd name="T2" fmla="*/ 126 w 225"/>
                  <a:gd name="T3" fmla="*/ 141 h 296"/>
                  <a:gd name="T4" fmla="*/ 211 w 225"/>
                  <a:gd name="T5" fmla="*/ 141 h 296"/>
                  <a:gd name="T6" fmla="*/ 225 w 225"/>
                  <a:gd name="T7" fmla="*/ 22 h 296"/>
                  <a:gd name="T8" fmla="*/ 0 w 225"/>
                  <a:gd name="T9" fmla="*/ 0 h 296"/>
                  <a:gd name="T10" fmla="*/ 0 w 225"/>
                  <a:gd name="T11" fmla="*/ 107 h 296"/>
                  <a:gd name="T12" fmla="*/ 70 w 225"/>
                  <a:gd name="T13" fmla="*/ 121 h 296"/>
                  <a:gd name="T14" fmla="*/ 112 w 225"/>
                  <a:gd name="T15" fmla="*/ 296 h 296"/>
                  <a:gd name="T16" fmla="*/ 112 w 225"/>
                  <a:gd name="T17" fmla="*/ 296 h 296"/>
                  <a:gd name="T18" fmla="*/ 112 w 225"/>
                  <a:gd name="T19" fmla="*/ 296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5" h="296">
                    <a:moveTo>
                      <a:pt x="112" y="296"/>
                    </a:moveTo>
                    <a:lnTo>
                      <a:pt x="126" y="141"/>
                    </a:lnTo>
                    <a:lnTo>
                      <a:pt x="211" y="141"/>
                    </a:lnTo>
                    <a:lnTo>
                      <a:pt x="225" y="22"/>
                    </a:lnTo>
                    <a:lnTo>
                      <a:pt x="0" y="0"/>
                    </a:lnTo>
                    <a:lnTo>
                      <a:pt x="0" y="107"/>
                    </a:lnTo>
                    <a:lnTo>
                      <a:pt x="70" y="121"/>
                    </a:lnTo>
                    <a:lnTo>
                      <a:pt x="112" y="296"/>
                    </a:lnTo>
                    <a:lnTo>
                      <a:pt x="112" y="296"/>
                    </a:lnTo>
                    <a:lnTo>
                      <a:pt x="112" y="2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0" name="Freeform 64">
                <a:extLst>
                  <a:ext uri="{FF2B5EF4-FFF2-40B4-BE49-F238E27FC236}">
                    <a16:creationId xmlns:a16="http://schemas.microsoft.com/office/drawing/2014/main" id="{6519525A-5B86-4FE4-89EE-4655A12E0D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176"/>
                <a:ext cx="147" cy="373"/>
              </a:xfrm>
              <a:custGeom>
                <a:avLst/>
                <a:gdLst>
                  <a:gd name="T0" fmla="*/ 64 w 296"/>
                  <a:gd name="T1" fmla="*/ 97 h 746"/>
                  <a:gd name="T2" fmla="*/ 70 w 296"/>
                  <a:gd name="T3" fmla="*/ 387 h 746"/>
                  <a:gd name="T4" fmla="*/ 296 w 296"/>
                  <a:gd name="T5" fmla="*/ 408 h 746"/>
                  <a:gd name="T6" fmla="*/ 204 w 296"/>
                  <a:gd name="T7" fmla="*/ 456 h 746"/>
                  <a:gd name="T8" fmla="*/ 183 w 296"/>
                  <a:gd name="T9" fmla="*/ 619 h 746"/>
                  <a:gd name="T10" fmla="*/ 155 w 296"/>
                  <a:gd name="T11" fmla="*/ 464 h 746"/>
                  <a:gd name="T12" fmla="*/ 84 w 296"/>
                  <a:gd name="T13" fmla="*/ 472 h 746"/>
                  <a:gd name="T14" fmla="*/ 77 w 296"/>
                  <a:gd name="T15" fmla="*/ 704 h 746"/>
                  <a:gd name="T16" fmla="*/ 252 w 296"/>
                  <a:gd name="T17" fmla="*/ 746 h 746"/>
                  <a:gd name="T18" fmla="*/ 0 w 296"/>
                  <a:gd name="T19" fmla="*/ 732 h 746"/>
                  <a:gd name="T20" fmla="*/ 6 w 296"/>
                  <a:gd name="T21" fmla="*/ 0 h 746"/>
                  <a:gd name="T22" fmla="*/ 64 w 296"/>
                  <a:gd name="T23" fmla="*/ 97 h 746"/>
                  <a:gd name="T24" fmla="*/ 64 w 296"/>
                  <a:gd name="T25" fmla="*/ 97 h 746"/>
                  <a:gd name="T26" fmla="*/ 64 w 296"/>
                  <a:gd name="T27" fmla="*/ 97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6" h="746">
                    <a:moveTo>
                      <a:pt x="64" y="97"/>
                    </a:moveTo>
                    <a:lnTo>
                      <a:pt x="70" y="387"/>
                    </a:lnTo>
                    <a:lnTo>
                      <a:pt x="296" y="408"/>
                    </a:lnTo>
                    <a:lnTo>
                      <a:pt x="204" y="456"/>
                    </a:lnTo>
                    <a:lnTo>
                      <a:pt x="183" y="619"/>
                    </a:lnTo>
                    <a:lnTo>
                      <a:pt x="155" y="464"/>
                    </a:lnTo>
                    <a:lnTo>
                      <a:pt x="84" y="472"/>
                    </a:lnTo>
                    <a:lnTo>
                      <a:pt x="77" y="704"/>
                    </a:lnTo>
                    <a:lnTo>
                      <a:pt x="252" y="746"/>
                    </a:lnTo>
                    <a:lnTo>
                      <a:pt x="0" y="732"/>
                    </a:lnTo>
                    <a:lnTo>
                      <a:pt x="6" y="0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64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1" name="Freeform 65">
                <a:extLst>
                  <a:ext uri="{FF2B5EF4-FFF2-40B4-BE49-F238E27FC236}">
                    <a16:creationId xmlns:a16="http://schemas.microsoft.com/office/drawing/2014/main" id="{E4F6E2E2-45F2-4352-8F8D-3ABA350AE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3306"/>
                <a:ext cx="306" cy="102"/>
              </a:xfrm>
              <a:custGeom>
                <a:avLst/>
                <a:gdLst>
                  <a:gd name="T0" fmla="*/ 0 w 611"/>
                  <a:gd name="T1" fmla="*/ 0 h 204"/>
                  <a:gd name="T2" fmla="*/ 443 w 611"/>
                  <a:gd name="T3" fmla="*/ 0 h 204"/>
                  <a:gd name="T4" fmla="*/ 506 w 611"/>
                  <a:gd name="T5" fmla="*/ 57 h 204"/>
                  <a:gd name="T6" fmla="*/ 611 w 611"/>
                  <a:gd name="T7" fmla="*/ 63 h 204"/>
                  <a:gd name="T8" fmla="*/ 584 w 611"/>
                  <a:gd name="T9" fmla="*/ 204 h 204"/>
                  <a:gd name="T10" fmla="*/ 550 w 611"/>
                  <a:gd name="T11" fmla="*/ 113 h 204"/>
                  <a:gd name="T12" fmla="*/ 436 w 611"/>
                  <a:gd name="T13" fmla="*/ 105 h 204"/>
                  <a:gd name="T14" fmla="*/ 423 w 611"/>
                  <a:gd name="T15" fmla="*/ 42 h 204"/>
                  <a:gd name="T16" fmla="*/ 0 w 611"/>
                  <a:gd name="T17" fmla="*/ 0 h 204"/>
                  <a:gd name="T18" fmla="*/ 0 w 611"/>
                  <a:gd name="T19" fmla="*/ 0 h 204"/>
                  <a:gd name="T20" fmla="*/ 0 w 611"/>
                  <a:gd name="T21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1" h="204">
                    <a:moveTo>
                      <a:pt x="0" y="0"/>
                    </a:moveTo>
                    <a:lnTo>
                      <a:pt x="443" y="0"/>
                    </a:lnTo>
                    <a:lnTo>
                      <a:pt x="506" y="57"/>
                    </a:lnTo>
                    <a:lnTo>
                      <a:pt x="611" y="63"/>
                    </a:lnTo>
                    <a:lnTo>
                      <a:pt x="584" y="204"/>
                    </a:lnTo>
                    <a:lnTo>
                      <a:pt x="550" y="113"/>
                    </a:lnTo>
                    <a:lnTo>
                      <a:pt x="436" y="105"/>
                    </a:lnTo>
                    <a:lnTo>
                      <a:pt x="423" y="4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2" name="Freeform 66">
                <a:extLst>
                  <a:ext uri="{FF2B5EF4-FFF2-40B4-BE49-F238E27FC236}">
                    <a16:creationId xmlns:a16="http://schemas.microsoft.com/office/drawing/2014/main" id="{307D1A02-B8AD-4238-A53B-68B41BC51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8" y="3321"/>
                <a:ext cx="91" cy="76"/>
              </a:xfrm>
              <a:custGeom>
                <a:avLst/>
                <a:gdLst>
                  <a:gd name="T0" fmla="*/ 0 w 183"/>
                  <a:gd name="T1" fmla="*/ 131 h 152"/>
                  <a:gd name="T2" fmla="*/ 20 w 183"/>
                  <a:gd name="T3" fmla="*/ 85 h 152"/>
                  <a:gd name="T4" fmla="*/ 62 w 183"/>
                  <a:gd name="T5" fmla="*/ 99 h 152"/>
                  <a:gd name="T6" fmla="*/ 73 w 183"/>
                  <a:gd name="T7" fmla="*/ 60 h 152"/>
                  <a:gd name="T8" fmla="*/ 119 w 183"/>
                  <a:gd name="T9" fmla="*/ 68 h 152"/>
                  <a:gd name="T10" fmla="*/ 133 w 183"/>
                  <a:gd name="T11" fmla="*/ 0 h 152"/>
                  <a:gd name="T12" fmla="*/ 183 w 183"/>
                  <a:gd name="T13" fmla="*/ 21 h 152"/>
                  <a:gd name="T14" fmla="*/ 161 w 183"/>
                  <a:gd name="T15" fmla="*/ 29 h 152"/>
                  <a:gd name="T16" fmla="*/ 141 w 183"/>
                  <a:gd name="T17" fmla="*/ 93 h 152"/>
                  <a:gd name="T18" fmla="*/ 105 w 183"/>
                  <a:gd name="T19" fmla="*/ 88 h 152"/>
                  <a:gd name="T20" fmla="*/ 70 w 183"/>
                  <a:gd name="T21" fmla="*/ 138 h 152"/>
                  <a:gd name="T22" fmla="*/ 42 w 183"/>
                  <a:gd name="T23" fmla="*/ 117 h 152"/>
                  <a:gd name="T24" fmla="*/ 6 w 183"/>
                  <a:gd name="T25" fmla="*/ 152 h 152"/>
                  <a:gd name="T26" fmla="*/ 0 w 183"/>
                  <a:gd name="T27" fmla="*/ 131 h 152"/>
                  <a:gd name="T28" fmla="*/ 0 w 183"/>
                  <a:gd name="T29" fmla="*/ 131 h 152"/>
                  <a:gd name="T30" fmla="*/ 0 w 183"/>
                  <a:gd name="T31" fmla="*/ 13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" h="152">
                    <a:moveTo>
                      <a:pt x="0" y="131"/>
                    </a:moveTo>
                    <a:lnTo>
                      <a:pt x="20" y="85"/>
                    </a:lnTo>
                    <a:lnTo>
                      <a:pt x="62" y="99"/>
                    </a:lnTo>
                    <a:lnTo>
                      <a:pt x="73" y="60"/>
                    </a:lnTo>
                    <a:lnTo>
                      <a:pt x="119" y="68"/>
                    </a:lnTo>
                    <a:lnTo>
                      <a:pt x="133" y="0"/>
                    </a:lnTo>
                    <a:lnTo>
                      <a:pt x="183" y="21"/>
                    </a:lnTo>
                    <a:lnTo>
                      <a:pt x="161" y="29"/>
                    </a:lnTo>
                    <a:lnTo>
                      <a:pt x="141" y="93"/>
                    </a:lnTo>
                    <a:lnTo>
                      <a:pt x="105" y="88"/>
                    </a:lnTo>
                    <a:lnTo>
                      <a:pt x="70" y="138"/>
                    </a:lnTo>
                    <a:lnTo>
                      <a:pt x="42" y="117"/>
                    </a:lnTo>
                    <a:lnTo>
                      <a:pt x="6" y="152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3" name="Freeform 67">
                <a:extLst>
                  <a:ext uri="{FF2B5EF4-FFF2-40B4-BE49-F238E27FC236}">
                    <a16:creationId xmlns:a16="http://schemas.microsoft.com/office/drawing/2014/main" id="{3141674B-BA30-4508-997B-D2CC070DCD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" y="3368"/>
                <a:ext cx="130" cy="54"/>
              </a:xfrm>
              <a:custGeom>
                <a:avLst/>
                <a:gdLst>
                  <a:gd name="T0" fmla="*/ 11 w 260"/>
                  <a:gd name="T1" fmla="*/ 52 h 108"/>
                  <a:gd name="T2" fmla="*/ 36 w 260"/>
                  <a:gd name="T3" fmla="*/ 17 h 108"/>
                  <a:gd name="T4" fmla="*/ 77 w 260"/>
                  <a:gd name="T5" fmla="*/ 38 h 108"/>
                  <a:gd name="T6" fmla="*/ 91 w 260"/>
                  <a:gd name="T7" fmla="*/ 14 h 108"/>
                  <a:gd name="T8" fmla="*/ 127 w 260"/>
                  <a:gd name="T9" fmla="*/ 35 h 108"/>
                  <a:gd name="T10" fmla="*/ 180 w 260"/>
                  <a:gd name="T11" fmla="*/ 0 h 108"/>
                  <a:gd name="T12" fmla="*/ 207 w 260"/>
                  <a:gd name="T13" fmla="*/ 59 h 108"/>
                  <a:gd name="T14" fmla="*/ 254 w 260"/>
                  <a:gd name="T15" fmla="*/ 41 h 108"/>
                  <a:gd name="T16" fmla="*/ 260 w 260"/>
                  <a:gd name="T17" fmla="*/ 108 h 108"/>
                  <a:gd name="T18" fmla="*/ 243 w 260"/>
                  <a:gd name="T19" fmla="*/ 77 h 108"/>
                  <a:gd name="T20" fmla="*/ 183 w 260"/>
                  <a:gd name="T21" fmla="*/ 88 h 108"/>
                  <a:gd name="T22" fmla="*/ 176 w 260"/>
                  <a:gd name="T23" fmla="*/ 41 h 108"/>
                  <a:gd name="T24" fmla="*/ 133 w 260"/>
                  <a:gd name="T25" fmla="*/ 69 h 108"/>
                  <a:gd name="T26" fmla="*/ 105 w 260"/>
                  <a:gd name="T27" fmla="*/ 45 h 108"/>
                  <a:gd name="T28" fmla="*/ 80 w 260"/>
                  <a:gd name="T29" fmla="*/ 72 h 108"/>
                  <a:gd name="T30" fmla="*/ 46 w 260"/>
                  <a:gd name="T31" fmla="*/ 38 h 108"/>
                  <a:gd name="T32" fmla="*/ 0 w 260"/>
                  <a:gd name="T33" fmla="*/ 80 h 108"/>
                  <a:gd name="T34" fmla="*/ 11 w 260"/>
                  <a:gd name="T35" fmla="*/ 52 h 108"/>
                  <a:gd name="T36" fmla="*/ 11 w 260"/>
                  <a:gd name="T37" fmla="*/ 52 h 108"/>
                  <a:gd name="T38" fmla="*/ 11 w 260"/>
                  <a:gd name="T39" fmla="*/ 5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0" h="108">
                    <a:moveTo>
                      <a:pt x="11" y="52"/>
                    </a:moveTo>
                    <a:lnTo>
                      <a:pt x="36" y="17"/>
                    </a:lnTo>
                    <a:lnTo>
                      <a:pt x="77" y="38"/>
                    </a:lnTo>
                    <a:lnTo>
                      <a:pt x="91" y="14"/>
                    </a:lnTo>
                    <a:lnTo>
                      <a:pt x="127" y="35"/>
                    </a:lnTo>
                    <a:lnTo>
                      <a:pt x="180" y="0"/>
                    </a:lnTo>
                    <a:lnTo>
                      <a:pt x="207" y="59"/>
                    </a:lnTo>
                    <a:lnTo>
                      <a:pt x="254" y="41"/>
                    </a:lnTo>
                    <a:lnTo>
                      <a:pt x="260" y="108"/>
                    </a:lnTo>
                    <a:lnTo>
                      <a:pt x="243" y="77"/>
                    </a:lnTo>
                    <a:lnTo>
                      <a:pt x="183" y="88"/>
                    </a:lnTo>
                    <a:lnTo>
                      <a:pt x="176" y="41"/>
                    </a:lnTo>
                    <a:lnTo>
                      <a:pt x="133" y="69"/>
                    </a:lnTo>
                    <a:lnTo>
                      <a:pt x="105" y="45"/>
                    </a:lnTo>
                    <a:lnTo>
                      <a:pt x="80" y="72"/>
                    </a:lnTo>
                    <a:lnTo>
                      <a:pt x="46" y="38"/>
                    </a:lnTo>
                    <a:lnTo>
                      <a:pt x="0" y="80"/>
                    </a:lnTo>
                    <a:lnTo>
                      <a:pt x="11" y="52"/>
                    </a:lnTo>
                    <a:lnTo>
                      <a:pt x="11" y="52"/>
                    </a:lnTo>
                    <a:lnTo>
                      <a:pt x="1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4" name="Freeform 68">
                <a:extLst>
                  <a:ext uri="{FF2B5EF4-FFF2-40B4-BE49-F238E27FC236}">
                    <a16:creationId xmlns:a16="http://schemas.microsoft.com/office/drawing/2014/main" id="{C8960C35-9458-462D-8ABB-36213D441D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5" y="3332"/>
                <a:ext cx="141" cy="72"/>
              </a:xfrm>
              <a:custGeom>
                <a:avLst/>
                <a:gdLst>
                  <a:gd name="T0" fmla="*/ 121 w 282"/>
                  <a:gd name="T1" fmla="*/ 0 h 144"/>
                  <a:gd name="T2" fmla="*/ 71 w 282"/>
                  <a:gd name="T3" fmla="*/ 39 h 144"/>
                  <a:gd name="T4" fmla="*/ 0 w 282"/>
                  <a:gd name="T5" fmla="*/ 42 h 144"/>
                  <a:gd name="T6" fmla="*/ 25 w 282"/>
                  <a:gd name="T7" fmla="*/ 96 h 144"/>
                  <a:gd name="T8" fmla="*/ 93 w 282"/>
                  <a:gd name="T9" fmla="*/ 75 h 144"/>
                  <a:gd name="T10" fmla="*/ 54 w 282"/>
                  <a:gd name="T11" fmla="*/ 124 h 144"/>
                  <a:gd name="T12" fmla="*/ 93 w 282"/>
                  <a:gd name="T13" fmla="*/ 144 h 144"/>
                  <a:gd name="T14" fmla="*/ 155 w 282"/>
                  <a:gd name="T15" fmla="*/ 75 h 144"/>
                  <a:gd name="T16" fmla="*/ 162 w 282"/>
                  <a:gd name="T17" fmla="*/ 138 h 144"/>
                  <a:gd name="T18" fmla="*/ 282 w 282"/>
                  <a:gd name="T19" fmla="*/ 138 h 144"/>
                  <a:gd name="T20" fmla="*/ 209 w 282"/>
                  <a:gd name="T21" fmla="*/ 113 h 144"/>
                  <a:gd name="T22" fmla="*/ 166 w 282"/>
                  <a:gd name="T23" fmla="*/ 22 h 144"/>
                  <a:gd name="T24" fmla="*/ 116 w 282"/>
                  <a:gd name="T25" fmla="*/ 89 h 144"/>
                  <a:gd name="T26" fmla="*/ 113 w 282"/>
                  <a:gd name="T27" fmla="*/ 42 h 144"/>
                  <a:gd name="T28" fmla="*/ 121 w 282"/>
                  <a:gd name="T29" fmla="*/ 0 h 144"/>
                  <a:gd name="T30" fmla="*/ 121 w 282"/>
                  <a:gd name="T31" fmla="*/ 0 h 144"/>
                  <a:gd name="T32" fmla="*/ 121 w 282"/>
                  <a:gd name="T3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2" h="144">
                    <a:moveTo>
                      <a:pt x="121" y="0"/>
                    </a:moveTo>
                    <a:lnTo>
                      <a:pt x="71" y="39"/>
                    </a:lnTo>
                    <a:lnTo>
                      <a:pt x="0" y="42"/>
                    </a:lnTo>
                    <a:lnTo>
                      <a:pt x="25" y="96"/>
                    </a:lnTo>
                    <a:lnTo>
                      <a:pt x="93" y="75"/>
                    </a:lnTo>
                    <a:lnTo>
                      <a:pt x="54" y="124"/>
                    </a:lnTo>
                    <a:lnTo>
                      <a:pt x="93" y="144"/>
                    </a:lnTo>
                    <a:lnTo>
                      <a:pt x="155" y="75"/>
                    </a:lnTo>
                    <a:lnTo>
                      <a:pt x="162" y="138"/>
                    </a:lnTo>
                    <a:lnTo>
                      <a:pt x="282" y="138"/>
                    </a:lnTo>
                    <a:lnTo>
                      <a:pt x="209" y="113"/>
                    </a:lnTo>
                    <a:lnTo>
                      <a:pt x="166" y="22"/>
                    </a:lnTo>
                    <a:lnTo>
                      <a:pt x="116" y="89"/>
                    </a:lnTo>
                    <a:lnTo>
                      <a:pt x="113" y="42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5" name="Freeform 69">
                <a:extLst>
                  <a:ext uri="{FF2B5EF4-FFF2-40B4-BE49-F238E27FC236}">
                    <a16:creationId xmlns:a16="http://schemas.microsoft.com/office/drawing/2014/main" id="{6263B66C-CAC6-46C9-9BD7-AEE4B47E8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3338"/>
                <a:ext cx="35" cy="62"/>
              </a:xfrm>
              <a:custGeom>
                <a:avLst/>
                <a:gdLst>
                  <a:gd name="T0" fmla="*/ 69 w 69"/>
                  <a:gd name="T1" fmla="*/ 61 h 124"/>
                  <a:gd name="T2" fmla="*/ 42 w 69"/>
                  <a:gd name="T3" fmla="*/ 0 h 124"/>
                  <a:gd name="T4" fmla="*/ 0 w 69"/>
                  <a:gd name="T5" fmla="*/ 81 h 124"/>
                  <a:gd name="T6" fmla="*/ 42 w 69"/>
                  <a:gd name="T7" fmla="*/ 64 h 124"/>
                  <a:gd name="T8" fmla="*/ 52 w 69"/>
                  <a:gd name="T9" fmla="*/ 124 h 124"/>
                  <a:gd name="T10" fmla="*/ 69 w 69"/>
                  <a:gd name="T11" fmla="*/ 61 h 124"/>
                  <a:gd name="T12" fmla="*/ 69 w 69"/>
                  <a:gd name="T13" fmla="*/ 61 h 124"/>
                  <a:gd name="T14" fmla="*/ 69 w 69"/>
                  <a:gd name="T15" fmla="*/ 61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124">
                    <a:moveTo>
                      <a:pt x="69" y="61"/>
                    </a:moveTo>
                    <a:lnTo>
                      <a:pt x="42" y="0"/>
                    </a:lnTo>
                    <a:lnTo>
                      <a:pt x="0" y="81"/>
                    </a:lnTo>
                    <a:lnTo>
                      <a:pt x="42" y="64"/>
                    </a:lnTo>
                    <a:lnTo>
                      <a:pt x="52" y="124"/>
                    </a:lnTo>
                    <a:lnTo>
                      <a:pt x="69" y="61"/>
                    </a:lnTo>
                    <a:lnTo>
                      <a:pt x="69" y="61"/>
                    </a:lnTo>
                    <a:lnTo>
                      <a:pt x="69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6" name="Freeform 70">
                <a:extLst>
                  <a:ext uri="{FF2B5EF4-FFF2-40B4-BE49-F238E27FC236}">
                    <a16:creationId xmlns:a16="http://schemas.microsoft.com/office/drawing/2014/main" id="{7E976EC0-78E8-41D1-A8C2-02A506D0B0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4" y="3266"/>
                <a:ext cx="88" cy="76"/>
              </a:xfrm>
              <a:custGeom>
                <a:avLst/>
                <a:gdLst>
                  <a:gd name="T0" fmla="*/ 59 w 175"/>
                  <a:gd name="T1" fmla="*/ 106 h 152"/>
                  <a:gd name="T2" fmla="*/ 45 w 175"/>
                  <a:gd name="T3" fmla="*/ 70 h 152"/>
                  <a:gd name="T4" fmla="*/ 0 w 175"/>
                  <a:gd name="T5" fmla="*/ 78 h 152"/>
                  <a:gd name="T6" fmla="*/ 28 w 175"/>
                  <a:gd name="T7" fmla="*/ 39 h 152"/>
                  <a:gd name="T8" fmla="*/ 73 w 175"/>
                  <a:gd name="T9" fmla="*/ 56 h 152"/>
                  <a:gd name="T10" fmla="*/ 70 w 175"/>
                  <a:gd name="T11" fmla="*/ 0 h 152"/>
                  <a:gd name="T12" fmla="*/ 95 w 175"/>
                  <a:gd name="T13" fmla="*/ 39 h 152"/>
                  <a:gd name="T14" fmla="*/ 136 w 175"/>
                  <a:gd name="T15" fmla="*/ 14 h 152"/>
                  <a:gd name="T16" fmla="*/ 109 w 175"/>
                  <a:gd name="T17" fmla="*/ 84 h 152"/>
                  <a:gd name="T18" fmla="*/ 144 w 175"/>
                  <a:gd name="T19" fmla="*/ 78 h 152"/>
                  <a:gd name="T20" fmla="*/ 175 w 175"/>
                  <a:gd name="T21" fmla="*/ 138 h 152"/>
                  <a:gd name="T22" fmla="*/ 109 w 175"/>
                  <a:gd name="T23" fmla="*/ 116 h 152"/>
                  <a:gd name="T24" fmla="*/ 115 w 175"/>
                  <a:gd name="T25" fmla="*/ 152 h 152"/>
                  <a:gd name="T26" fmla="*/ 6 w 175"/>
                  <a:gd name="T27" fmla="*/ 138 h 152"/>
                  <a:gd name="T28" fmla="*/ 59 w 175"/>
                  <a:gd name="T29" fmla="*/ 106 h 152"/>
                  <a:gd name="T30" fmla="*/ 59 w 175"/>
                  <a:gd name="T31" fmla="*/ 106 h 152"/>
                  <a:gd name="T32" fmla="*/ 59 w 175"/>
                  <a:gd name="T33" fmla="*/ 106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5" h="152">
                    <a:moveTo>
                      <a:pt x="59" y="106"/>
                    </a:moveTo>
                    <a:lnTo>
                      <a:pt x="45" y="70"/>
                    </a:lnTo>
                    <a:lnTo>
                      <a:pt x="0" y="78"/>
                    </a:lnTo>
                    <a:lnTo>
                      <a:pt x="28" y="39"/>
                    </a:lnTo>
                    <a:lnTo>
                      <a:pt x="73" y="56"/>
                    </a:lnTo>
                    <a:lnTo>
                      <a:pt x="70" y="0"/>
                    </a:lnTo>
                    <a:lnTo>
                      <a:pt x="95" y="39"/>
                    </a:lnTo>
                    <a:lnTo>
                      <a:pt x="136" y="14"/>
                    </a:lnTo>
                    <a:lnTo>
                      <a:pt x="109" y="84"/>
                    </a:lnTo>
                    <a:lnTo>
                      <a:pt x="144" y="78"/>
                    </a:lnTo>
                    <a:lnTo>
                      <a:pt x="175" y="138"/>
                    </a:lnTo>
                    <a:lnTo>
                      <a:pt x="109" y="116"/>
                    </a:lnTo>
                    <a:lnTo>
                      <a:pt x="115" y="152"/>
                    </a:lnTo>
                    <a:lnTo>
                      <a:pt x="6" y="138"/>
                    </a:lnTo>
                    <a:lnTo>
                      <a:pt x="59" y="106"/>
                    </a:lnTo>
                    <a:lnTo>
                      <a:pt x="59" y="106"/>
                    </a:lnTo>
                    <a:lnTo>
                      <a:pt x="59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7" name="Freeform 71">
                <a:extLst>
                  <a:ext uri="{FF2B5EF4-FFF2-40B4-BE49-F238E27FC236}">
                    <a16:creationId xmlns:a16="http://schemas.microsoft.com/office/drawing/2014/main" id="{46263A06-C60C-413C-A859-5ECB2DC8A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4" y="3310"/>
                <a:ext cx="117" cy="63"/>
              </a:xfrm>
              <a:custGeom>
                <a:avLst/>
                <a:gdLst>
                  <a:gd name="T0" fmla="*/ 27 w 235"/>
                  <a:gd name="T1" fmla="*/ 20 h 126"/>
                  <a:gd name="T2" fmla="*/ 55 w 235"/>
                  <a:gd name="T3" fmla="*/ 0 h 126"/>
                  <a:gd name="T4" fmla="*/ 74 w 235"/>
                  <a:gd name="T5" fmla="*/ 38 h 126"/>
                  <a:gd name="T6" fmla="*/ 154 w 235"/>
                  <a:gd name="T7" fmla="*/ 10 h 126"/>
                  <a:gd name="T8" fmla="*/ 168 w 235"/>
                  <a:gd name="T9" fmla="*/ 83 h 126"/>
                  <a:gd name="T10" fmla="*/ 235 w 235"/>
                  <a:gd name="T11" fmla="*/ 91 h 126"/>
                  <a:gd name="T12" fmla="*/ 207 w 235"/>
                  <a:gd name="T13" fmla="*/ 126 h 126"/>
                  <a:gd name="T14" fmla="*/ 199 w 235"/>
                  <a:gd name="T15" fmla="*/ 102 h 126"/>
                  <a:gd name="T16" fmla="*/ 137 w 235"/>
                  <a:gd name="T17" fmla="*/ 111 h 126"/>
                  <a:gd name="T18" fmla="*/ 137 w 235"/>
                  <a:gd name="T19" fmla="*/ 44 h 126"/>
                  <a:gd name="T20" fmla="*/ 55 w 235"/>
                  <a:gd name="T21" fmla="*/ 66 h 126"/>
                  <a:gd name="T22" fmla="*/ 49 w 235"/>
                  <a:gd name="T23" fmla="*/ 30 h 126"/>
                  <a:gd name="T24" fmla="*/ 0 w 235"/>
                  <a:gd name="T25" fmla="*/ 34 h 126"/>
                  <a:gd name="T26" fmla="*/ 27 w 235"/>
                  <a:gd name="T27" fmla="*/ 20 h 126"/>
                  <a:gd name="T28" fmla="*/ 27 w 235"/>
                  <a:gd name="T29" fmla="*/ 20 h 126"/>
                  <a:gd name="T30" fmla="*/ 27 w 235"/>
                  <a:gd name="T31" fmla="*/ 2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5" h="126">
                    <a:moveTo>
                      <a:pt x="27" y="20"/>
                    </a:moveTo>
                    <a:lnTo>
                      <a:pt x="55" y="0"/>
                    </a:lnTo>
                    <a:lnTo>
                      <a:pt x="74" y="38"/>
                    </a:lnTo>
                    <a:lnTo>
                      <a:pt x="154" y="10"/>
                    </a:lnTo>
                    <a:lnTo>
                      <a:pt x="168" y="83"/>
                    </a:lnTo>
                    <a:lnTo>
                      <a:pt x="235" y="91"/>
                    </a:lnTo>
                    <a:lnTo>
                      <a:pt x="207" y="126"/>
                    </a:lnTo>
                    <a:lnTo>
                      <a:pt x="199" y="102"/>
                    </a:lnTo>
                    <a:lnTo>
                      <a:pt x="137" y="111"/>
                    </a:lnTo>
                    <a:lnTo>
                      <a:pt x="137" y="44"/>
                    </a:lnTo>
                    <a:lnTo>
                      <a:pt x="55" y="66"/>
                    </a:lnTo>
                    <a:lnTo>
                      <a:pt x="49" y="30"/>
                    </a:lnTo>
                    <a:lnTo>
                      <a:pt x="0" y="34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7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8" name="Freeform 72">
                <a:extLst>
                  <a:ext uri="{FF2B5EF4-FFF2-40B4-BE49-F238E27FC236}">
                    <a16:creationId xmlns:a16="http://schemas.microsoft.com/office/drawing/2014/main" id="{D56B785F-1172-4D39-8E9C-B2CB13D70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3287"/>
                <a:ext cx="68" cy="81"/>
              </a:xfrm>
              <a:custGeom>
                <a:avLst/>
                <a:gdLst>
                  <a:gd name="T0" fmla="*/ 0 w 138"/>
                  <a:gd name="T1" fmla="*/ 89 h 161"/>
                  <a:gd name="T2" fmla="*/ 28 w 138"/>
                  <a:gd name="T3" fmla="*/ 68 h 161"/>
                  <a:gd name="T4" fmla="*/ 63 w 138"/>
                  <a:gd name="T5" fmla="*/ 122 h 161"/>
                  <a:gd name="T6" fmla="*/ 102 w 138"/>
                  <a:gd name="T7" fmla="*/ 0 h 161"/>
                  <a:gd name="T8" fmla="*/ 119 w 138"/>
                  <a:gd name="T9" fmla="*/ 18 h 161"/>
                  <a:gd name="T10" fmla="*/ 88 w 138"/>
                  <a:gd name="T11" fmla="*/ 117 h 161"/>
                  <a:gd name="T12" fmla="*/ 110 w 138"/>
                  <a:gd name="T13" fmla="*/ 108 h 161"/>
                  <a:gd name="T14" fmla="*/ 138 w 138"/>
                  <a:gd name="T15" fmla="*/ 161 h 161"/>
                  <a:gd name="T16" fmla="*/ 105 w 138"/>
                  <a:gd name="T17" fmla="*/ 139 h 161"/>
                  <a:gd name="T18" fmla="*/ 53 w 138"/>
                  <a:gd name="T19" fmla="*/ 161 h 161"/>
                  <a:gd name="T20" fmla="*/ 33 w 138"/>
                  <a:gd name="T21" fmla="*/ 94 h 161"/>
                  <a:gd name="T22" fmla="*/ 0 w 138"/>
                  <a:gd name="T23" fmla="*/ 89 h 161"/>
                  <a:gd name="T24" fmla="*/ 0 w 138"/>
                  <a:gd name="T25" fmla="*/ 89 h 161"/>
                  <a:gd name="T26" fmla="*/ 0 w 138"/>
                  <a:gd name="T27" fmla="*/ 8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8" h="161">
                    <a:moveTo>
                      <a:pt x="0" y="89"/>
                    </a:moveTo>
                    <a:lnTo>
                      <a:pt x="28" y="68"/>
                    </a:lnTo>
                    <a:lnTo>
                      <a:pt x="63" y="122"/>
                    </a:lnTo>
                    <a:lnTo>
                      <a:pt x="102" y="0"/>
                    </a:lnTo>
                    <a:lnTo>
                      <a:pt x="119" y="18"/>
                    </a:lnTo>
                    <a:lnTo>
                      <a:pt x="88" y="117"/>
                    </a:lnTo>
                    <a:lnTo>
                      <a:pt x="110" y="108"/>
                    </a:lnTo>
                    <a:lnTo>
                      <a:pt x="138" y="161"/>
                    </a:lnTo>
                    <a:lnTo>
                      <a:pt x="105" y="139"/>
                    </a:lnTo>
                    <a:lnTo>
                      <a:pt x="53" y="161"/>
                    </a:lnTo>
                    <a:lnTo>
                      <a:pt x="33" y="9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09" name="Freeform 73">
                <a:extLst>
                  <a:ext uri="{FF2B5EF4-FFF2-40B4-BE49-F238E27FC236}">
                    <a16:creationId xmlns:a16="http://schemas.microsoft.com/office/drawing/2014/main" id="{421CE729-C08F-45D9-88FC-3EFBBE5F1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5" y="3167"/>
                <a:ext cx="131" cy="197"/>
              </a:xfrm>
              <a:custGeom>
                <a:avLst/>
                <a:gdLst>
                  <a:gd name="T0" fmla="*/ 79 w 260"/>
                  <a:gd name="T1" fmla="*/ 356 h 393"/>
                  <a:gd name="T2" fmla="*/ 42 w 260"/>
                  <a:gd name="T3" fmla="*/ 312 h 393"/>
                  <a:gd name="T4" fmla="*/ 0 w 260"/>
                  <a:gd name="T5" fmla="*/ 371 h 393"/>
                  <a:gd name="T6" fmla="*/ 42 w 260"/>
                  <a:gd name="T7" fmla="*/ 340 h 393"/>
                  <a:gd name="T8" fmla="*/ 88 w 260"/>
                  <a:gd name="T9" fmla="*/ 393 h 393"/>
                  <a:gd name="T10" fmla="*/ 105 w 260"/>
                  <a:gd name="T11" fmla="*/ 348 h 393"/>
                  <a:gd name="T12" fmla="*/ 172 w 260"/>
                  <a:gd name="T13" fmla="*/ 340 h 393"/>
                  <a:gd name="T14" fmla="*/ 147 w 260"/>
                  <a:gd name="T15" fmla="*/ 308 h 393"/>
                  <a:gd name="T16" fmla="*/ 144 w 260"/>
                  <a:gd name="T17" fmla="*/ 189 h 393"/>
                  <a:gd name="T18" fmla="*/ 257 w 260"/>
                  <a:gd name="T19" fmla="*/ 179 h 393"/>
                  <a:gd name="T20" fmla="*/ 260 w 260"/>
                  <a:gd name="T21" fmla="*/ 31 h 393"/>
                  <a:gd name="T22" fmla="*/ 147 w 260"/>
                  <a:gd name="T23" fmla="*/ 31 h 393"/>
                  <a:gd name="T24" fmla="*/ 136 w 260"/>
                  <a:gd name="T25" fmla="*/ 3 h 393"/>
                  <a:gd name="T26" fmla="*/ 105 w 260"/>
                  <a:gd name="T27" fmla="*/ 0 h 393"/>
                  <a:gd name="T28" fmla="*/ 113 w 260"/>
                  <a:gd name="T29" fmla="*/ 32 h 393"/>
                  <a:gd name="T30" fmla="*/ 28 w 260"/>
                  <a:gd name="T31" fmla="*/ 34 h 393"/>
                  <a:gd name="T32" fmla="*/ 221 w 260"/>
                  <a:gd name="T33" fmla="*/ 105 h 393"/>
                  <a:gd name="T34" fmla="*/ 53 w 260"/>
                  <a:gd name="T35" fmla="*/ 168 h 393"/>
                  <a:gd name="T36" fmla="*/ 6 w 260"/>
                  <a:gd name="T37" fmla="*/ 83 h 393"/>
                  <a:gd name="T38" fmla="*/ 14 w 260"/>
                  <a:gd name="T39" fmla="*/ 196 h 393"/>
                  <a:gd name="T40" fmla="*/ 118 w 260"/>
                  <a:gd name="T41" fmla="*/ 195 h 393"/>
                  <a:gd name="T42" fmla="*/ 119 w 260"/>
                  <a:gd name="T43" fmla="*/ 315 h 393"/>
                  <a:gd name="T44" fmla="*/ 88 w 260"/>
                  <a:gd name="T45" fmla="*/ 308 h 393"/>
                  <a:gd name="T46" fmla="*/ 79 w 260"/>
                  <a:gd name="T47" fmla="*/ 356 h 393"/>
                  <a:gd name="T48" fmla="*/ 79 w 260"/>
                  <a:gd name="T49" fmla="*/ 356 h 393"/>
                  <a:gd name="T50" fmla="*/ 79 w 260"/>
                  <a:gd name="T51" fmla="*/ 35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0" h="393">
                    <a:moveTo>
                      <a:pt x="79" y="356"/>
                    </a:moveTo>
                    <a:lnTo>
                      <a:pt x="42" y="312"/>
                    </a:lnTo>
                    <a:lnTo>
                      <a:pt x="0" y="371"/>
                    </a:lnTo>
                    <a:lnTo>
                      <a:pt x="42" y="340"/>
                    </a:lnTo>
                    <a:lnTo>
                      <a:pt x="88" y="393"/>
                    </a:lnTo>
                    <a:lnTo>
                      <a:pt x="105" y="348"/>
                    </a:lnTo>
                    <a:lnTo>
                      <a:pt x="172" y="340"/>
                    </a:lnTo>
                    <a:lnTo>
                      <a:pt x="147" y="308"/>
                    </a:lnTo>
                    <a:lnTo>
                      <a:pt x="144" y="189"/>
                    </a:lnTo>
                    <a:lnTo>
                      <a:pt x="257" y="179"/>
                    </a:lnTo>
                    <a:lnTo>
                      <a:pt x="260" y="31"/>
                    </a:lnTo>
                    <a:lnTo>
                      <a:pt x="147" y="31"/>
                    </a:lnTo>
                    <a:lnTo>
                      <a:pt x="136" y="3"/>
                    </a:lnTo>
                    <a:lnTo>
                      <a:pt x="105" y="0"/>
                    </a:lnTo>
                    <a:lnTo>
                      <a:pt x="113" y="32"/>
                    </a:lnTo>
                    <a:lnTo>
                      <a:pt x="28" y="34"/>
                    </a:lnTo>
                    <a:lnTo>
                      <a:pt x="221" y="105"/>
                    </a:lnTo>
                    <a:lnTo>
                      <a:pt x="53" y="168"/>
                    </a:lnTo>
                    <a:lnTo>
                      <a:pt x="6" y="83"/>
                    </a:lnTo>
                    <a:lnTo>
                      <a:pt x="14" y="196"/>
                    </a:lnTo>
                    <a:lnTo>
                      <a:pt x="118" y="195"/>
                    </a:lnTo>
                    <a:lnTo>
                      <a:pt x="119" y="315"/>
                    </a:lnTo>
                    <a:lnTo>
                      <a:pt x="88" y="308"/>
                    </a:lnTo>
                    <a:lnTo>
                      <a:pt x="79" y="356"/>
                    </a:lnTo>
                    <a:lnTo>
                      <a:pt x="79" y="356"/>
                    </a:lnTo>
                    <a:lnTo>
                      <a:pt x="79" y="3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10" name="Freeform 74">
                <a:extLst>
                  <a:ext uri="{FF2B5EF4-FFF2-40B4-BE49-F238E27FC236}">
                    <a16:creationId xmlns:a16="http://schemas.microsoft.com/office/drawing/2014/main" id="{3F847549-3341-498A-BAAB-B818A01432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2478"/>
                <a:ext cx="247" cy="1046"/>
              </a:xfrm>
              <a:custGeom>
                <a:avLst/>
                <a:gdLst>
                  <a:gd name="T0" fmla="*/ 0 w 494"/>
                  <a:gd name="T1" fmla="*/ 2079 h 2092"/>
                  <a:gd name="T2" fmla="*/ 326 w 494"/>
                  <a:gd name="T3" fmla="*/ 2092 h 2092"/>
                  <a:gd name="T4" fmla="*/ 445 w 494"/>
                  <a:gd name="T5" fmla="*/ 2001 h 2092"/>
                  <a:gd name="T6" fmla="*/ 494 w 494"/>
                  <a:gd name="T7" fmla="*/ 0 h 2092"/>
                  <a:gd name="T8" fmla="*/ 304 w 494"/>
                  <a:gd name="T9" fmla="*/ 522 h 2092"/>
                  <a:gd name="T10" fmla="*/ 310 w 494"/>
                  <a:gd name="T11" fmla="*/ 697 h 2092"/>
                  <a:gd name="T12" fmla="*/ 381 w 494"/>
                  <a:gd name="T13" fmla="*/ 663 h 2092"/>
                  <a:gd name="T14" fmla="*/ 389 w 494"/>
                  <a:gd name="T15" fmla="*/ 755 h 2092"/>
                  <a:gd name="T16" fmla="*/ 318 w 494"/>
                  <a:gd name="T17" fmla="*/ 838 h 2092"/>
                  <a:gd name="T18" fmla="*/ 310 w 494"/>
                  <a:gd name="T19" fmla="*/ 993 h 2092"/>
                  <a:gd name="T20" fmla="*/ 367 w 494"/>
                  <a:gd name="T21" fmla="*/ 959 h 2092"/>
                  <a:gd name="T22" fmla="*/ 367 w 494"/>
                  <a:gd name="T23" fmla="*/ 1050 h 2092"/>
                  <a:gd name="T24" fmla="*/ 417 w 494"/>
                  <a:gd name="T25" fmla="*/ 1050 h 2092"/>
                  <a:gd name="T26" fmla="*/ 423 w 494"/>
                  <a:gd name="T27" fmla="*/ 1156 h 2092"/>
                  <a:gd name="T28" fmla="*/ 360 w 494"/>
                  <a:gd name="T29" fmla="*/ 1205 h 2092"/>
                  <a:gd name="T30" fmla="*/ 353 w 494"/>
                  <a:gd name="T31" fmla="*/ 1346 h 2092"/>
                  <a:gd name="T32" fmla="*/ 395 w 494"/>
                  <a:gd name="T33" fmla="*/ 1332 h 2092"/>
                  <a:gd name="T34" fmla="*/ 403 w 494"/>
                  <a:gd name="T35" fmla="*/ 1424 h 2092"/>
                  <a:gd name="T36" fmla="*/ 326 w 494"/>
                  <a:gd name="T37" fmla="*/ 1493 h 2092"/>
                  <a:gd name="T38" fmla="*/ 332 w 494"/>
                  <a:gd name="T39" fmla="*/ 1860 h 2092"/>
                  <a:gd name="T40" fmla="*/ 248 w 494"/>
                  <a:gd name="T41" fmla="*/ 1874 h 2092"/>
                  <a:gd name="T42" fmla="*/ 248 w 494"/>
                  <a:gd name="T43" fmla="*/ 1924 h 2092"/>
                  <a:gd name="T44" fmla="*/ 177 w 494"/>
                  <a:gd name="T45" fmla="*/ 1930 h 2092"/>
                  <a:gd name="T46" fmla="*/ 177 w 494"/>
                  <a:gd name="T47" fmla="*/ 1979 h 2092"/>
                  <a:gd name="T48" fmla="*/ 254 w 494"/>
                  <a:gd name="T49" fmla="*/ 1993 h 2092"/>
                  <a:gd name="T50" fmla="*/ 248 w 494"/>
                  <a:gd name="T51" fmla="*/ 2043 h 2092"/>
                  <a:gd name="T52" fmla="*/ 72 w 494"/>
                  <a:gd name="T53" fmla="*/ 2029 h 2092"/>
                  <a:gd name="T54" fmla="*/ 0 w 494"/>
                  <a:gd name="T55" fmla="*/ 2079 h 2092"/>
                  <a:gd name="T56" fmla="*/ 0 w 494"/>
                  <a:gd name="T57" fmla="*/ 2079 h 2092"/>
                  <a:gd name="T58" fmla="*/ 0 w 494"/>
                  <a:gd name="T59" fmla="*/ 2079 h 20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94" h="2092">
                    <a:moveTo>
                      <a:pt x="0" y="2079"/>
                    </a:moveTo>
                    <a:lnTo>
                      <a:pt x="326" y="2092"/>
                    </a:lnTo>
                    <a:lnTo>
                      <a:pt x="445" y="2001"/>
                    </a:lnTo>
                    <a:lnTo>
                      <a:pt x="494" y="0"/>
                    </a:lnTo>
                    <a:lnTo>
                      <a:pt x="304" y="522"/>
                    </a:lnTo>
                    <a:lnTo>
                      <a:pt x="310" y="697"/>
                    </a:lnTo>
                    <a:lnTo>
                      <a:pt x="381" y="663"/>
                    </a:lnTo>
                    <a:lnTo>
                      <a:pt x="389" y="755"/>
                    </a:lnTo>
                    <a:lnTo>
                      <a:pt x="318" y="838"/>
                    </a:lnTo>
                    <a:lnTo>
                      <a:pt x="310" y="993"/>
                    </a:lnTo>
                    <a:lnTo>
                      <a:pt x="367" y="959"/>
                    </a:lnTo>
                    <a:lnTo>
                      <a:pt x="367" y="1050"/>
                    </a:lnTo>
                    <a:lnTo>
                      <a:pt x="417" y="1050"/>
                    </a:lnTo>
                    <a:lnTo>
                      <a:pt x="423" y="1156"/>
                    </a:lnTo>
                    <a:lnTo>
                      <a:pt x="360" y="1205"/>
                    </a:lnTo>
                    <a:lnTo>
                      <a:pt x="353" y="1346"/>
                    </a:lnTo>
                    <a:lnTo>
                      <a:pt x="395" y="1332"/>
                    </a:lnTo>
                    <a:lnTo>
                      <a:pt x="403" y="1424"/>
                    </a:lnTo>
                    <a:lnTo>
                      <a:pt x="326" y="1493"/>
                    </a:lnTo>
                    <a:lnTo>
                      <a:pt x="332" y="1860"/>
                    </a:lnTo>
                    <a:lnTo>
                      <a:pt x="248" y="1874"/>
                    </a:lnTo>
                    <a:lnTo>
                      <a:pt x="248" y="1924"/>
                    </a:lnTo>
                    <a:lnTo>
                      <a:pt x="177" y="1930"/>
                    </a:lnTo>
                    <a:lnTo>
                      <a:pt x="177" y="1979"/>
                    </a:lnTo>
                    <a:lnTo>
                      <a:pt x="254" y="1993"/>
                    </a:lnTo>
                    <a:lnTo>
                      <a:pt x="248" y="2043"/>
                    </a:lnTo>
                    <a:lnTo>
                      <a:pt x="72" y="2029"/>
                    </a:lnTo>
                    <a:lnTo>
                      <a:pt x="0" y="2079"/>
                    </a:lnTo>
                    <a:lnTo>
                      <a:pt x="0" y="2079"/>
                    </a:lnTo>
                    <a:lnTo>
                      <a:pt x="0" y="20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11" name="Freeform 75">
                <a:extLst>
                  <a:ext uri="{FF2B5EF4-FFF2-40B4-BE49-F238E27FC236}">
                    <a16:creationId xmlns:a16="http://schemas.microsoft.com/office/drawing/2014/main" id="{DED43C6D-98CA-42D8-8E70-2AAAD464E2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2959"/>
                <a:ext cx="116" cy="66"/>
              </a:xfrm>
              <a:custGeom>
                <a:avLst/>
                <a:gdLst>
                  <a:gd name="T0" fmla="*/ 183 w 231"/>
                  <a:gd name="T1" fmla="*/ 0 h 132"/>
                  <a:gd name="T2" fmla="*/ 216 w 231"/>
                  <a:gd name="T3" fmla="*/ 42 h 132"/>
                  <a:gd name="T4" fmla="*/ 231 w 231"/>
                  <a:gd name="T5" fmla="*/ 132 h 132"/>
                  <a:gd name="T6" fmla="*/ 31 w 231"/>
                  <a:gd name="T7" fmla="*/ 121 h 132"/>
                  <a:gd name="T8" fmla="*/ 0 w 231"/>
                  <a:gd name="T9" fmla="*/ 84 h 132"/>
                  <a:gd name="T10" fmla="*/ 178 w 231"/>
                  <a:gd name="T11" fmla="*/ 90 h 132"/>
                  <a:gd name="T12" fmla="*/ 183 w 231"/>
                  <a:gd name="T13" fmla="*/ 0 h 132"/>
                  <a:gd name="T14" fmla="*/ 183 w 231"/>
                  <a:gd name="T15" fmla="*/ 0 h 132"/>
                  <a:gd name="T16" fmla="*/ 183 w 231"/>
                  <a:gd name="T1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1" h="132">
                    <a:moveTo>
                      <a:pt x="183" y="0"/>
                    </a:moveTo>
                    <a:lnTo>
                      <a:pt x="216" y="42"/>
                    </a:lnTo>
                    <a:lnTo>
                      <a:pt x="231" y="132"/>
                    </a:lnTo>
                    <a:lnTo>
                      <a:pt x="31" y="121"/>
                    </a:lnTo>
                    <a:lnTo>
                      <a:pt x="0" y="84"/>
                    </a:lnTo>
                    <a:lnTo>
                      <a:pt x="178" y="90"/>
                    </a:lnTo>
                    <a:lnTo>
                      <a:pt x="183" y="0"/>
                    </a:lnTo>
                    <a:lnTo>
                      <a:pt x="183" y="0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12" name="Freeform 76">
                <a:extLst>
                  <a:ext uri="{FF2B5EF4-FFF2-40B4-BE49-F238E27FC236}">
                    <a16:creationId xmlns:a16="http://schemas.microsoft.com/office/drawing/2014/main" id="{FDECC6FE-5DB6-47A5-9387-BEF84F3B09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" y="2305"/>
                <a:ext cx="121" cy="73"/>
              </a:xfrm>
              <a:custGeom>
                <a:avLst/>
                <a:gdLst>
                  <a:gd name="T0" fmla="*/ 0 w 241"/>
                  <a:gd name="T1" fmla="*/ 100 h 147"/>
                  <a:gd name="T2" fmla="*/ 199 w 241"/>
                  <a:gd name="T3" fmla="*/ 100 h 147"/>
                  <a:gd name="T4" fmla="*/ 210 w 241"/>
                  <a:gd name="T5" fmla="*/ 0 h 147"/>
                  <a:gd name="T6" fmla="*/ 236 w 241"/>
                  <a:gd name="T7" fmla="*/ 37 h 147"/>
                  <a:gd name="T8" fmla="*/ 241 w 241"/>
                  <a:gd name="T9" fmla="*/ 142 h 147"/>
                  <a:gd name="T10" fmla="*/ 32 w 241"/>
                  <a:gd name="T11" fmla="*/ 147 h 147"/>
                  <a:gd name="T12" fmla="*/ 0 w 241"/>
                  <a:gd name="T13" fmla="*/ 100 h 147"/>
                  <a:gd name="T14" fmla="*/ 0 w 241"/>
                  <a:gd name="T15" fmla="*/ 100 h 147"/>
                  <a:gd name="T16" fmla="*/ 0 w 241"/>
                  <a:gd name="T17" fmla="*/ 10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147">
                    <a:moveTo>
                      <a:pt x="0" y="100"/>
                    </a:moveTo>
                    <a:lnTo>
                      <a:pt x="199" y="100"/>
                    </a:lnTo>
                    <a:lnTo>
                      <a:pt x="210" y="0"/>
                    </a:lnTo>
                    <a:lnTo>
                      <a:pt x="236" y="37"/>
                    </a:lnTo>
                    <a:lnTo>
                      <a:pt x="241" y="142"/>
                    </a:lnTo>
                    <a:lnTo>
                      <a:pt x="32" y="14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13" name="Freeform 77">
                <a:extLst>
                  <a:ext uri="{FF2B5EF4-FFF2-40B4-BE49-F238E27FC236}">
                    <a16:creationId xmlns:a16="http://schemas.microsoft.com/office/drawing/2014/main" id="{EF4A776E-77A2-45A9-BCEC-930D5AABDA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2347"/>
                <a:ext cx="310" cy="109"/>
              </a:xfrm>
              <a:custGeom>
                <a:avLst/>
                <a:gdLst>
                  <a:gd name="T0" fmla="*/ 336 w 619"/>
                  <a:gd name="T1" fmla="*/ 0 h 217"/>
                  <a:gd name="T2" fmla="*/ 336 w 619"/>
                  <a:gd name="T3" fmla="*/ 80 h 217"/>
                  <a:gd name="T4" fmla="*/ 178 w 619"/>
                  <a:gd name="T5" fmla="*/ 74 h 217"/>
                  <a:gd name="T6" fmla="*/ 193 w 619"/>
                  <a:gd name="T7" fmla="*/ 173 h 217"/>
                  <a:gd name="T8" fmla="*/ 0 w 619"/>
                  <a:gd name="T9" fmla="*/ 173 h 217"/>
                  <a:gd name="T10" fmla="*/ 35 w 619"/>
                  <a:gd name="T11" fmla="*/ 206 h 217"/>
                  <a:gd name="T12" fmla="*/ 235 w 619"/>
                  <a:gd name="T13" fmla="*/ 217 h 217"/>
                  <a:gd name="T14" fmla="*/ 231 w 619"/>
                  <a:gd name="T15" fmla="*/ 133 h 217"/>
                  <a:gd name="T16" fmla="*/ 619 w 619"/>
                  <a:gd name="T17" fmla="*/ 170 h 217"/>
                  <a:gd name="T18" fmla="*/ 619 w 619"/>
                  <a:gd name="T19" fmla="*/ 74 h 217"/>
                  <a:gd name="T20" fmla="*/ 587 w 619"/>
                  <a:gd name="T21" fmla="*/ 111 h 217"/>
                  <a:gd name="T22" fmla="*/ 393 w 619"/>
                  <a:gd name="T23" fmla="*/ 116 h 217"/>
                  <a:gd name="T24" fmla="*/ 336 w 619"/>
                  <a:gd name="T25" fmla="*/ 0 h 217"/>
                  <a:gd name="T26" fmla="*/ 336 w 619"/>
                  <a:gd name="T27" fmla="*/ 0 h 217"/>
                  <a:gd name="T28" fmla="*/ 336 w 619"/>
                  <a:gd name="T2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19" h="217">
                    <a:moveTo>
                      <a:pt x="336" y="0"/>
                    </a:moveTo>
                    <a:lnTo>
                      <a:pt x="336" y="80"/>
                    </a:lnTo>
                    <a:lnTo>
                      <a:pt x="178" y="74"/>
                    </a:lnTo>
                    <a:lnTo>
                      <a:pt x="193" y="173"/>
                    </a:lnTo>
                    <a:lnTo>
                      <a:pt x="0" y="173"/>
                    </a:lnTo>
                    <a:lnTo>
                      <a:pt x="35" y="206"/>
                    </a:lnTo>
                    <a:lnTo>
                      <a:pt x="235" y="217"/>
                    </a:lnTo>
                    <a:lnTo>
                      <a:pt x="231" y="133"/>
                    </a:lnTo>
                    <a:lnTo>
                      <a:pt x="619" y="170"/>
                    </a:lnTo>
                    <a:lnTo>
                      <a:pt x="619" y="74"/>
                    </a:lnTo>
                    <a:lnTo>
                      <a:pt x="587" y="111"/>
                    </a:lnTo>
                    <a:lnTo>
                      <a:pt x="393" y="116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14" name="Freeform 78">
                <a:extLst>
                  <a:ext uri="{FF2B5EF4-FFF2-40B4-BE49-F238E27FC236}">
                    <a16:creationId xmlns:a16="http://schemas.microsoft.com/office/drawing/2014/main" id="{6D776EEE-9323-4F20-ACD1-088AF4CF6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2330"/>
                <a:ext cx="228" cy="113"/>
              </a:xfrm>
              <a:custGeom>
                <a:avLst/>
                <a:gdLst>
                  <a:gd name="T0" fmla="*/ 0 w 457"/>
                  <a:gd name="T1" fmla="*/ 173 h 226"/>
                  <a:gd name="T2" fmla="*/ 211 w 457"/>
                  <a:gd name="T3" fmla="*/ 178 h 226"/>
                  <a:gd name="T4" fmla="*/ 211 w 457"/>
                  <a:gd name="T5" fmla="*/ 89 h 226"/>
                  <a:gd name="T6" fmla="*/ 410 w 457"/>
                  <a:gd name="T7" fmla="*/ 89 h 226"/>
                  <a:gd name="T8" fmla="*/ 426 w 457"/>
                  <a:gd name="T9" fmla="*/ 0 h 226"/>
                  <a:gd name="T10" fmla="*/ 457 w 457"/>
                  <a:gd name="T11" fmla="*/ 120 h 226"/>
                  <a:gd name="T12" fmla="*/ 273 w 457"/>
                  <a:gd name="T13" fmla="*/ 136 h 226"/>
                  <a:gd name="T14" fmla="*/ 268 w 457"/>
                  <a:gd name="T15" fmla="*/ 226 h 226"/>
                  <a:gd name="T16" fmla="*/ 53 w 457"/>
                  <a:gd name="T17" fmla="*/ 220 h 226"/>
                  <a:gd name="T18" fmla="*/ 0 w 457"/>
                  <a:gd name="T19" fmla="*/ 173 h 226"/>
                  <a:gd name="T20" fmla="*/ 0 w 457"/>
                  <a:gd name="T21" fmla="*/ 173 h 226"/>
                  <a:gd name="T22" fmla="*/ 0 w 457"/>
                  <a:gd name="T23" fmla="*/ 173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7" h="226">
                    <a:moveTo>
                      <a:pt x="0" y="173"/>
                    </a:moveTo>
                    <a:lnTo>
                      <a:pt x="211" y="178"/>
                    </a:lnTo>
                    <a:lnTo>
                      <a:pt x="211" y="89"/>
                    </a:lnTo>
                    <a:lnTo>
                      <a:pt x="410" y="89"/>
                    </a:lnTo>
                    <a:lnTo>
                      <a:pt x="426" y="0"/>
                    </a:lnTo>
                    <a:lnTo>
                      <a:pt x="457" y="120"/>
                    </a:lnTo>
                    <a:lnTo>
                      <a:pt x="273" y="136"/>
                    </a:lnTo>
                    <a:lnTo>
                      <a:pt x="268" y="226"/>
                    </a:lnTo>
                    <a:lnTo>
                      <a:pt x="53" y="220"/>
                    </a:lnTo>
                    <a:lnTo>
                      <a:pt x="0" y="173"/>
                    </a:lnTo>
                    <a:lnTo>
                      <a:pt x="0" y="173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15" name="Freeform 79">
                <a:extLst>
                  <a:ext uri="{FF2B5EF4-FFF2-40B4-BE49-F238E27FC236}">
                    <a16:creationId xmlns:a16="http://schemas.microsoft.com/office/drawing/2014/main" id="{D0E40794-04CA-46B5-9A21-C014B1CA7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" y="3760"/>
                <a:ext cx="2055" cy="85"/>
              </a:xfrm>
              <a:custGeom>
                <a:avLst/>
                <a:gdLst>
                  <a:gd name="T0" fmla="*/ 100 w 4110"/>
                  <a:gd name="T1" fmla="*/ 21 h 169"/>
                  <a:gd name="T2" fmla="*/ 3588 w 4110"/>
                  <a:gd name="T3" fmla="*/ 63 h 169"/>
                  <a:gd name="T4" fmla="*/ 3652 w 4110"/>
                  <a:gd name="T5" fmla="*/ 169 h 169"/>
                  <a:gd name="T6" fmla="*/ 3638 w 4110"/>
                  <a:gd name="T7" fmla="*/ 42 h 169"/>
                  <a:gd name="T8" fmla="*/ 3726 w 4110"/>
                  <a:gd name="T9" fmla="*/ 122 h 169"/>
                  <a:gd name="T10" fmla="*/ 3734 w 4110"/>
                  <a:gd name="T11" fmla="*/ 60 h 169"/>
                  <a:gd name="T12" fmla="*/ 3814 w 4110"/>
                  <a:gd name="T13" fmla="*/ 113 h 169"/>
                  <a:gd name="T14" fmla="*/ 3817 w 4110"/>
                  <a:gd name="T15" fmla="*/ 52 h 169"/>
                  <a:gd name="T16" fmla="*/ 3884 w 4110"/>
                  <a:gd name="T17" fmla="*/ 119 h 169"/>
                  <a:gd name="T18" fmla="*/ 3878 w 4110"/>
                  <a:gd name="T19" fmla="*/ 49 h 169"/>
                  <a:gd name="T20" fmla="*/ 4011 w 4110"/>
                  <a:gd name="T21" fmla="*/ 127 h 169"/>
                  <a:gd name="T22" fmla="*/ 3961 w 4110"/>
                  <a:gd name="T23" fmla="*/ 28 h 169"/>
                  <a:gd name="T24" fmla="*/ 4110 w 4110"/>
                  <a:gd name="T25" fmla="*/ 127 h 169"/>
                  <a:gd name="T26" fmla="*/ 4031 w 4110"/>
                  <a:gd name="T27" fmla="*/ 7 h 169"/>
                  <a:gd name="T28" fmla="*/ 0 w 4110"/>
                  <a:gd name="T29" fmla="*/ 0 h 169"/>
                  <a:gd name="T30" fmla="*/ 100 w 4110"/>
                  <a:gd name="T31" fmla="*/ 21 h 169"/>
                  <a:gd name="T32" fmla="*/ 100 w 4110"/>
                  <a:gd name="T33" fmla="*/ 21 h 169"/>
                  <a:gd name="T34" fmla="*/ 100 w 4110"/>
                  <a:gd name="T35" fmla="*/ 2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10" h="169">
                    <a:moveTo>
                      <a:pt x="100" y="21"/>
                    </a:moveTo>
                    <a:lnTo>
                      <a:pt x="3588" y="63"/>
                    </a:lnTo>
                    <a:lnTo>
                      <a:pt x="3652" y="169"/>
                    </a:lnTo>
                    <a:lnTo>
                      <a:pt x="3638" y="42"/>
                    </a:lnTo>
                    <a:lnTo>
                      <a:pt x="3726" y="122"/>
                    </a:lnTo>
                    <a:lnTo>
                      <a:pt x="3734" y="60"/>
                    </a:lnTo>
                    <a:lnTo>
                      <a:pt x="3814" y="113"/>
                    </a:lnTo>
                    <a:lnTo>
                      <a:pt x="3817" y="52"/>
                    </a:lnTo>
                    <a:lnTo>
                      <a:pt x="3884" y="119"/>
                    </a:lnTo>
                    <a:lnTo>
                      <a:pt x="3878" y="49"/>
                    </a:lnTo>
                    <a:lnTo>
                      <a:pt x="4011" y="127"/>
                    </a:lnTo>
                    <a:lnTo>
                      <a:pt x="3961" y="28"/>
                    </a:lnTo>
                    <a:lnTo>
                      <a:pt x="4110" y="127"/>
                    </a:lnTo>
                    <a:lnTo>
                      <a:pt x="4031" y="7"/>
                    </a:lnTo>
                    <a:lnTo>
                      <a:pt x="0" y="0"/>
                    </a:lnTo>
                    <a:lnTo>
                      <a:pt x="100" y="21"/>
                    </a:lnTo>
                    <a:lnTo>
                      <a:pt x="100" y="21"/>
                    </a:lnTo>
                    <a:lnTo>
                      <a:pt x="10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4416" name="Freeform 80">
                <a:extLst>
                  <a:ext uri="{FF2B5EF4-FFF2-40B4-BE49-F238E27FC236}">
                    <a16:creationId xmlns:a16="http://schemas.microsoft.com/office/drawing/2014/main" id="{02AA68C5-A60D-4C04-9EB3-BCFAC3218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" y="3771"/>
                <a:ext cx="369" cy="102"/>
              </a:xfrm>
              <a:custGeom>
                <a:avLst/>
                <a:gdLst>
                  <a:gd name="T0" fmla="*/ 0 w 739"/>
                  <a:gd name="T1" fmla="*/ 191 h 203"/>
                  <a:gd name="T2" fmla="*/ 486 w 739"/>
                  <a:gd name="T3" fmla="*/ 161 h 203"/>
                  <a:gd name="T4" fmla="*/ 387 w 739"/>
                  <a:gd name="T5" fmla="*/ 0 h 203"/>
                  <a:gd name="T6" fmla="*/ 739 w 739"/>
                  <a:gd name="T7" fmla="*/ 28 h 203"/>
                  <a:gd name="T8" fmla="*/ 486 w 739"/>
                  <a:gd name="T9" fmla="*/ 70 h 203"/>
                  <a:gd name="T10" fmla="*/ 592 w 739"/>
                  <a:gd name="T11" fmla="*/ 203 h 203"/>
                  <a:gd name="T12" fmla="*/ 0 w 739"/>
                  <a:gd name="T13" fmla="*/ 191 h 203"/>
                  <a:gd name="T14" fmla="*/ 0 w 739"/>
                  <a:gd name="T15" fmla="*/ 191 h 203"/>
                  <a:gd name="T16" fmla="*/ 0 w 739"/>
                  <a:gd name="T17" fmla="*/ 19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9" h="203">
                    <a:moveTo>
                      <a:pt x="0" y="191"/>
                    </a:moveTo>
                    <a:lnTo>
                      <a:pt x="486" y="161"/>
                    </a:lnTo>
                    <a:lnTo>
                      <a:pt x="387" y="0"/>
                    </a:lnTo>
                    <a:lnTo>
                      <a:pt x="739" y="28"/>
                    </a:lnTo>
                    <a:lnTo>
                      <a:pt x="486" y="70"/>
                    </a:lnTo>
                    <a:lnTo>
                      <a:pt x="592" y="203"/>
                    </a:lnTo>
                    <a:lnTo>
                      <a:pt x="0" y="191"/>
                    </a:lnTo>
                    <a:lnTo>
                      <a:pt x="0" y="191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6155" name="Rectangle 81">
              <a:extLst>
                <a:ext uri="{FF2B5EF4-FFF2-40B4-BE49-F238E27FC236}">
                  <a16:creationId xmlns:a16="http://schemas.microsoft.com/office/drawing/2014/main" id="{EED5FC6D-B46E-41D9-9A69-D00C45A34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4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2000" i="0">
                  <a:solidFill>
                    <a:schemeClr val="tx1"/>
                  </a:solidFill>
                  <a:latin typeface="Times New Roman" panose="02020603050405020304" pitchFamily="18" charset="0"/>
                </a:rPr>
                <a:t>Joe and Marty’s </a:t>
              </a:r>
            </a:p>
          </p:txBody>
        </p:sp>
      </p:grpSp>
      <p:sp>
        <p:nvSpPr>
          <p:cNvPr id="14418" name="Rectangle 82">
            <a:extLst>
              <a:ext uri="{FF2B5EF4-FFF2-40B4-BE49-F238E27FC236}">
                <a16:creationId xmlns:a16="http://schemas.microsoft.com/office/drawing/2014/main" id="{1BACD031-E5FB-4792-85E4-F3F2BEF3C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1565275"/>
            <a:ext cx="2819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en-US" sz="2400">
                <a:solidFill>
                  <a:srgbClr val="FF0000"/>
                </a:solidFill>
              </a:rPr>
              <a:t>Persekutuan (</a:t>
            </a:r>
            <a:r>
              <a:rPr lang="id-ID" altLang="en-US" sz="2400" i="1">
                <a:solidFill>
                  <a:srgbClr val="FF0000"/>
                </a:solidFill>
              </a:rPr>
              <a:t>partnership</a:t>
            </a:r>
            <a:r>
              <a:rPr lang="id-ID" altLang="en-US" sz="2400">
                <a:solidFill>
                  <a:srgbClr val="FF0000"/>
                </a:solidFill>
              </a:rPr>
              <a:t>) dimiliki oleh dua orang atau lebih</a:t>
            </a:r>
          </a:p>
        </p:txBody>
      </p:sp>
      <p:sp>
        <p:nvSpPr>
          <p:cNvPr id="14421" name="Rectangle 85">
            <a:extLst>
              <a:ext uri="{FF2B5EF4-FFF2-40B4-BE49-F238E27FC236}">
                <a16:creationId xmlns:a16="http://schemas.microsoft.com/office/drawing/2014/main" id="{560F3E09-8038-4E9F-885A-82DF1AB4D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638"/>
            <a:ext cx="56276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d-ID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Tipe Organisasi Bisnis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66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16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66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16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build="p" autoUpdateAnimBg="0" advAuto="1000"/>
      <p:bldP spid="14343" grpId="0" build="p" autoUpdateAnimBg="0" advAuto="1000"/>
      <p:bldP spid="144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C7695772-E4B6-4B21-AC3A-10FA5B15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E45729-6F62-4A5D-AD19-38613C5056CA}" type="slidenum">
              <a:rPr lang="en-US" altLang="en-US" sz="1400" b="0" i="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400" b="0" i="0">
              <a:solidFill>
                <a:schemeClr val="tx1"/>
              </a:solidFill>
            </a:endParaRPr>
          </a:p>
        </p:txBody>
      </p:sp>
      <p:pic>
        <p:nvPicPr>
          <p:cNvPr id="7171" name="Picture 4">
            <a:extLst>
              <a:ext uri="{FF2B5EF4-FFF2-40B4-BE49-F238E27FC236}">
                <a16:creationId xmlns:a16="http://schemas.microsoft.com/office/drawing/2014/main" id="{0FC571B8-3309-4FF0-868F-E75236977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798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5" name="AutoShape 5">
            <a:extLst>
              <a:ext uri="{FF2B5EF4-FFF2-40B4-BE49-F238E27FC236}">
                <a16:creationId xmlns:a16="http://schemas.microsoft.com/office/drawing/2014/main" id="{22FD03A1-E59B-4921-881B-780BD0CDB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1254126"/>
            <a:ext cx="4195763" cy="1814513"/>
          </a:xfrm>
          <a:prstGeom prst="wedgeRoundRectCallout">
            <a:avLst>
              <a:gd name="adj1" fmla="val -57380"/>
              <a:gd name="adj2" fmla="val 7309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 anchor="ctr"/>
          <a:lstStyle>
            <a:lvl1pPr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d-ID" altLang="en-US" sz="3200" i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C991C541-802E-4E73-9014-8F344BBA4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0975" y="1709739"/>
            <a:ext cx="3886200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b="0" i="0" u="sng">
                <a:latin typeface="Times New Roman" panose="02020603050405020304" pitchFamily="18" charset="0"/>
              </a:rPr>
              <a:t>Kelebihan</a:t>
            </a:r>
            <a:endParaRPr lang="id-ID" altLang="en-US" b="0" i="0"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  <a:buFontTx/>
              <a:buChar char="•"/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Kemampuan sumber dana yang besar dengan menerbitkan saham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40118EEF-1F8D-45E1-8FC0-43AE7B4ED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4149725"/>
            <a:ext cx="388620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id-ID" altLang="en-US" b="0" i="0" u="sng">
                <a:latin typeface="Times New Roman" panose="02020603050405020304" pitchFamily="18" charset="0"/>
              </a:rPr>
              <a:t>Kekurangan</a:t>
            </a:r>
            <a:endParaRPr lang="id-ID" altLang="en-US" b="0" i="0">
              <a:latin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Char char="•"/>
            </a:pP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Terkena pajak dua kali</a:t>
            </a:r>
            <a:r>
              <a:rPr lang="id-ID" altLang="en-US" b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(</a:t>
            </a:r>
            <a:r>
              <a:rPr lang="id-ID" altLang="en-US" b="0">
                <a:solidFill>
                  <a:srgbClr val="0066FF"/>
                </a:solidFill>
                <a:latin typeface="Times New Roman" panose="02020603050405020304" pitchFamily="18" charset="0"/>
              </a:rPr>
              <a:t>Double Taxation</a:t>
            </a:r>
            <a:r>
              <a:rPr lang="id-ID" altLang="en-US" b="0" i="0">
                <a:solidFill>
                  <a:srgbClr val="0066FF"/>
                </a:solidFill>
                <a:latin typeface="Times New Roman" panose="02020603050405020304" pitchFamily="18" charset="0"/>
              </a:rPr>
              <a:t>)</a:t>
            </a:r>
            <a:endParaRPr lang="id-ID" altLang="en-US" b="0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443" name="Group 83">
            <a:extLst>
              <a:ext uri="{FF2B5EF4-FFF2-40B4-BE49-F238E27FC236}">
                <a16:creationId xmlns:a16="http://schemas.microsoft.com/office/drawing/2014/main" id="{79390F5B-B682-45A2-B38D-5D0E7BCC17B8}"/>
              </a:ext>
            </a:extLst>
          </p:cNvPr>
          <p:cNvGrpSpPr>
            <a:grpSpLocks/>
          </p:cNvGrpSpPr>
          <p:nvPr/>
        </p:nvGrpSpPr>
        <p:grpSpPr bwMode="auto">
          <a:xfrm>
            <a:off x="2668588" y="3213100"/>
            <a:ext cx="3656012" cy="2787650"/>
            <a:chOff x="721" y="2024"/>
            <a:chExt cx="2303" cy="1756"/>
          </a:xfrm>
        </p:grpSpPr>
        <p:grpSp>
          <p:nvGrpSpPr>
            <p:cNvPr id="7178" name="Group 8">
              <a:extLst>
                <a:ext uri="{FF2B5EF4-FFF2-40B4-BE49-F238E27FC236}">
                  <a16:creationId xmlns:a16="http://schemas.microsoft.com/office/drawing/2014/main" id="{7BF846B4-F050-4E06-8961-0E4C1E107F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" y="2024"/>
              <a:ext cx="2303" cy="1756"/>
              <a:chOff x="562" y="2169"/>
              <a:chExt cx="2303" cy="1756"/>
            </a:xfrm>
          </p:grpSpPr>
          <p:sp>
            <p:nvSpPr>
              <p:cNvPr id="15369" name="Freeform 9">
                <a:extLst>
                  <a:ext uri="{FF2B5EF4-FFF2-40B4-BE49-F238E27FC236}">
                    <a16:creationId xmlns:a16="http://schemas.microsoft.com/office/drawing/2014/main" id="{58128C47-734D-47A1-B339-4B8FA8DDF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" y="2716"/>
                <a:ext cx="1893" cy="987"/>
              </a:xfrm>
              <a:custGeom>
                <a:avLst/>
                <a:gdLst>
                  <a:gd name="T0" fmla="*/ 3141 w 3784"/>
                  <a:gd name="T1" fmla="*/ 28 h 1974"/>
                  <a:gd name="T2" fmla="*/ 7 w 3784"/>
                  <a:gd name="T3" fmla="*/ 0 h 1974"/>
                  <a:gd name="T4" fmla="*/ 0 w 3784"/>
                  <a:gd name="T5" fmla="*/ 1926 h 1974"/>
                  <a:gd name="T6" fmla="*/ 3784 w 3784"/>
                  <a:gd name="T7" fmla="*/ 1974 h 1974"/>
                  <a:gd name="T8" fmla="*/ 3422 w 3784"/>
                  <a:gd name="T9" fmla="*/ 384 h 1974"/>
                  <a:gd name="T10" fmla="*/ 3141 w 3784"/>
                  <a:gd name="T11" fmla="*/ 28 h 1974"/>
                  <a:gd name="T12" fmla="*/ 3141 w 3784"/>
                  <a:gd name="T13" fmla="*/ 28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84" h="1974">
                    <a:moveTo>
                      <a:pt x="3141" y="28"/>
                    </a:moveTo>
                    <a:lnTo>
                      <a:pt x="7" y="0"/>
                    </a:lnTo>
                    <a:lnTo>
                      <a:pt x="0" y="1926"/>
                    </a:lnTo>
                    <a:lnTo>
                      <a:pt x="3784" y="1974"/>
                    </a:lnTo>
                    <a:lnTo>
                      <a:pt x="3422" y="384"/>
                    </a:lnTo>
                    <a:lnTo>
                      <a:pt x="3141" y="28"/>
                    </a:lnTo>
                    <a:lnTo>
                      <a:pt x="3141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0" name="Freeform 10">
                <a:extLst>
                  <a:ext uri="{FF2B5EF4-FFF2-40B4-BE49-F238E27FC236}">
                    <a16:creationId xmlns:a16="http://schemas.microsoft.com/office/drawing/2014/main" id="{B4B02F4F-35FF-4B4D-AACA-E16D9F2F70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9" y="3133"/>
                <a:ext cx="559" cy="416"/>
              </a:xfrm>
              <a:custGeom>
                <a:avLst/>
                <a:gdLst>
                  <a:gd name="T0" fmla="*/ 161 w 1118"/>
                  <a:gd name="T1" fmla="*/ 14 h 832"/>
                  <a:gd name="T2" fmla="*/ 134 w 1118"/>
                  <a:gd name="T3" fmla="*/ 445 h 832"/>
                  <a:gd name="T4" fmla="*/ 0 w 1118"/>
                  <a:gd name="T5" fmla="*/ 445 h 832"/>
                  <a:gd name="T6" fmla="*/ 70 w 1118"/>
                  <a:gd name="T7" fmla="*/ 769 h 832"/>
                  <a:gd name="T8" fmla="*/ 753 w 1118"/>
                  <a:gd name="T9" fmla="*/ 776 h 832"/>
                  <a:gd name="T10" fmla="*/ 796 w 1118"/>
                  <a:gd name="T11" fmla="*/ 832 h 832"/>
                  <a:gd name="T12" fmla="*/ 1112 w 1118"/>
                  <a:gd name="T13" fmla="*/ 832 h 832"/>
                  <a:gd name="T14" fmla="*/ 1118 w 1118"/>
                  <a:gd name="T15" fmla="*/ 508 h 832"/>
                  <a:gd name="T16" fmla="*/ 888 w 1118"/>
                  <a:gd name="T17" fmla="*/ 515 h 832"/>
                  <a:gd name="T18" fmla="*/ 858 w 1118"/>
                  <a:gd name="T19" fmla="*/ 22 h 832"/>
                  <a:gd name="T20" fmla="*/ 782 w 1118"/>
                  <a:gd name="T21" fmla="*/ 0 h 832"/>
                  <a:gd name="T22" fmla="*/ 737 w 1118"/>
                  <a:gd name="T23" fmla="*/ 211 h 832"/>
                  <a:gd name="T24" fmla="*/ 205 w 1118"/>
                  <a:gd name="T25" fmla="*/ 248 h 832"/>
                  <a:gd name="T26" fmla="*/ 161 w 1118"/>
                  <a:gd name="T27" fmla="*/ 14 h 832"/>
                  <a:gd name="T28" fmla="*/ 161 w 1118"/>
                  <a:gd name="T29" fmla="*/ 14 h 832"/>
                  <a:gd name="T30" fmla="*/ 161 w 1118"/>
                  <a:gd name="T31" fmla="*/ 14 h 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18" h="832">
                    <a:moveTo>
                      <a:pt x="161" y="14"/>
                    </a:moveTo>
                    <a:lnTo>
                      <a:pt x="134" y="445"/>
                    </a:lnTo>
                    <a:lnTo>
                      <a:pt x="0" y="445"/>
                    </a:lnTo>
                    <a:lnTo>
                      <a:pt x="70" y="769"/>
                    </a:lnTo>
                    <a:lnTo>
                      <a:pt x="753" y="776"/>
                    </a:lnTo>
                    <a:lnTo>
                      <a:pt x="796" y="832"/>
                    </a:lnTo>
                    <a:lnTo>
                      <a:pt x="1112" y="832"/>
                    </a:lnTo>
                    <a:lnTo>
                      <a:pt x="1118" y="508"/>
                    </a:lnTo>
                    <a:lnTo>
                      <a:pt x="888" y="515"/>
                    </a:lnTo>
                    <a:lnTo>
                      <a:pt x="858" y="22"/>
                    </a:lnTo>
                    <a:lnTo>
                      <a:pt x="782" y="0"/>
                    </a:lnTo>
                    <a:lnTo>
                      <a:pt x="737" y="211"/>
                    </a:lnTo>
                    <a:lnTo>
                      <a:pt x="205" y="248"/>
                    </a:lnTo>
                    <a:lnTo>
                      <a:pt x="161" y="14"/>
                    </a:lnTo>
                    <a:lnTo>
                      <a:pt x="161" y="14"/>
                    </a:lnTo>
                    <a:lnTo>
                      <a:pt x="161" y="14"/>
                    </a:lnTo>
                    <a:close/>
                  </a:path>
                </a:pathLst>
              </a:custGeom>
              <a:solidFill>
                <a:srgbClr val="FFA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1" name="Freeform 11">
                <a:extLst>
                  <a:ext uri="{FF2B5EF4-FFF2-40B4-BE49-F238E27FC236}">
                    <a16:creationId xmlns:a16="http://schemas.microsoft.com/office/drawing/2014/main" id="{B23251D3-B43D-47C2-8F77-E72535B09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3201"/>
                <a:ext cx="266" cy="328"/>
              </a:xfrm>
              <a:custGeom>
                <a:avLst/>
                <a:gdLst>
                  <a:gd name="T0" fmla="*/ 0 w 533"/>
                  <a:gd name="T1" fmla="*/ 0 h 657"/>
                  <a:gd name="T2" fmla="*/ 39 w 533"/>
                  <a:gd name="T3" fmla="*/ 657 h 657"/>
                  <a:gd name="T4" fmla="*/ 533 w 533"/>
                  <a:gd name="T5" fmla="*/ 626 h 657"/>
                  <a:gd name="T6" fmla="*/ 533 w 533"/>
                  <a:gd name="T7" fmla="*/ 88 h 657"/>
                  <a:gd name="T8" fmla="*/ 397 w 533"/>
                  <a:gd name="T9" fmla="*/ 39 h 657"/>
                  <a:gd name="T10" fmla="*/ 0 w 533"/>
                  <a:gd name="T11" fmla="*/ 0 h 657"/>
                  <a:gd name="T12" fmla="*/ 0 w 533"/>
                  <a:gd name="T13" fmla="*/ 0 h 657"/>
                  <a:gd name="T14" fmla="*/ 0 w 533"/>
                  <a:gd name="T15" fmla="*/ 0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33" h="657">
                    <a:moveTo>
                      <a:pt x="0" y="0"/>
                    </a:moveTo>
                    <a:lnTo>
                      <a:pt x="39" y="657"/>
                    </a:lnTo>
                    <a:lnTo>
                      <a:pt x="533" y="626"/>
                    </a:lnTo>
                    <a:lnTo>
                      <a:pt x="533" y="88"/>
                    </a:lnTo>
                    <a:lnTo>
                      <a:pt x="397" y="3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94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2" name="Freeform 12">
                <a:extLst>
                  <a:ext uri="{FF2B5EF4-FFF2-40B4-BE49-F238E27FC236}">
                    <a16:creationId xmlns:a16="http://schemas.microsoft.com/office/drawing/2014/main" id="{B8598DD0-E003-44C1-B207-818C2411C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" y="3757"/>
                <a:ext cx="2246" cy="168"/>
              </a:xfrm>
              <a:custGeom>
                <a:avLst/>
                <a:gdLst>
                  <a:gd name="T0" fmla="*/ 0 w 4492"/>
                  <a:gd name="T1" fmla="*/ 2 h 336"/>
                  <a:gd name="T2" fmla="*/ 380 w 4492"/>
                  <a:gd name="T3" fmla="*/ 212 h 336"/>
                  <a:gd name="T4" fmla="*/ 1369 w 4492"/>
                  <a:gd name="T5" fmla="*/ 299 h 336"/>
                  <a:gd name="T6" fmla="*/ 2266 w 4492"/>
                  <a:gd name="T7" fmla="*/ 248 h 336"/>
                  <a:gd name="T8" fmla="*/ 3048 w 4492"/>
                  <a:gd name="T9" fmla="*/ 170 h 336"/>
                  <a:gd name="T10" fmla="*/ 3810 w 4492"/>
                  <a:gd name="T11" fmla="*/ 336 h 336"/>
                  <a:gd name="T12" fmla="*/ 4482 w 4492"/>
                  <a:gd name="T13" fmla="*/ 254 h 336"/>
                  <a:gd name="T14" fmla="*/ 4398 w 4492"/>
                  <a:gd name="T15" fmla="*/ 107 h 336"/>
                  <a:gd name="T16" fmla="*/ 4492 w 4492"/>
                  <a:gd name="T17" fmla="*/ 0 h 336"/>
                  <a:gd name="T18" fmla="*/ 0 w 4492"/>
                  <a:gd name="T19" fmla="*/ 2 h 336"/>
                  <a:gd name="T20" fmla="*/ 0 w 4492"/>
                  <a:gd name="T21" fmla="*/ 2 h 336"/>
                  <a:gd name="T22" fmla="*/ 0 w 4492"/>
                  <a:gd name="T23" fmla="*/ 2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492" h="336">
                    <a:moveTo>
                      <a:pt x="0" y="2"/>
                    </a:moveTo>
                    <a:lnTo>
                      <a:pt x="380" y="212"/>
                    </a:lnTo>
                    <a:lnTo>
                      <a:pt x="1369" y="299"/>
                    </a:lnTo>
                    <a:lnTo>
                      <a:pt x="2266" y="248"/>
                    </a:lnTo>
                    <a:lnTo>
                      <a:pt x="3048" y="170"/>
                    </a:lnTo>
                    <a:lnTo>
                      <a:pt x="3810" y="336"/>
                    </a:lnTo>
                    <a:lnTo>
                      <a:pt x="4482" y="254"/>
                    </a:lnTo>
                    <a:lnTo>
                      <a:pt x="4398" y="107"/>
                    </a:lnTo>
                    <a:lnTo>
                      <a:pt x="449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3" name="Freeform 13">
                <a:extLst>
                  <a:ext uri="{FF2B5EF4-FFF2-40B4-BE49-F238E27FC236}">
                    <a16:creationId xmlns:a16="http://schemas.microsoft.com/office/drawing/2014/main" id="{C5FBA503-0547-4EAB-8619-40A5B440C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3303"/>
                <a:ext cx="202" cy="70"/>
              </a:xfrm>
              <a:custGeom>
                <a:avLst/>
                <a:gdLst>
                  <a:gd name="T0" fmla="*/ 0 w 402"/>
                  <a:gd name="T1" fmla="*/ 20 h 140"/>
                  <a:gd name="T2" fmla="*/ 268 w 402"/>
                  <a:gd name="T3" fmla="*/ 0 h 140"/>
                  <a:gd name="T4" fmla="*/ 402 w 402"/>
                  <a:gd name="T5" fmla="*/ 111 h 140"/>
                  <a:gd name="T6" fmla="*/ 113 w 402"/>
                  <a:gd name="T7" fmla="*/ 140 h 140"/>
                  <a:gd name="T8" fmla="*/ 0 w 402"/>
                  <a:gd name="T9" fmla="*/ 20 h 140"/>
                  <a:gd name="T10" fmla="*/ 0 w 402"/>
                  <a:gd name="T11" fmla="*/ 20 h 140"/>
                  <a:gd name="T12" fmla="*/ 0 w 402"/>
                  <a:gd name="T13" fmla="*/ 2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2" h="140">
                    <a:moveTo>
                      <a:pt x="0" y="20"/>
                    </a:moveTo>
                    <a:lnTo>
                      <a:pt x="268" y="0"/>
                    </a:lnTo>
                    <a:lnTo>
                      <a:pt x="402" y="111"/>
                    </a:lnTo>
                    <a:lnTo>
                      <a:pt x="113" y="14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9999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4" name="Freeform 14">
                <a:extLst>
                  <a:ext uri="{FF2B5EF4-FFF2-40B4-BE49-F238E27FC236}">
                    <a16:creationId xmlns:a16="http://schemas.microsoft.com/office/drawing/2014/main" id="{78274EFB-55EF-4593-84B6-4214C9299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6" y="3292"/>
                <a:ext cx="190" cy="74"/>
              </a:xfrm>
              <a:custGeom>
                <a:avLst/>
                <a:gdLst>
                  <a:gd name="T0" fmla="*/ 0 w 381"/>
                  <a:gd name="T1" fmla="*/ 36 h 147"/>
                  <a:gd name="T2" fmla="*/ 85 w 381"/>
                  <a:gd name="T3" fmla="*/ 133 h 147"/>
                  <a:gd name="T4" fmla="*/ 381 w 381"/>
                  <a:gd name="T5" fmla="*/ 147 h 147"/>
                  <a:gd name="T6" fmla="*/ 149 w 381"/>
                  <a:gd name="T7" fmla="*/ 0 h 147"/>
                  <a:gd name="T8" fmla="*/ 0 w 381"/>
                  <a:gd name="T9" fmla="*/ 36 h 147"/>
                  <a:gd name="T10" fmla="*/ 0 w 381"/>
                  <a:gd name="T11" fmla="*/ 36 h 147"/>
                  <a:gd name="T12" fmla="*/ 0 w 381"/>
                  <a:gd name="T13" fmla="*/ 36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1" h="147">
                    <a:moveTo>
                      <a:pt x="0" y="36"/>
                    </a:moveTo>
                    <a:lnTo>
                      <a:pt x="85" y="133"/>
                    </a:lnTo>
                    <a:lnTo>
                      <a:pt x="381" y="147"/>
                    </a:lnTo>
                    <a:lnTo>
                      <a:pt x="149" y="0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FFB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5" name="Freeform 15">
                <a:extLst>
                  <a:ext uri="{FF2B5EF4-FFF2-40B4-BE49-F238E27FC236}">
                    <a16:creationId xmlns:a16="http://schemas.microsoft.com/office/drawing/2014/main" id="{04668E8A-B37C-4F3F-8C1C-FAC7054E3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3" y="3324"/>
                <a:ext cx="183" cy="98"/>
              </a:xfrm>
              <a:custGeom>
                <a:avLst/>
                <a:gdLst>
                  <a:gd name="T0" fmla="*/ 0 w 365"/>
                  <a:gd name="T1" fmla="*/ 0 h 197"/>
                  <a:gd name="T2" fmla="*/ 34 w 365"/>
                  <a:gd name="T3" fmla="*/ 169 h 197"/>
                  <a:gd name="T4" fmla="*/ 294 w 365"/>
                  <a:gd name="T5" fmla="*/ 197 h 197"/>
                  <a:gd name="T6" fmla="*/ 365 w 365"/>
                  <a:gd name="T7" fmla="*/ 50 h 197"/>
                  <a:gd name="T8" fmla="*/ 0 w 365"/>
                  <a:gd name="T9" fmla="*/ 0 h 197"/>
                  <a:gd name="T10" fmla="*/ 0 w 365"/>
                  <a:gd name="T11" fmla="*/ 0 h 197"/>
                  <a:gd name="T12" fmla="*/ 0 w 365"/>
                  <a:gd name="T13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" h="197">
                    <a:moveTo>
                      <a:pt x="0" y="0"/>
                    </a:moveTo>
                    <a:lnTo>
                      <a:pt x="34" y="169"/>
                    </a:lnTo>
                    <a:lnTo>
                      <a:pt x="294" y="197"/>
                    </a:lnTo>
                    <a:lnTo>
                      <a:pt x="365" y="5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6" name="Freeform 16">
                <a:extLst>
                  <a:ext uri="{FF2B5EF4-FFF2-40B4-BE49-F238E27FC236}">
                    <a16:creationId xmlns:a16="http://schemas.microsoft.com/office/drawing/2014/main" id="{B1EF0016-5482-4D58-AF36-FE74D5BBC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3317"/>
                <a:ext cx="250" cy="98"/>
              </a:xfrm>
              <a:custGeom>
                <a:avLst/>
                <a:gdLst>
                  <a:gd name="T0" fmla="*/ 0 w 501"/>
                  <a:gd name="T1" fmla="*/ 155 h 197"/>
                  <a:gd name="T2" fmla="*/ 86 w 501"/>
                  <a:gd name="T3" fmla="*/ 0 h 197"/>
                  <a:gd name="T4" fmla="*/ 437 w 501"/>
                  <a:gd name="T5" fmla="*/ 21 h 197"/>
                  <a:gd name="T6" fmla="*/ 501 w 501"/>
                  <a:gd name="T7" fmla="*/ 197 h 197"/>
                  <a:gd name="T8" fmla="*/ 0 w 501"/>
                  <a:gd name="T9" fmla="*/ 155 h 197"/>
                  <a:gd name="T10" fmla="*/ 0 w 501"/>
                  <a:gd name="T11" fmla="*/ 155 h 197"/>
                  <a:gd name="T12" fmla="*/ 0 w 501"/>
                  <a:gd name="T13" fmla="*/ 15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1" h="197">
                    <a:moveTo>
                      <a:pt x="0" y="155"/>
                    </a:moveTo>
                    <a:lnTo>
                      <a:pt x="86" y="0"/>
                    </a:lnTo>
                    <a:lnTo>
                      <a:pt x="437" y="21"/>
                    </a:lnTo>
                    <a:lnTo>
                      <a:pt x="501" y="197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FF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7" name="Freeform 17">
                <a:extLst>
                  <a:ext uri="{FF2B5EF4-FFF2-40B4-BE49-F238E27FC236}">
                    <a16:creationId xmlns:a16="http://schemas.microsoft.com/office/drawing/2014/main" id="{CDAD89FF-FD50-4A40-A605-B74863099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" y="3475"/>
                <a:ext cx="2303" cy="292"/>
              </a:xfrm>
              <a:custGeom>
                <a:avLst/>
                <a:gdLst>
                  <a:gd name="T0" fmla="*/ 180 w 4605"/>
                  <a:gd name="T1" fmla="*/ 107 h 586"/>
                  <a:gd name="T2" fmla="*/ 763 w 4605"/>
                  <a:gd name="T3" fmla="*/ 0 h 586"/>
                  <a:gd name="T4" fmla="*/ 799 w 4605"/>
                  <a:gd name="T5" fmla="*/ 177 h 586"/>
                  <a:gd name="T6" fmla="*/ 1812 w 4605"/>
                  <a:gd name="T7" fmla="*/ 226 h 586"/>
                  <a:gd name="T8" fmla="*/ 2087 w 4605"/>
                  <a:gd name="T9" fmla="*/ 99 h 586"/>
                  <a:gd name="T10" fmla="*/ 2608 w 4605"/>
                  <a:gd name="T11" fmla="*/ 113 h 586"/>
                  <a:gd name="T12" fmla="*/ 2677 w 4605"/>
                  <a:gd name="T13" fmla="*/ 143 h 586"/>
                  <a:gd name="T14" fmla="*/ 2939 w 4605"/>
                  <a:gd name="T15" fmla="*/ 143 h 586"/>
                  <a:gd name="T16" fmla="*/ 3150 w 4605"/>
                  <a:gd name="T17" fmla="*/ 254 h 586"/>
                  <a:gd name="T18" fmla="*/ 4099 w 4605"/>
                  <a:gd name="T19" fmla="*/ 248 h 586"/>
                  <a:gd name="T20" fmla="*/ 4408 w 4605"/>
                  <a:gd name="T21" fmla="*/ 205 h 586"/>
                  <a:gd name="T22" fmla="*/ 4605 w 4605"/>
                  <a:gd name="T23" fmla="*/ 586 h 586"/>
                  <a:gd name="T24" fmla="*/ 67 w 4605"/>
                  <a:gd name="T25" fmla="*/ 536 h 586"/>
                  <a:gd name="T26" fmla="*/ 0 w 4605"/>
                  <a:gd name="T27" fmla="*/ 290 h 586"/>
                  <a:gd name="T28" fmla="*/ 180 w 4605"/>
                  <a:gd name="T29" fmla="*/ 107 h 586"/>
                  <a:gd name="T30" fmla="*/ 180 w 4605"/>
                  <a:gd name="T31" fmla="*/ 107 h 586"/>
                  <a:gd name="T32" fmla="*/ 180 w 4605"/>
                  <a:gd name="T33" fmla="*/ 107 h 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05" h="586">
                    <a:moveTo>
                      <a:pt x="180" y="107"/>
                    </a:moveTo>
                    <a:lnTo>
                      <a:pt x="763" y="0"/>
                    </a:lnTo>
                    <a:lnTo>
                      <a:pt x="799" y="177"/>
                    </a:lnTo>
                    <a:lnTo>
                      <a:pt x="1812" y="226"/>
                    </a:lnTo>
                    <a:lnTo>
                      <a:pt x="2087" y="99"/>
                    </a:lnTo>
                    <a:lnTo>
                      <a:pt x="2608" y="113"/>
                    </a:lnTo>
                    <a:lnTo>
                      <a:pt x="2677" y="143"/>
                    </a:lnTo>
                    <a:lnTo>
                      <a:pt x="2939" y="143"/>
                    </a:lnTo>
                    <a:lnTo>
                      <a:pt x="3150" y="254"/>
                    </a:lnTo>
                    <a:lnTo>
                      <a:pt x="4099" y="248"/>
                    </a:lnTo>
                    <a:lnTo>
                      <a:pt x="4408" y="205"/>
                    </a:lnTo>
                    <a:lnTo>
                      <a:pt x="4605" y="586"/>
                    </a:lnTo>
                    <a:lnTo>
                      <a:pt x="67" y="536"/>
                    </a:lnTo>
                    <a:lnTo>
                      <a:pt x="0" y="290"/>
                    </a:lnTo>
                    <a:lnTo>
                      <a:pt x="180" y="107"/>
                    </a:lnTo>
                    <a:lnTo>
                      <a:pt x="180" y="107"/>
                    </a:lnTo>
                    <a:lnTo>
                      <a:pt x="180" y="107"/>
                    </a:ln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8" name="Freeform 18">
                <a:extLst>
                  <a:ext uri="{FF2B5EF4-FFF2-40B4-BE49-F238E27FC236}">
                    <a16:creationId xmlns:a16="http://schemas.microsoft.com/office/drawing/2014/main" id="{6D8FE54C-8579-4706-AB3C-427975F9A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8" y="3320"/>
                <a:ext cx="507" cy="286"/>
              </a:xfrm>
              <a:custGeom>
                <a:avLst/>
                <a:gdLst>
                  <a:gd name="T0" fmla="*/ 0 w 1013"/>
                  <a:gd name="T1" fmla="*/ 275 h 571"/>
                  <a:gd name="T2" fmla="*/ 8 w 1013"/>
                  <a:gd name="T3" fmla="*/ 494 h 571"/>
                  <a:gd name="T4" fmla="*/ 1013 w 1013"/>
                  <a:gd name="T5" fmla="*/ 571 h 571"/>
                  <a:gd name="T6" fmla="*/ 999 w 1013"/>
                  <a:gd name="T7" fmla="*/ 0 h 571"/>
                  <a:gd name="T8" fmla="*/ 879 w 1013"/>
                  <a:gd name="T9" fmla="*/ 240 h 571"/>
                  <a:gd name="T10" fmla="*/ 0 w 1013"/>
                  <a:gd name="T11" fmla="*/ 275 h 571"/>
                  <a:gd name="T12" fmla="*/ 0 w 1013"/>
                  <a:gd name="T13" fmla="*/ 275 h 571"/>
                  <a:gd name="T14" fmla="*/ 0 w 1013"/>
                  <a:gd name="T15" fmla="*/ 275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3" h="571">
                    <a:moveTo>
                      <a:pt x="0" y="275"/>
                    </a:moveTo>
                    <a:lnTo>
                      <a:pt x="8" y="494"/>
                    </a:lnTo>
                    <a:lnTo>
                      <a:pt x="1013" y="571"/>
                    </a:lnTo>
                    <a:lnTo>
                      <a:pt x="999" y="0"/>
                    </a:lnTo>
                    <a:lnTo>
                      <a:pt x="879" y="240"/>
                    </a:lnTo>
                    <a:lnTo>
                      <a:pt x="0" y="275"/>
                    </a:lnTo>
                    <a:lnTo>
                      <a:pt x="0" y="275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FFC7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79" name="Freeform 19">
                <a:extLst>
                  <a:ext uri="{FF2B5EF4-FFF2-40B4-BE49-F238E27FC236}">
                    <a16:creationId xmlns:a16="http://schemas.microsoft.com/office/drawing/2014/main" id="{50E8FC47-B955-4208-A11A-572DC2E5B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8" y="3271"/>
                <a:ext cx="500" cy="335"/>
              </a:xfrm>
              <a:custGeom>
                <a:avLst/>
                <a:gdLst>
                  <a:gd name="T0" fmla="*/ 0 w 999"/>
                  <a:gd name="T1" fmla="*/ 112 h 669"/>
                  <a:gd name="T2" fmla="*/ 177 w 999"/>
                  <a:gd name="T3" fmla="*/ 266 h 669"/>
                  <a:gd name="T4" fmla="*/ 879 w 999"/>
                  <a:gd name="T5" fmla="*/ 204 h 669"/>
                  <a:gd name="T6" fmla="*/ 627 w 999"/>
                  <a:gd name="T7" fmla="*/ 36 h 669"/>
                  <a:gd name="T8" fmla="*/ 633 w 999"/>
                  <a:gd name="T9" fmla="*/ 0 h 669"/>
                  <a:gd name="T10" fmla="*/ 999 w 999"/>
                  <a:gd name="T11" fmla="*/ 105 h 669"/>
                  <a:gd name="T12" fmla="*/ 999 w 999"/>
                  <a:gd name="T13" fmla="*/ 669 h 669"/>
                  <a:gd name="T14" fmla="*/ 163 w 999"/>
                  <a:gd name="T15" fmla="*/ 669 h 669"/>
                  <a:gd name="T16" fmla="*/ 14 w 999"/>
                  <a:gd name="T17" fmla="*/ 556 h 669"/>
                  <a:gd name="T18" fmla="*/ 0 w 999"/>
                  <a:gd name="T19" fmla="*/ 112 h 669"/>
                  <a:gd name="T20" fmla="*/ 0 w 999"/>
                  <a:gd name="T21" fmla="*/ 112 h 669"/>
                  <a:gd name="T22" fmla="*/ 0 w 999"/>
                  <a:gd name="T23" fmla="*/ 112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9" h="669">
                    <a:moveTo>
                      <a:pt x="0" y="112"/>
                    </a:moveTo>
                    <a:lnTo>
                      <a:pt x="177" y="266"/>
                    </a:lnTo>
                    <a:lnTo>
                      <a:pt x="879" y="204"/>
                    </a:lnTo>
                    <a:lnTo>
                      <a:pt x="627" y="36"/>
                    </a:lnTo>
                    <a:lnTo>
                      <a:pt x="633" y="0"/>
                    </a:lnTo>
                    <a:lnTo>
                      <a:pt x="999" y="105"/>
                    </a:lnTo>
                    <a:lnTo>
                      <a:pt x="999" y="669"/>
                    </a:lnTo>
                    <a:lnTo>
                      <a:pt x="163" y="669"/>
                    </a:lnTo>
                    <a:lnTo>
                      <a:pt x="14" y="556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FFC7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0" name="Freeform 20">
                <a:extLst>
                  <a:ext uri="{FF2B5EF4-FFF2-40B4-BE49-F238E27FC236}">
                    <a16:creationId xmlns:a16="http://schemas.microsoft.com/office/drawing/2014/main" id="{48BD0221-2E2A-4C19-8D11-3898FD46D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4" y="3077"/>
                <a:ext cx="492" cy="261"/>
              </a:xfrm>
              <a:custGeom>
                <a:avLst/>
                <a:gdLst>
                  <a:gd name="T0" fmla="*/ 0 w 985"/>
                  <a:gd name="T1" fmla="*/ 0 h 522"/>
                  <a:gd name="T2" fmla="*/ 79 w 985"/>
                  <a:gd name="T3" fmla="*/ 347 h 522"/>
                  <a:gd name="T4" fmla="*/ 448 w 985"/>
                  <a:gd name="T5" fmla="*/ 347 h 522"/>
                  <a:gd name="T6" fmla="*/ 807 w 985"/>
                  <a:gd name="T7" fmla="*/ 426 h 522"/>
                  <a:gd name="T8" fmla="*/ 985 w 985"/>
                  <a:gd name="T9" fmla="*/ 522 h 522"/>
                  <a:gd name="T10" fmla="*/ 971 w 985"/>
                  <a:gd name="T11" fmla="*/ 107 h 522"/>
                  <a:gd name="T12" fmla="*/ 0 w 985"/>
                  <a:gd name="T13" fmla="*/ 0 h 522"/>
                  <a:gd name="T14" fmla="*/ 0 w 985"/>
                  <a:gd name="T15" fmla="*/ 0 h 522"/>
                  <a:gd name="T16" fmla="*/ 0 w 985"/>
                  <a:gd name="T17" fmla="*/ 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5" h="522">
                    <a:moveTo>
                      <a:pt x="0" y="0"/>
                    </a:moveTo>
                    <a:lnTo>
                      <a:pt x="79" y="347"/>
                    </a:lnTo>
                    <a:lnTo>
                      <a:pt x="448" y="347"/>
                    </a:lnTo>
                    <a:lnTo>
                      <a:pt x="807" y="426"/>
                    </a:lnTo>
                    <a:lnTo>
                      <a:pt x="985" y="522"/>
                    </a:lnTo>
                    <a:lnTo>
                      <a:pt x="971" y="10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F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1" name="Freeform 21">
                <a:extLst>
                  <a:ext uri="{FF2B5EF4-FFF2-40B4-BE49-F238E27FC236}">
                    <a16:creationId xmlns:a16="http://schemas.microsoft.com/office/drawing/2014/main" id="{EA59763F-253E-406A-B4ED-1503C9071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1" y="3108"/>
                <a:ext cx="472" cy="248"/>
              </a:xfrm>
              <a:custGeom>
                <a:avLst/>
                <a:gdLst>
                  <a:gd name="T0" fmla="*/ 0 w 943"/>
                  <a:gd name="T1" fmla="*/ 71 h 495"/>
                  <a:gd name="T2" fmla="*/ 96 w 943"/>
                  <a:gd name="T3" fmla="*/ 495 h 495"/>
                  <a:gd name="T4" fmla="*/ 241 w 943"/>
                  <a:gd name="T5" fmla="*/ 373 h 495"/>
                  <a:gd name="T6" fmla="*/ 274 w 943"/>
                  <a:gd name="T7" fmla="*/ 381 h 495"/>
                  <a:gd name="T8" fmla="*/ 943 w 943"/>
                  <a:gd name="T9" fmla="*/ 339 h 495"/>
                  <a:gd name="T10" fmla="*/ 921 w 943"/>
                  <a:gd name="T11" fmla="*/ 71 h 495"/>
                  <a:gd name="T12" fmla="*/ 141 w 943"/>
                  <a:gd name="T13" fmla="*/ 0 h 495"/>
                  <a:gd name="T14" fmla="*/ 0 w 943"/>
                  <a:gd name="T15" fmla="*/ 71 h 495"/>
                  <a:gd name="T16" fmla="*/ 0 w 943"/>
                  <a:gd name="T17" fmla="*/ 71 h 495"/>
                  <a:gd name="T18" fmla="*/ 0 w 943"/>
                  <a:gd name="T19" fmla="*/ 71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3" h="495">
                    <a:moveTo>
                      <a:pt x="0" y="71"/>
                    </a:moveTo>
                    <a:lnTo>
                      <a:pt x="96" y="495"/>
                    </a:lnTo>
                    <a:lnTo>
                      <a:pt x="241" y="373"/>
                    </a:lnTo>
                    <a:lnTo>
                      <a:pt x="274" y="381"/>
                    </a:lnTo>
                    <a:lnTo>
                      <a:pt x="943" y="339"/>
                    </a:lnTo>
                    <a:lnTo>
                      <a:pt x="921" y="71"/>
                    </a:lnTo>
                    <a:lnTo>
                      <a:pt x="141" y="0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B2FA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2" name="Freeform 22">
                <a:extLst>
                  <a:ext uri="{FF2B5EF4-FFF2-40B4-BE49-F238E27FC236}">
                    <a16:creationId xmlns:a16="http://schemas.microsoft.com/office/drawing/2014/main" id="{79CD9AC3-4257-4D67-BDB7-AFE7EEDEA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" y="2169"/>
                <a:ext cx="2189" cy="1416"/>
              </a:xfrm>
              <a:custGeom>
                <a:avLst/>
                <a:gdLst>
                  <a:gd name="T0" fmla="*/ 0 w 4377"/>
                  <a:gd name="T1" fmla="*/ 2724 h 2832"/>
                  <a:gd name="T2" fmla="*/ 710 w 4377"/>
                  <a:gd name="T3" fmla="*/ 2733 h 2832"/>
                  <a:gd name="T4" fmla="*/ 710 w 4377"/>
                  <a:gd name="T5" fmla="*/ 2578 h 2832"/>
                  <a:gd name="T6" fmla="*/ 873 w 4377"/>
                  <a:gd name="T7" fmla="*/ 2296 h 2832"/>
                  <a:gd name="T8" fmla="*/ 936 w 4377"/>
                  <a:gd name="T9" fmla="*/ 2261 h 2832"/>
                  <a:gd name="T10" fmla="*/ 957 w 4377"/>
                  <a:gd name="T11" fmla="*/ 1802 h 2832"/>
                  <a:gd name="T12" fmla="*/ 796 w 4377"/>
                  <a:gd name="T13" fmla="*/ 1824 h 2832"/>
                  <a:gd name="T14" fmla="*/ 760 w 4377"/>
                  <a:gd name="T15" fmla="*/ 1677 h 2832"/>
                  <a:gd name="T16" fmla="*/ 859 w 4377"/>
                  <a:gd name="T17" fmla="*/ 1479 h 2832"/>
                  <a:gd name="T18" fmla="*/ 943 w 4377"/>
                  <a:gd name="T19" fmla="*/ 1261 h 2832"/>
                  <a:gd name="T20" fmla="*/ 1252 w 4377"/>
                  <a:gd name="T21" fmla="*/ 1310 h 2832"/>
                  <a:gd name="T22" fmla="*/ 3307 w 4377"/>
                  <a:gd name="T23" fmla="*/ 1360 h 2832"/>
                  <a:gd name="T24" fmla="*/ 3603 w 4377"/>
                  <a:gd name="T25" fmla="*/ 1316 h 2832"/>
                  <a:gd name="T26" fmla="*/ 4032 w 4377"/>
                  <a:gd name="T27" fmla="*/ 2043 h 2832"/>
                  <a:gd name="T28" fmla="*/ 3899 w 4377"/>
                  <a:gd name="T29" fmla="*/ 2549 h 2832"/>
                  <a:gd name="T30" fmla="*/ 4074 w 4377"/>
                  <a:gd name="T31" fmla="*/ 2832 h 2832"/>
                  <a:gd name="T32" fmla="*/ 4355 w 4377"/>
                  <a:gd name="T33" fmla="*/ 2789 h 2832"/>
                  <a:gd name="T34" fmla="*/ 4377 w 4377"/>
                  <a:gd name="T35" fmla="*/ 2584 h 2832"/>
                  <a:gd name="T36" fmla="*/ 4236 w 4377"/>
                  <a:gd name="T37" fmla="*/ 2423 h 2832"/>
                  <a:gd name="T38" fmla="*/ 4258 w 4377"/>
                  <a:gd name="T39" fmla="*/ 2064 h 2832"/>
                  <a:gd name="T40" fmla="*/ 4201 w 4377"/>
                  <a:gd name="T41" fmla="*/ 1549 h 2832"/>
                  <a:gd name="T42" fmla="*/ 3954 w 4377"/>
                  <a:gd name="T43" fmla="*/ 1316 h 2832"/>
                  <a:gd name="T44" fmla="*/ 3926 w 4377"/>
                  <a:gd name="T45" fmla="*/ 324 h 2832"/>
                  <a:gd name="T46" fmla="*/ 704 w 4377"/>
                  <a:gd name="T47" fmla="*/ 0 h 2832"/>
                  <a:gd name="T48" fmla="*/ 481 w 4377"/>
                  <a:gd name="T49" fmla="*/ 807 h 2832"/>
                  <a:gd name="T50" fmla="*/ 458 w 4377"/>
                  <a:gd name="T51" fmla="*/ 302 h 2832"/>
                  <a:gd name="T52" fmla="*/ 210 w 4377"/>
                  <a:gd name="T53" fmla="*/ 852 h 2832"/>
                  <a:gd name="T54" fmla="*/ 218 w 4377"/>
                  <a:gd name="T55" fmla="*/ 1197 h 2832"/>
                  <a:gd name="T56" fmla="*/ 464 w 4377"/>
                  <a:gd name="T57" fmla="*/ 2394 h 2832"/>
                  <a:gd name="T58" fmla="*/ 0 w 4377"/>
                  <a:gd name="T59" fmla="*/ 2724 h 2832"/>
                  <a:gd name="T60" fmla="*/ 0 w 4377"/>
                  <a:gd name="T61" fmla="*/ 2724 h 2832"/>
                  <a:gd name="T62" fmla="*/ 0 w 4377"/>
                  <a:gd name="T63" fmla="*/ 2724 h 28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377" h="2832">
                    <a:moveTo>
                      <a:pt x="0" y="2724"/>
                    </a:moveTo>
                    <a:lnTo>
                      <a:pt x="710" y="2733"/>
                    </a:lnTo>
                    <a:lnTo>
                      <a:pt x="710" y="2578"/>
                    </a:lnTo>
                    <a:lnTo>
                      <a:pt x="873" y="2296"/>
                    </a:lnTo>
                    <a:lnTo>
                      <a:pt x="936" y="2261"/>
                    </a:lnTo>
                    <a:lnTo>
                      <a:pt x="957" y="1802"/>
                    </a:lnTo>
                    <a:lnTo>
                      <a:pt x="796" y="1824"/>
                    </a:lnTo>
                    <a:lnTo>
                      <a:pt x="760" y="1677"/>
                    </a:lnTo>
                    <a:lnTo>
                      <a:pt x="859" y="1479"/>
                    </a:lnTo>
                    <a:lnTo>
                      <a:pt x="943" y="1261"/>
                    </a:lnTo>
                    <a:lnTo>
                      <a:pt x="1252" y="1310"/>
                    </a:lnTo>
                    <a:lnTo>
                      <a:pt x="3307" y="1360"/>
                    </a:lnTo>
                    <a:lnTo>
                      <a:pt x="3603" y="1316"/>
                    </a:lnTo>
                    <a:lnTo>
                      <a:pt x="4032" y="2043"/>
                    </a:lnTo>
                    <a:lnTo>
                      <a:pt x="3899" y="2549"/>
                    </a:lnTo>
                    <a:lnTo>
                      <a:pt x="4074" y="2832"/>
                    </a:lnTo>
                    <a:lnTo>
                      <a:pt x="4355" y="2789"/>
                    </a:lnTo>
                    <a:lnTo>
                      <a:pt x="4377" y="2584"/>
                    </a:lnTo>
                    <a:lnTo>
                      <a:pt x="4236" y="2423"/>
                    </a:lnTo>
                    <a:lnTo>
                      <a:pt x="4258" y="2064"/>
                    </a:lnTo>
                    <a:lnTo>
                      <a:pt x="4201" y="1549"/>
                    </a:lnTo>
                    <a:lnTo>
                      <a:pt x="3954" y="1316"/>
                    </a:lnTo>
                    <a:lnTo>
                      <a:pt x="3926" y="324"/>
                    </a:lnTo>
                    <a:lnTo>
                      <a:pt x="704" y="0"/>
                    </a:lnTo>
                    <a:lnTo>
                      <a:pt x="481" y="807"/>
                    </a:lnTo>
                    <a:lnTo>
                      <a:pt x="458" y="302"/>
                    </a:lnTo>
                    <a:lnTo>
                      <a:pt x="210" y="852"/>
                    </a:lnTo>
                    <a:lnTo>
                      <a:pt x="218" y="1197"/>
                    </a:lnTo>
                    <a:lnTo>
                      <a:pt x="464" y="2394"/>
                    </a:lnTo>
                    <a:lnTo>
                      <a:pt x="0" y="2724"/>
                    </a:lnTo>
                    <a:lnTo>
                      <a:pt x="0" y="2724"/>
                    </a:lnTo>
                    <a:lnTo>
                      <a:pt x="0" y="2724"/>
                    </a:lnTo>
                    <a:close/>
                  </a:path>
                </a:pathLst>
              </a:custGeom>
              <a:solidFill>
                <a:srgbClr val="E896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3" name="Freeform 23">
                <a:extLst>
                  <a:ext uri="{FF2B5EF4-FFF2-40B4-BE49-F238E27FC236}">
                    <a16:creationId xmlns:a16="http://schemas.microsoft.com/office/drawing/2014/main" id="{A488A659-123F-4452-8939-35B9053F2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" y="2817"/>
                <a:ext cx="208" cy="196"/>
              </a:xfrm>
              <a:custGeom>
                <a:avLst/>
                <a:gdLst>
                  <a:gd name="T0" fmla="*/ 177 w 415"/>
                  <a:gd name="T1" fmla="*/ 0 h 393"/>
                  <a:gd name="T2" fmla="*/ 106 w 415"/>
                  <a:gd name="T3" fmla="*/ 205 h 393"/>
                  <a:gd name="T4" fmla="*/ 0 w 415"/>
                  <a:gd name="T5" fmla="*/ 359 h 393"/>
                  <a:gd name="T6" fmla="*/ 324 w 415"/>
                  <a:gd name="T7" fmla="*/ 393 h 393"/>
                  <a:gd name="T8" fmla="*/ 415 w 415"/>
                  <a:gd name="T9" fmla="*/ 0 h 393"/>
                  <a:gd name="T10" fmla="*/ 177 w 415"/>
                  <a:gd name="T11" fmla="*/ 0 h 393"/>
                  <a:gd name="T12" fmla="*/ 177 w 415"/>
                  <a:gd name="T13" fmla="*/ 0 h 393"/>
                  <a:gd name="T14" fmla="*/ 177 w 415"/>
                  <a:gd name="T15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5" h="393">
                    <a:moveTo>
                      <a:pt x="177" y="0"/>
                    </a:moveTo>
                    <a:lnTo>
                      <a:pt x="106" y="205"/>
                    </a:lnTo>
                    <a:lnTo>
                      <a:pt x="0" y="359"/>
                    </a:lnTo>
                    <a:lnTo>
                      <a:pt x="324" y="393"/>
                    </a:lnTo>
                    <a:lnTo>
                      <a:pt x="415" y="0"/>
                    </a:lnTo>
                    <a:lnTo>
                      <a:pt x="177" y="0"/>
                    </a:lnTo>
                    <a:lnTo>
                      <a:pt x="177" y="0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4" name="Freeform 24">
                <a:extLst>
                  <a:ext uri="{FF2B5EF4-FFF2-40B4-BE49-F238E27FC236}">
                    <a16:creationId xmlns:a16="http://schemas.microsoft.com/office/drawing/2014/main" id="{07EDDE1C-6A7F-4723-B874-90544033A6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7" y="2837"/>
                <a:ext cx="285" cy="187"/>
              </a:xfrm>
              <a:custGeom>
                <a:avLst/>
                <a:gdLst>
                  <a:gd name="T0" fmla="*/ 133 w 570"/>
                  <a:gd name="T1" fmla="*/ 0 h 373"/>
                  <a:gd name="T2" fmla="*/ 83 w 570"/>
                  <a:gd name="T3" fmla="*/ 183 h 373"/>
                  <a:gd name="T4" fmla="*/ 0 w 570"/>
                  <a:gd name="T5" fmla="*/ 339 h 373"/>
                  <a:gd name="T6" fmla="*/ 554 w 570"/>
                  <a:gd name="T7" fmla="*/ 373 h 373"/>
                  <a:gd name="T8" fmla="*/ 570 w 570"/>
                  <a:gd name="T9" fmla="*/ 8 h 373"/>
                  <a:gd name="T10" fmla="*/ 133 w 570"/>
                  <a:gd name="T11" fmla="*/ 0 h 373"/>
                  <a:gd name="T12" fmla="*/ 133 w 570"/>
                  <a:gd name="T13" fmla="*/ 0 h 373"/>
                  <a:gd name="T14" fmla="*/ 133 w 570"/>
                  <a:gd name="T15" fmla="*/ 0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0" h="373">
                    <a:moveTo>
                      <a:pt x="133" y="0"/>
                    </a:moveTo>
                    <a:lnTo>
                      <a:pt x="83" y="183"/>
                    </a:lnTo>
                    <a:lnTo>
                      <a:pt x="0" y="339"/>
                    </a:lnTo>
                    <a:lnTo>
                      <a:pt x="554" y="373"/>
                    </a:lnTo>
                    <a:lnTo>
                      <a:pt x="570" y="8"/>
                    </a:lnTo>
                    <a:lnTo>
                      <a:pt x="133" y="0"/>
                    </a:lnTo>
                    <a:lnTo>
                      <a:pt x="133" y="0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5" name="Freeform 25">
                <a:extLst>
                  <a:ext uri="{FF2B5EF4-FFF2-40B4-BE49-F238E27FC236}">
                    <a16:creationId xmlns:a16="http://schemas.microsoft.com/office/drawing/2014/main" id="{4C7408C6-FF20-4365-9C71-1DD8543A8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" y="2844"/>
                <a:ext cx="292" cy="177"/>
              </a:xfrm>
              <a:custGeom>
                <a:avLst/>
                <a:gdLst>
                  <a:gd name="T0" fmla="*/ 0 w 584"/>
                  <a:gd name="T1" fmla="*/ 8 h 353"/>
                  <a:gd name="T2" fmla="*/ 84 w 584"/>
                  <a:gd name="T3" fmla="*/ 353 h 353"/>
                  <a:gd name="T4" fmla="*/ 584 w 584"/>
                  <a:gd name="T5" fmla="*/ 353 h 353"/>
                  <a:gd name="T6" fmla="*/ 457 w 584"/>
                  <a:gd name="T7" fmla="*/ 141 h 353"/>
                  <a:gd name="T8" fmla="*/ 415 w 584"/>
                  <a:gd name="T9" fmla="*/ 0 h 353"/>
                  <a:gd name="T10" fmla="*/ 0 w 584"/>
                  <a:gd name="T11" fmla="*/ 8 h 353"/>
                  <a:gd name="T12" fmla="*/ 0 w 584"/>
                  <a:gd name="T13" fmla="*/ 8 h 353"/>
                  <a:gd name="T14" fmla="*/ 0 w 584"/>
                  <a:gd name="T15" fmla="*/ 8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4" h="353">
                    <a:moveTo>
                      <a:pt x="0" y="8"/>
                    </a:moveTo>
                    <a:lnTo>
                      <a:pt x="84" y="353"/>
                    </a:lnTo>
                    <a:lnTo>
                      <a:pt x="584" y="353"/>
                    </a:lnTo>
                    <a:lnTo>
                      <a:pt x="457" y="141"/>
                    </a:lnTo>
                    <a:lnTo>
                      <a:pt x="415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F2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6" name="Freeform 26">
                <a:extLst>
                  <a:ext uri="{FF2B5EF4-FFF2-40B4-BE49-F238E27FC236}">
                    <a16:creationId xmlns:a16="http://schemas.microsoft.com/office/drawing/2014/main" id="{06E8D116-53B9-4FB5-9587-0E9FA6B380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2824"/>
                <a:ext cx="303" cy="197"/>
              </a:xfrm>
              <a:custGeom>
                <a:avLst/>
                <a:gdLst>
                  <a:gd name="T0" fmla="*/ 141 w 605"/>
                  <a:gd name="T1" fmla="*/ 0 h 395"/>
                  <a:gd name="T2" fmla="*/ 0 w 605"/>
                  <a:gd name="T3" fmla="*/ 345 h 395"/>
                  <a:gd name="T4" fmla="*/ 218 w 605"/>
                  <a:gd name="T5" fmla="*/ 395 h 395"/>
                  <a:gd name="T6" fmla="*/ 514 w 605"/>
                  <a:gd name="T7" fmla="*/ 379 h 395"/>
                  <a:gd name="T8" fmla="*/ 605 w 605"/>
                  <a:gd name="T9" fmla="*/ 20 h 395"/>
                  <a:gd name="T10" fmla="*/ 141 w 605"/>
                  <a:gd name="T11" fmla="*/ 0 h 395"/>
                  <a:gd name="T12" fmla="*/ 141 w 605"/>
                  <a:gd name="T13" fmla="*/ 0 h 395"/>
                  <a:gd name="T14" fmla="*/ 141 w 605"/>
                  <a:gd name="T15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05" h="395">
                    <a:moveTo>
                      <a:pt x="141" y="0"/>
                    </a:moveTo>
                    <a:lnTo>
                      <a:pt x="0" y="345"/>
                    </a:lnTo>
                    <a:lnTo>
                      <a:pt x="218" y="395"/>
                    </a:lnTo>
                    <a:lnTo>
                      <a:pt x="514" y="379"/>
                    </a:lnTo>
                    <a:lnTo>
                      <a:pt x="605" y="20"/>
                    </a:lnTo>
                    <a:lnTo>
                      <a:pt x="141" y="0"/>
                    </a:lnTo>
                    <a:lnTo>
                      <a:pt x="141" y="0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66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7" name="Freeform 27">
                <a:extLst>
                  <a:ext uri="{FF2B5EF4-FFF2-40B4-BE49-F238E27FC236}">
                    <a16:creationId xmlns:a16="http://schemas.microsoft.com/office/drawing/2014/main" id="{219AAA5A-B02F-4444-BB4E-97DA34D07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" y="2848"/>
                <a:ext cx="285" cy="169"/>
              </a:xfrm>
              <a:custGeom>
                <a:avLst/>
                <a:gdLst>
                  <a:gd name="T0" fmla="*/ 7 w 570"/>
                  <a:gd name="T1" fmla="*/ 0 h 337"/>
                  <a:gd name="T2" fmla="*/ 0 w 570"/>
                  <a:gd name="T3" fmla="*/ 317 h 337"/>
                  <a:gd name="T4" fmla="*/ 288 w 570"/>
                  <a:gd name="T5" fmla="*/ 337 h 337"/>
                  <a:gd name="T6" fmla="*/ 570 w 570"/>
                  <a:gd name="T7" fmla="*/ 329 h 337"/>
                  <a:gd name="T8" fmla="*/ 521 w 570"/>
                  <a:gd name="T9" fmla="*/ 14 h 337"/>
                  <a:gd name="T10" fmla="*/ 7 w 570"/>
                  <a:gd name="T11" fmla="*/ 0 h 337"/>
                  <a:gd name="T12" fmla="*/ 7 w 570"/>
                  <a:gd name="T13" fmla="*/ 0 h 337"/>
                  <a:gd name="T14" fmla="*/ 7 w 570"/>
                  <a:gd name="T15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0" h="337">
                    <a:moveTo>
                      <a:pt x="7" y="0"/>
                    </a:moveTo>
                    <a:lnTo>
                      <a:pt x="0" y="317"/>
                    </a:lnTo>
                    <a:lnTo>
                      <a:pt x="288" y="337"/>
                    </a:lnTo>
                    <a:lnTo>
                      <a:pt x="570" y="329"/>
                    </a:lnTo>
                    <a:lnTo>
                      <a:pt x="521" y="1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66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8" name="Freeform 28">
                <a:extLst>
                  <a:ext uri="{FF2B5EF4-FFF2-40B4-BE49-F238E27FC236}">
                    <a16:creationId xmlns:a16="http://schemas.microsoft.com/office/drawing/2014/main" id="{30FF8256-39D4-4F08-BA03-16F49FFDA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827"/>
                <a:ext cx="236" cy="201"/>
              </a:xfrm>
              <a:custGeom>
                <a:avLst/>
                <a:gdLst>
                  <a:gd name="T0" fmla="*/ 0 w 472"/>
                  <a:gd name="T1" fmla="*/ 36 h 403"/>
                  <a:gd name="T2" fmla="*/ 36 w 472"/>
                  <a:gd name="T3" fmla="*/ 233 h 403"/>
                  <a:gd name="T4" fmla="*/ 177 w 472"/>
                  <a:gd name="T5" fmla="*/ 395 h 403"/>
                  <a:gd name="T6" fmla="*/ 472 w 472"/>
                  <a:gd name="T7" fmla="*/ 403 h 403"/>
                  <a:gd name="T8" fmla="*/ 274 w 472"/>
                  <a:gd name="T9" fmla="*/ 0 h 403"/>
                  <a:gd name="T10" fmla="*/ 0 w 472"/>
                  <a:gd name="T11" fmla="*/ 36 h 403"/>
                  <a:gd name="T12" fmla="*/ 0 w 472"/>
                  <a:gd name="T13" fmla="*/ 36 h 403"/>
                  <a:gd name="T14" fmla="*/ 0 w 472"/>
                  <a:gd name="T15" fmla="*/ 36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2" h="403">
                    <a:moveTo>
                      <a:pt x="0" y="36"/>
                    </a:moveTo>
                    <a:lnTo>
                      <a:pt x="36" y="233"/>
                    </a:lnTo>
                    <a:lnTo>
                      <a:pt x="177" y="395"/>
                    </a:lnTo>
                    <a:lnTo>
                      <a:pt x="472" y="403"/>
                    </a:lnTo>
                    <a:lnTo>
                      <a:pt x="274" y="0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66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89" name="Freeform 29">
                <a:extLst>
                  <a:ext uri="{FF2B5EF4-FFF2-40B4-BE49-F238E27FC236}">
                    <a16:creationId xmlns:a16="http://schemas.microsoft.com/office/drawing/2014/main" id="{0A79C9D6-C3C3-4869-8B21-11AAD6A8F1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" y="2478"/>
                <a:ext cx="1348" cy="257"/>
              </a:xfrm>
              <a:custGeom>
                <a:avLst/>
                <a:gdLst>
                  <a:gd name="T0" fmla="*/ 0 w 2696"/>
                  <a:gd name="T1" fmla="*/ 0 h 515"/>
                  <a:gd name="T2" fmla="*/ 49 w 2696"/>
                  <a:gd name="T3" fmla="*/ 508 h 515"/>
                  <a:gd name="T4" fmla="*/ 2666 w 2696"/>
                  <a:gd name="T5" fmla="*/ 515 h 515"/>
                  <a:gd name="T6" fmla="*/ 2696 w 2696"/>
                  <a:gd name="T7" fmla="*/ 7 h 515"/>
                  <a:gd name="T8" fmla="*/ 0 w 2696"/>
                  <a:gd name="T9" fmla="*/ 0 h 515"/>
                  <a:gd name="T10" fmla="*/ 0 w 2696"/>
                  <a:gd name="T11" fmla="*/ 0 h 515"/>
                  <a:gd name="T12" fmla="*/ 0 w 2696"/>
                  <a:gd name="T13" fmla="*/ 0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96" h="515">
                    <a:moveTo>
                      <a:pt x="0" y="0"/>
                    </a:moveTo>
                    <a:lnTo>
                      <a:pt x="49" y="508"/>
                    </a:lnTo>
                    <a:lnTo>
                      <a:pt x="2666" y="515"/>
                    </a:lnTo>
                    <a:lnTo>
                      <a:pt x="2696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0" name="Freeform 30">
                <a:extLst>
                  <a:ext uri="{FF2B5EF4-FFF2-40B4-BE49-F238E27FC236}">
                    <a16:creationId xmlns:a16="http://schemas.microsoft.com/office/drawing/2014/main" id="{8A62B7D8-ABDD-4B4E-BBD7-C2CF2B3729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" y="2510"/>
                <a:ext cx="1235" cy="169"/>
              </a:xfrm>
              <a:custGeom>
                <a:avLst/>
                <a:gdLst>
                  <a:gd name="T0" fmla="*/ 0 w 2469"/>
                  <a:gd name="T1" fmla="*/ 0 h 337"/>
                  <a:gd name="T2" fmla="*/ 27 w 2469"/>
                  <a:gd name="T3" fmla="*/ 317 h 337"/>
                  <a:gd name="T4" fmla="*/ 2400 w 2469"/>
                  <a:gd name="T5" fmla="*/ 337 h 337"/>
                  <a:gd name="T6" fmla="*/ 2469 w 2469"/>
                  <a:gd name="T7" fmla="*/ 22 h 337"/>
                  <a:gd name="T8" fmla="*/ 0 w 2469"/>
                  <a:gd name="T9" fmla="*/ 0 h 337"/>
                  <a:gd name="T10" fmla="*/ 0 w 2469"/>
                  <a:gd name="T11" fmla="*/ 0 h 337"/>
                  <a:gd name="T12" fmla="*/ 0 w 2469"/>
                  <a:gd name="T13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69" h="337">
                    <a:moveTo>
                      <a:pt x="0" y="0"/>
                    </a:moveTo>
                    <a:lnTo>
                      <a:pt x="27" y="317"/>
                    </a:lnTo>
                    <a:lnTo>
                      <a:pt x="2400" y="337"/>
                    </a:lnTo>
                    <a:lnTo>
                      <a:pt x="2469" y="2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D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1" name="Freeform 31">
                <a:extLst>
                  <a:ext uri="{FF2B5EF4-FFF2-40B4-BE49-F238E27FC236}">
                    <a16:creationId xmlns:a16="http://schemas.microsoft.com/office/drawing/2014/main" id="{140C515B-1B0C-40A1-BB7B-D11907490D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2524"/>
                <a:ext cx="1192" cy="137"/>
              </a:xfrm>
              <a:custGeom>
                <a:avLst/>
                <a:gdLst>
                  <a:gd name="T0" fmla="*/ 0 w 2385"/>
                  <a:gd name="T1" fmla="*/ 274 h 274"/>
                  <a:gd name="T2" fmla="*/ 373 w 2385"/>
                  <a:gd name="T3" fmla="*/ 260 h 274"/>
                  <a:gd name="T4" fmla="*/ 731 w 2385"/>
                  <a:gd name="T5" fmla="*/ 127 h 274"/>
                  <a:gd name="T6" fmla="*/ 1590 w 2385"/>
                  <a:gd name="T7" fmla="*/ 183 h 274"/>
                  <a:gd name="T8" fmla="*/ 2005 w 2385"/>
                  <a:gd name="T9" fmla="*/ 133 h 274"/>
                  <a:gd name="T10" fmla="*/ 2351 w 2385"/>
                  <a:gd name="T11" fmla="*/ 260 h 274"/>
                  <a:gd name="T12" fmla="*/ 2385 w 2385"/>
                  <a:gd name="T13" fmla="*/ 21 h 274"/>
                  <a:gd name="T14" fmla="*/ 20 w 2385"/>
                  <a:gd name="T15" fmla="*/ 0 h 274"/>
                  <a:gd name="T16" fmla="*/ 0 w 2385"/>
                  <a:gd name="T17" fmla="*/ 274 h 274"/>
                  <a:gd name="T18" fmla="*/ 0 w 2385"/>
                  <a:gd name="T19" fmla="*/ 274 h 274"/>
                  <a:gd name="T20" fmla="*/ 0 w 2385"/>
                  <a:gd name="T21" fmla="*/ 27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5" h="274">
                    <a:moveTo>
                      <a:pt x="0" y="274"/>
                    </a:moveTo>
                    <a:lnTo>
                      <a:pt x="373" y="260"/>
                    </a:lnTo>
                    <a:lnTo>
                      <a:pt x="731" y="127"/>
                    </a:lnTo>
                    <a:lnTo>
                      <a:pt x="1590" y="183"/>
                    </a:lnTo>
                    <a:lnTo>
                      <a:pt x="2005" y="133"/>
                    </a:lnTo>
                    <a:lnTo>
                      <a:pt x="2351" y="260"/>
                    </a:lnTo>
                    <a:lnTo>
                      <a:pt x="2385" y="21"/>
                    </a:lnTo>
                    <a:lnTo>
                      <a:pt x="20" y="0"/>
                    </a:lnTo>
                    <a:lnTo>
                      <a:pt x="0" y="274"/>
                    </a:lnTo>
                    <a:lnTo>
                      <a:pt x="0" y="274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rgbClr val="A3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2" name="Freeform 32">
                <a:extLst>
                  <a:ext uri="{FF2B5EF4-FFF2-40B4-BE49-F238E27FC236}">
                    <a16:creationId xmlns:a16="http://schemas.microsoft.com/office/drawing/2014/main" id="{947C713A-8E05-4698-95CE-52F0FE690F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2" y="2869"/>
                <a:ext cx="226" cy="191"/>
              </a:xfrm>
              <a:custGeom>
                <a:avLst/>
                <a:gdLst>
                  <a:gd name="T0" fmla="*/ 0 w 450"/>
                  <a:gd name="T1" fmla="*/ 282 h 381"/>
                  <a:gd name="T2" fmla="*/ 295 w 450"/>
                  <a:gd name="T3" fmla="*/ 296 h 381"/>
                  <a:gd name="T4" fmla="*/ 450 w 450"/>
                  <a:gd name="T5" fmla="*/ 0 h 381"/>
                  <a:gd name="T6" fmla="*/ 379 w 450"/>
                  <a:gd name="T7" fmla="*/ 282 h 381"/>
                  <a:gd name="T8" fmla="*/ 387 w 450"/>
                  <a:gd name="T9" fmla="*/ 381 h 381"/>
                  <a:gd name="T10" fmla="*/ 55 w 450"/>
                  <a:gd name="T11" fmla="*/ 381 h 381"/>
                  <a:gd name="T12" fmla="*/ 0 w 450"/>
                  <a:gd name="T13" fmla="*/ 282 h 381"/>
                  <a:gd name="T14" fmla="*/ 0 w 450"/>
                  <a:gd name="T15" fmla="*/ 282 h 381"/>
                  <a:gd name="T16" fmla="*/ 0 w 450"/>
                  <a:gd name="T17" fmla="*/ 282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0" h="381">
                    <a:moveTo>
                      <a:pt x="0" y="282"/>
                    </a:moveTo>
                    <a:lnTo>
                      <a:pt x="295" y="296"/>
                    </a:lnTo>
                    <a:lnTo>
                      <a:pt x="450" y="0"/>
                    </a:lnTo>
                    <a:lnTo>
                      <a:pt x="379" y="282"/>
                    </a:lnTo>
                    <a:lnTo>
                      <a:pt x="387" y="381"/>
                    </a:lnTo>
                    <a:lnTo>
                      <a:pt x="55" y="381"/>
                    </a:lnTo>
                    <a:lnTo>
                      <a:pt x="0" y="282"/>
                    </a:lnTo>
                    <a:lnTo>
                      <a:pt x="0" y="282"/>
                    </a:lnTo>
                    <a:lnTo>
                      <a:pt x="0" y="282"/>
                    </a:lnTo>
                    <a:close/>
                  </a:path>
                </a:pathLst>
              </a:custGeom>
              <a:solidFill>
                <a:srgbClr val="99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3" name="Freeform 33">
                <a:extLst>
                  <a:ext uri="{FF2B5EF4-FFF2-40B4-BE49-F238E27FC236}">
                    <a16:creationId xmlns:a16="http://schemas.microsoft.com/office/drawing/2014/main" id="{F7CB4DB1-FD28-4CEC-A163-0BD4683D3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2905"/>
                <a:ext cx="282" cy="186"/>
              </a:xfrm>
              <a:custGeom>
                <a:avLst/>
                <a:gdLst>
                  <a:gd name="T0" fmla="*/ 0 w 564"/>
                  <a:gd name="T1" fmla="*/ 216 h 373"/>
                  <a:gd name="T2" fmla="*/ 268 w 564"/>
                  <a:gd name="T3" fmla="*/ 246 h 373"/>
                  <a:gd name="T4" fmla="*/ 500 w 564"/>
                  <a:gd name="T5" fmla="*/ 232 h 373"/>
                  <a:gd name="T6" fmla="*/ 564 w 564"/>
                  <a:gd name="T7" fmla="*/ 0 h 373"/>
                  <a:gd name="T8" fmla="*/ 550 w 564"/>
                  <a:gd name="T9" fmla="*/ 268 h 373"/>
                  <a:gd name="T10" fmla="*/ 472 w 564"/>
                  <a:gd name="T11" fmla="*/ 373 h 373"/>
                  <a:gd name="T12" fmla="*/ 71 w 564"/>
                  <a:gd name="T13" fmla="*/ 351 h 373"/>
                  <a:gd name="T14" fmla="*/ 0 w 564"/>
                  <a:gd name="T15" fmla="*/ 216 h 373"/>
                  <a:gd name="T16" fmla="*/ 0 w 564"/>
                  <a:gd name="T17" fmla="*/ 216 h 373"/>
                  <a:gd name="T18" fmla="*/ 0 w 564"/>
                  <a:gd name="T19" fmla="*/ 216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4" h="373">
                    <a:moveTo>
                      <a:pt x="0" y="216"/>
                    </a:moveTo>
                    <a:lnTo>
                      <a:pt x="268" y="246"/>
                    </a:lnTo>
                    <a:lnTo>
                      <a:pt x="500" y="232"/>
                    </a:lnTo>
                    <a:lnTo>
                      <a:pt x="564" y="0"/>
                    </a:lnTo>
                    <a:lnTo>
                      <a:pt x="550" y="268"/>
                    </a:lnTo>
                    <a:lnTo>
                      <a:pt x="472" y="373"/>
                    </a:lnTo>
                    <a:lnTo>
                      <a:pt x="71" y="351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99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4" name="Freeform 34">
                <a:extLst>
                  <a:ext uri="{FF2B5EF4-FFF2-40B4-BE49-F238E27FC236}">
                    <a16:creationId xmlns:a16="http://schemas.microsoft.com/office/drawing/2014/main" id="{2B7C0E19-ECB1-4A80-AD8D-9A35DED59A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2" y="3013"/>
                <a:ext cx="180" cy="68"/>
              </a:xfrm>
              <a:custGeom>
                <a:avLst/>
                <a:gdLst>
                  <a:gd name="T0" fmla="*/ 0 w 359"/>
                  <a:gd name="T1" fmla="*/ 0 h 135"/>
                  <a:gd name="T2" fmla="*/ 204 w 359"/>
                  <a:gd name="T3" fmla="*/ 16 h 135"/>
                  <a:gd name="T4" fmla="*/ 359 w 359"/>
                  <a:gd name="T5" fmla="*/ 0 h 135"/>
                  <a:gd name="T6" fmla="*/ 359 w 359"/>
                  <a:gd name="T7" fmla="*/ 135 h 135"/>
                  <a:gd name="T8" fmla="*/ 85 w 359"/>
                  <a:gd name="T9" fmla="*/ 127 h 135"/>
                  <a:gd name="T10" fmla="*/ 0 w 359"/>
                  <a:gd name="T11" fmla="*/ 0 h 135"/>
                  <a:gd name="T12" fmla="*/ 0 w 359"/>
                  <a:gd name="T13" fmla="*/ 0 h 135"/>
                  <a:gd name="T14" fmla="*/ 0 w 359"/>
                  <a:gd name="T15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9" h="135">
                    <a:moveTo>
                      <a:pt x="0" y="0"/>
                    </a:moveTo>
                    <a:lnTo>
                      <a:pt x="204" y="16"/>
                    </a:lnTo>
                    <a:lnTo>
                      <a:pt x="359" y="0"/>
                    </a:lnTo>
                    <a:lnTo>
                      <a:pt x="359" y="135"/>
                    </a:lnTo>
                    <a:lnTo>
                      <a:pt x="85" y="12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8A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5" name="Freeform 35">
                <a:extLst>
                  <a:ext uri="{FF2B5EF4-FFF2-40B4-BE49-F238E27FC236}">
                    <a16:creationId xmlns:a16="http://schemas.microsoft.com/office/drawing/2014/main" id="{8BB269C5-1790-4F57-A755-0FCEFE33A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2862"/>
                <a:ext cx="271" cy="229"/>
              </a:xfrm>
              <a:custGeom>
                <a:avLst/>
                <a:gdLst>
                  <a:gd name="T0" fmla="*/ 0 w 542"/>
                  <a:gd name="T1" fmla="*/ 296 h 459"/>
                  <a:gd name="T2" fmla="*/ 388 w 542"/>
                  <a:gd name="T3" fmla="*/ 296 h 459"/>
                  <a:gd name="T4" fmla="*/ 542 w 542"/>
                  <a:gd name="T5" fmla="*/ 0 h 459"/>
                  <a:gd name="T6" fmla="*/ 465 w 542"/>
                  <a:gd name="T7" fmla="*/ 302 h 459"/>
                  <a:gd name="T8" fmla="*/ 473 w 542"/>
                  <a:gd name="T9" fmla="*/ 451 h 459"/>
                  <a:gd name="T10" fmla="*/ 100 w 542"/>
                  <a:gd name="T11" fmla="*/ 459 h 459"/>
                  <a:gd name="T12" fmla="*/ 0 w 542"/>
                  <a:gd name="T13" fmla="*/ 296 h 459"/>
                  <a:gd name="T14" fmla="*/ 0 w 542"/>
                  <a:gd name="T15" fmla="*/ 296 h 459"/>
                  <a:gd name="T16" fmla="*/ 0 w 542"/>
                  <a:gd name="T17" fmla="*/ 296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2" h="459">
                    <a:moveTo>
                      <a:pt x="0" y="296"/>
                    </a:moveTo>
                    <a:lnTo>
                      <a:pt x="388" y="296"/>
                    </a:lnTo>
                    <a:lnTo>
                      <a:pt x="542" y="0"/>
                    </a:lnTo>
                    <a:lnTo>
                      <a:pt x="465" y="302"/>
                    </a:lnTo>
                    <a:lnTo>
                      <a:pt x="473" y="451"/>
                    </a:lnTo>
                    <a:lnTo>
                      <a:pt x="100" y="459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26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6" name="Freeform 36">
                <a:extLst>
                  <a:ext uri="{FF2B5EF4-FFF2-40B4-BE49-F238E27FC236}">
                    <a16:creationId xmlns:a16="http://schemas.microsoft.com/office/drawing/2014/main" id="{DEA75246-1B2E-4F65-822D-CE1B5EE69A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" y="2869"/>
                <a:ext cx="302" cy="219"/>
              </a:xfrm>
              <a:custGeom>
                <a:avLst/>
                <a:gdLst>
                  <a:gd name="T0" fmla="*/ 0 w 604"/>
                  <a:gd name="T1" fmla="*/ 296 h 437"/>
                  <a:gd name="T2" fmla="*/ 56 w 604"/>
                  <a:gd name="T3" fmla="*/ 431 h 437"/>
                  <a:gd name="T4" fmla="*/ 548 w 604"/>
                  <a:gd name="T5" fmla="*/ 437 h 437"/>
                  <a:gd name="T6" fmla="*/ 604 w 604"/>
                  <a:gd name="T7" fmla="*/ 346 h 437"/>
                  <a:gd name="T8" fmla="*/ 477 w 604"/>
                  <a:gd name="T9" fmla="*/ 0 h 437"/>
                  <a:gd name="T10" fmla="*/ 506 w 604"/>
                  <a:gd name="T11" fmla="*/ 276 h 437"/>
                  <a:gd name="T12" fmla="*/ 218 w 604"/>
                  <a:gd name="T13" fmla="*/ 296 h 437"/>
                  <a:gd name="T14" fmla="*/ 0 w 604"/>
                  <a:gd name="T15" fmla="*/ 296 h 437"/>
                  <a:gd name="T16" fmla="*/ 0 w 604"/>
                  <a:gd name="T17" fmla="*/ 296 h 437"/>
                  <a:gd name="T18" fmla="*/ 0 w 604"/>
                  <a:gd name="T19" fmla="*/ 296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4" h="437">
                    <a:moveTo>
                      <a:pt x="0" y="296"/>
                    </a:moveTo>
                    <a:lnTo>
                      <a:pt x="56" y="431"/>
                    </a:lnTo>
                    <a:lnTo>
                      <a:pt x="548" y="437"/>
                    </a:lnTo>
                    <a:lnTo>
                      <a:pt x="604" y="346"/>
                    </a:lnTo>
                    <a:lnTo>
                      <a:pt x="477" y="0"/>
                    </a:lnTo>
                    <a:lnTo>
                      <a:pt x="506" y="276"/>
                    </a:lnTo>
                    <a:lnTo>
                      <a:pt x="218" y="296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0" y="296"/>
                    </a:lnTo>
                    <a:close/>
                  </a:path>
                </a:pathLst>
              </a:custGeom>
              <a:solidFill>
                <a:srgbClr val="26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7" name="Freeform 37">
                <a:extLst>
                  <a:ext uri="{FF2B5EF4-FFF2-40B4-BE49-F238E27FC236}">
                    <a16:creationId xmlns:a16="http://schemas.microsoft.com/office/drawing/2014/main" id="{19BC7FBC-23C2-4561-B51B-90B13D4268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5" y="3013"/>
                <a:ext cx="144" cy="78"/>
              </a:xfrm>
              <a:custGeom>
                <a:avLst/>
                <a:gdLst>
                  <a:gd name="T0" fmla="*/ 0 w 288"/>
                  <a:gd name="T1" fmla="*/ 0 h 157"/>
                  <a:gd name="T2" fmla="*/ 161 w 288"/>
                  <a:gd name="T3" fmla="*/ 36 h 157"/>
                  <a:gd name="T4" fmla="*/ 288 w 288"/>
                  <a:gd name="T5" fmla="*/ 36 h 157"/>
                  <a:gd name="T6" fmla="*/ 266 w 288"/>
                  <a:gd name="T7" fmla="*/ 157 h 157"/>
                  <a:gd name="T8" fmla="*/ 62 w 288"/>
                  <a:gd name="T9" fmla="*/ 143 h 157"/>
                  <a:gd name="T10" fmla="*/ 0 w 288"/>
                  <a:gd name="T11" fmla="*/ 0 h 157"/>
                  <a:gd name="T12" fmla="*/ 0 w 288"/>
                  <a:gd name="T13" fmla="*/ 0 h 157"/>
                  <a:gd name="T14" fmla="*/ 0 w 288"/>
                  <a:gd name="T1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8" h="157">
                    <a:moveTo>
                      <a:pt x="0" y="0"/>
                    </a:moveTo>
                    <a:lnTo>
                      <a:pt x="161" y="36"/>
                    </a:lnTo>
                    <a:lnTo>
                      <a:pt x="288" y="36"/>
                    </a:lnTo>
                    <a:lnTo>
                      <a:pt x="266" y="157"/>
                    </a:lnTo>
                    <a:lnTo>
                      <a:pt x="62" y="14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8" name="Freeform 38">
                <a:extLst>
                  <a:ext uri="{FF2B5EF4-FFF2-40B4-BE49-F238E27FC236}">
                    <a16:creationId xmlns:a16="http://schemas.microsoft.com/office/drawing/2014/main" id="{FC1D3E08-8A86-4681-BF66-83AA3DECA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3049"/>
                <a:ext cx="486" cy="254"/>
              </a:xfrm>
              <a:custGeom>
                <a:avLst/>
                <a:gdLst>
                  <a:gd name="T0" fmla="*/ 0 w 971"/>
                  <a:gd name="T1" fmla="*/ 0 h 508"/>
                  <a:gd name="T2" fmla="*/ 48 w 971"/>
                  <a:gd name="T3" fmla="*/ 345 h 508"/>
                  <a:gd name="T4" fmla="*/ 133 w 971"/>
                  <a:gd name="T5" fmla="*/ 190 h 508"/>
                  <a:gd name="T6" fmla="*/ 449 w 971"/>
                  <a:gd name="T7" fmla="*/ 444 h 508"/>
                  <a:gd name="T8" fmla="*/ 435 w 971"/>
                  <a:gd name="T9" fmla="*/ 240 h 508"/>
                  <a:gd name="T10" fmla="*/ 935 w 971"/>
                  <a:gd name="T11" fmla="*/ 508 h 508"/>
                  <a:gd name="T12" fmla="*/ 971 w 971"/>
                  <a:gd name="T13" fmla="*/ 141 h 508"/>
                  <a:gd name="T14" fmla="*/ 0 w 971"/>
                  <a:gd name="T15" fmla="*/ 0 h 508"/>
                  <a:gd name="T16" fmla="*/ 0 w 971"/>
                  <a:gd name="T17" fmla="*/ 0 h 508"/>
                  <a:gd name="T18" fmla="*/ 0 w 971"/>
                  <a:gd name="T19" fmla="*/ 0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1" h="508">
                    <a:moveTo>
                      <a:pt x="0" y="0"/>
                    </a:moveTo>
                    <a:lnTo>
                      <a:pt x="48" y="345"/>
                    </a:lnTo>
                    <a:lnTo>
                      <a:pt x="133" y="190"/>
                    </a:lnTo>
                    <a:lnTo>
                      <a:pt x="449" y="444"/>
                    </a:lnTo>
                    <a:lnTo>
                      <a:pt x="435" y="240"/>
                    </a:lnTo>
                    <a:lnTo>
                      <a:pt x="935" y="508"/>
                    </a:lnTo>
                    <a:lnTo>
                      <a:pt x="971" y="14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399" name="Freeform 39">
                <a:extLst>
                  <a:ext uri="{FF2B5EF4-FFF2-40B4-BE49-F238E27FC236}">
                    <a16:creationId xmlns:a16="http://schemas.microsoft.com/office/drawing/2014/main" id="{84710ADD-9AB9-487F-8B42-7213AEF97A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" y="3119"/>
                <a:ext cx="429" cy="201"/>
              </a:xfrm>
              <a:custGeom>
                <a:avLst/>
                <a:gdLst>
                  <a:gd name="T0" fmla="*/ 0 w 858"/>
                  <a:gd name="T1" fmla="*/ 55 h 401"/>
                  <a:gd name="T2" fmla="*/ 35 w 858"/>
                  <a:gd name="T3" fmla="*/ 401 h 401"/>
                  <a:gd name="T4" fmla="*/ 148 w 858"/>
                  <a:gd name="T5" fmla="*/ 240 h 401"/>
                  <a:gd name="T6" fmla="*/ 429 w 858"/>
                  <a:gd name="T7" fmla="*/ 281 h 401"/>
                  <a:gd name="T8" fmla="*/ 288 w 858"/>
                  <a:gd name="T9" fmla="*/ 119 h 401"/>
                  <a:gd name="T10" fmla="*/ 803 w 858"/>
                  <a:gd name="T11" fmla="*/ 240 h 401"/>
                  <a:gd name="T12" fmla="*/ 858 w 858"/>
                  <a:gd name="T13" fmla="*/ 0 h 401"/>
                  <a:gd name="T14" fmla="*/ 0 w 858"/>
                  <a:gd name="T15" fmla="*/ 55 h 401"/>
                  <a:gd name="T16" fmla="*/ 0 w 858"/>
                  <a:gd name="T17" fmla="*/ 55 h 401"/>
                  <a:gd name="T18" fmla="*/ 0 w 858"/>
                  <a:gd name="T19" fmla="*/ 55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8" h="401">
                    <a:moveTo>
                      <a:pt x="0" y="55"/>
                    </a:moveTo>
                    <a:lnTo>
                      <a:pt x="35" y="401"/>
                    </a:lnTo>
                    <a:lnTo>
                      <a:pt x="148" y="240"/>
                    </a:lnTo>
                    <a:lnTo>
                      <a:pt x="429" y="281"/>
                    </a:lnTo>
                    <a:lnTo>
                      <a:pt x="288" y="119"/>
                    </a:lnTo>
                    <a:lnTo>
                      <a:pt x="803" y="240"/>
                    </a:lnTo>
                    <a:lnTo>
                      <a:pt x="858" y="0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D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0" name="Freeform 40">
                <a:extLst>
                  <a:ext uri="{FF2B5EF4-FFF2-40B4-BE49-F238E27FC236}">
                    <a16:creationId xmlns:a16="http://schemas.microsoft.com/office/drawing/2014/main" id="{33231593-5DF4-4AA1-A78F-A4702AA801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9" y="3193"/>
                <a:ext cx="116" cy="64"/>
              </a:xfrm>
              <a:custGeom>
                <a:avLst/>
                <a:gdLst>
                  <a:gd name="T0" fmla="*/ 0 w 232"/>
                  <a:gd name="T1" fmla="*/ 0 h 128"/>
                  <a:gd name="T2" fmla="*/ 22 w 232"/>
                  <a:gd name="T3" fmla="*/ 128 h 128"/>
                  <a:gd name="T4" fmla="*/ 218 w 232"/>
                  <a:gd name="T5" fmla="*/ 128 h 128"/>
                  <a:gd name="T6" fmla="*/ 232 w 232"/>
                  <a:gd name="T7" fmla="*/ 7 h 128"/>
                  <a:gd name="T8" fmla="*/ 0 w 232"/>
                  <a:gd name="T9" fmla="*/ 0 h 128"/>
                  <a:gd name="T10" fmla="*/ 0 w 232"/>
                  <a:gd name="T11" fmla="*/ 0 h 128"/>
                  <a:gd name="T12" fmla="*/ 0 w 232"/>
                  <a:gd name="T1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2" h="128">
                    <a:moveTo>
                      <a:pt x="0" y="0"/>
                    </a:moveTo>
                    <a:lnTo>
                      <a:pt x="22" y="128"/>
                    </a:lnTo>
                    <a:lnTo>
                      <a:pt x="218" y="128"/>
                    </a:lnTo>
                    <a:lnTo>
                      <a:pt x="232" y="7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1" name="Freeform 41">
                <a:extLst>
                  <a:ext uri="{FF2B5EF4-FFF2-40B4-BE49-F238E27FC236}">
                    <a16:creationId xmlns:a16="http://schemas.microsoft.com/office/drawing/2014/main" id="{EF400100-8A77-4B15-95C1-A2B8B7C01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" y="3232"/>
                <a:ext cx="80" cy="81"/>
              </a:xfrm>
              <a:custGeom>
                <a:avLst/>
                <a:gdLst>
                  <a:gd name="T0" fmla="*/ 42 w 161"/>
                  <a:gd name="T1" fmla="*/ 0 h 161"/>
                  <a:gd name="T2" fmla="*/ 0 w 161"/>
                  <a:gd name="T3" fmla="*/ 69 h 161"/>
                  <a:gd name="T4" fmla="*/ 133 w 161"/>
                  <a:gd name="T5" fmla="*/ 161 h 161"/>
                  <a:gd name="T6" fmla="*/ 161 w 161"/>
                  <a:gd name="T7" fmla="*/ 55 h 161"/>
                  <a:gd name="T8" fmla="*/ 42 w 161"/>
                  <a:gd name="T9" fmla="*/ 0 h 161"/>
                  <a:gd name="T10" fmla="*/ 42 w 161"/>
                  <a:gd name="T11" fmla="*/ 0 h 161"/>
                  <a:gd name="T12" fmla="*/ 42 w 161"/>
                  <a:gd name="T13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" h="161">
                    <a:moveTo>
                      <a:pt x="42" y="0"/>
                    </a:moveTo>
                    <a:lnTo>
                      <a:pt x="0" y="69"/>
                    </a:lnTo>
                    <a:lnTo>
                      <a:pt x="133" y="161"/>
                    </a:lnTo>
                    <a:lnTo>
                      <a:pt x="161" y="55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2" name="Freeform 42">
                <a:extLst>
                  <a:ext uri="{FF2B5EF4-FFF2-40B4-BE49-F238E27FC236}">
                    <a16:creationId xmlns:a16="http://schemas.microsoft.com/office/drawing/2014/main" id="{55B71199-DA60-4AE2-8AC8-6903256A9F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" y="3715"/>
                <a:ext cx="2273" cy="156"/>
              </a:xfrm>
              <a:custGeom>
                <a:avLst/>
                <a:gdLst>
                  <a:gd name="T0" fmla="*/ 13 w 4544"/>
                  <a:gd name="T1" fmla="*/ 0 h 313"/>
                  <a:gd name="T2" fmla="*/ 4509 w 4544"/>
                  <a:gd name="T3" fmla="*/ 14 h 313"/>
                  <a:gd name="T4" fmla="*/ 4544 w 4544"/>
                  <a:gd name="T5" fmla="*/ 141 h 313"/>
                  <a:gd name="T6" fmla="*/ 4162 w 4544"/>
                  <a:gd name="T7" fmla="*/ 123 h 313"/>
                  <a:gd name="T8" fmla="*/ 4298 w 4544"/>
                  <a:gd name="T9" fmla="*/ 313 h 313"/>
                  <a:gd name="T10" fmla="*/ 3706 w 4544"/>
                  <a:gd name="T11" fmla="*/ 313 h 313"/>
                  <a:gd name="T12" fmla="*/ 3672 w 4544"/>
                  <a:gd name="T13" fmla="*/ 134 h 313"/>
                  <a:gd name="T14" fmla="*/ 3775 w 4544"/>
                  <a:gd name="T15" fmla="*/ 268 h 313"/>
                  <a:gd name="T16" fmla="*/ 3778 w 4544"/>
                  <a:gd name="T17" fmla="*/ 172 h 313"/>
                  <a:gd name="T18" fmla="*/ 3847 w 4544"/>
                  <a:gd name="T19" fmla="*/ 247 h 313"/>
                  <a:gd name="T20" fmla="*/ 3833 w 4544"/>
                  <a:gd name="T21" fmla="*/ 134 h 313"/>
                  <a:gd name="T22" fmla="*/ 3929 w 4544"/>
                  <a:gd name="T23" fmla="*/ 247 h 313"/>
                  <a:gd name="T24" fmla="*/ 3922 w 4544"/>
                  <a:gd name="T25" fmla="*/ 169 h 313"/>
                  <a:gd name="T26" fmla="*/ 4044 w 4544"/>
                  <a:gd name="T27" fmla="*/ 244 h 313"/>
                  <a:gd name="T28" fmla="*/ 3974 w 4544"/>
                  <a:gd name="T29" fmla="*/ 149 h 313"/>
                  <a:gd name="T30" fmla="*/ 4157 w 4544"/>
                  <a:gd name="T31" fmla="*/ 233 h 313"/>
                  <a:gd name="T32" fmla="*/ 4073 w 4544"/>
                  <a:gd name="T33" fmla="*/ 110 h 313"/>
                  <a:gd name="T34" fmla="*/ 0 w 4544"/>
                  <a:gd name="T35" fmla="*/ 99 h 313"/>
                  <a:gd name="T36" fmla="*/ 13 w 4544"/>
                  <a:gd name="T37" fmla="*/ 0 h 313"/>
                  <a:gd name="T38" fmla="*/ 13 w 4544"/>
                  <a:gd name="T39" fmla="*/ 0 h 313"/>
                  <a:gd name="T40" fmla="*/ 13 w 4544"/>
                  <a:gd name="T41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544" h="313">
                    <a:moveTo>
                      <a:pt x="13" y="0"/>
                    </a:moveTo>
                    <a:lnTo>
                      <a:pt x="4509" y="14"/>
                    </a:lnTo>
                    <a:lnTo>
                      <a:pt x="4544" y="141"/>
                    </a:lnTo>
                    <a:lnTo>
                      <a:pt x="4162" y="123"/>
                    </a:lnTo>
                    <a:lnTo>
                      <a:pt x="4298" y="313"/>
                    </a:lnTo>
                    <a:lnTo>
                      <a:pt x="3706" y="313"/>
                    </a:lnTo>
                    <a:lnTo>
                      <a:pt x="3672" y="134"/>
                    </a:lnTo>
                    <a:lnTo>
                      <a:pt x="3775" y="268"/>
                    </a:lnTo>
                    <a:lnTo>
                      <a:pt x="3778" y="172"/>
                    </a:lnTo>
                    <a:lnTo>
                      <a:pt x="3847" y="247"/>
                    </a:lnTo>
                    <a:lnTo>
                      <a:pt x="3833" y="134"/>
                    </a:lnTo>
                    <a:lnTo>
                      <a:pt x="3929" y="247"/>
                    </a:lnTo>
                    <a:lnTo>
                      <a:pt x="3922" y="169"/>
                    </a:lnTo>
                    <a:lnTo>
                      <a:pt x="4044" y="244"/>
                    </a:lnTo>
                    <a:lnTo>
                      <a:pt x="3974" y="149"/>
                    </a:lnTo>
                    <a:lnTo>
                      <a:pt x="4157" y="233"/>
                    </a:lnTo>
                    <a:lnTo>
                      <a:pt x="4073" y="110"/>
                    </a:lnTo>
                    <a:lnTo>
                      <a:pt x="0" y="99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A3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3" name="Freeform 43">
                <a:extLst>
                  <a:ext uri="{FF2B5EF4-FFF2-40B4-BE49-F238E27FC236}">
                    <a16:creationId xmlns:a16="http://schemas.microsoft.com/office/drawing/2014/main" id="{E8D7B07E-F525-45FD-B7E8-58E086972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" y="3461"/>
                <a:ext cx="398" cy="99"/>
              </a:xfrm>
              <a:custGeom>
                <a:avLst/>
                <a:gdLst>
                  <a:gd name="T0" fmla="*/ 7 w 796"/>
                  <a:gd name="T1" fmla="*/ 28 h 199"/>
                  <a:gd name="T2" fmla="*/ 0 w 796"/>
                  <a:gd name="T3" fmla="*/ 171 h 199"/>
                  <a:gd name="T4" fmla="*/ 768 w 796"/>
                  <a:gd name="T5" fmla="*/ 199 h 199"/>
                  <a:gd name="T6" fmla="*/ 796 w 796"/>
                  <a:gd name="T7" fmla="*/ 0 h 199"/>
                  <a:gd name="T8" fmla="*/ 7 w 796"/>
                  <a:gd name="T9" fmla="*/ 28 h 199"/>
                  <a:gd name="T10" fmla="*/ 7 w 796"/>
                  <a:gd name="T11" fmla="*/ 28 h 199"/>
                  <a:gd name="T12" fmla="*/ 7 w 796"/>
                  <a:gd name="T13" fmla="*/ 2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6" h="199">
                    <a:moveTo>
                      <a:pt x="7" y="28"/>
                    </a:moveTo>
                    <a:lnTo>
                      <a:pt x="0" y="171"/>
                    </a:lnTo>
                    <a:lnTo>
                      <a:pt x="768" y="199"/>
                    </a:lnTo>
                    <a:lnTo>
                      <a:pt x="796" y="0"/>
                    </a:lnTo>
                    <a:lnTo>
                      <a:pt x="7" y="28"/>
                    </a:lnTo>
                    <a:lnTo>
                      <a:pt x="7" y="28"/>
                    </a:lnTo>
                    <a:lnTo>
                      <a:pt x="7" y="28"/>
                    </a:lnTo>
                    <a:close/>
                  </a:path>
                </a:pathLst>
              </a:custGeom>
              <a:solidFill>
                <a:srgbClr val="FFAB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4" name="Freeform 44">
                <a:extLst>
                  <a:ext uri="{FF2B5EF4-FFF2-40B4-BE49-F238E27FC236}">
                    <a16:creationId xmlns:a16="http://schemas.microsoft.com/office/drawing/2014/main" id="{B71FDDF4-F3CB-407C-AE5F-7CD41FFBDA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4" y="3390"/>
                <a:ext cx="351" cy="201"/>
              </a:xfrm>
              <a:custGeom>
                <a:avLst/>
                <a:gdLst>
                  <a:gd name="T0" fmla="*/ 42 w 703"/>
                  <a:gd name="T1" fmla="*/ 63 h 401"/>
                  <a:gd name="T2" fmla="*/ 0 w 703"/>
                  <a:gd name="T3" fmla="*/ 394 h 401"/>
                  <a:gd name="T4" fmla="*/ 703 w 703"/>
                  <a:gd name="T5" fmla="*/ 401 h 401"/>
                  <a:gd name="T6" fmla="*/ 697 w 703"/>
                  <a:gd name="T7" fmla="*/ 0 h 401"/>
                  <a:gd name="T8" fmla="*/ 42 w 703"/>
                  <a:gd name="T9" fmla="*/ 63 h 401"/>
                  <a:gd name="T10" fmla="*/ 42 w 703"/>
                  <a:gd name="T11" fmla="*/ 63 h 401"/>
                  <a:gd name="T12" fmla="*/ 42 w 703"/>
                  <a:gd name="T13" fmla="*/ 63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3" h="401">
                    <a:moveTo>
                      <a:pt x="42" y="63"/>
                    </a:moveTo>
                    <a:lnTo>
                      <a:pt x="0" y="394"/>
                    </a:lnTo>
                    <a:lnTo>
                      <a:pt x="703" y="401"/>
                    </a:lnTo>
                    <a:lnTo>
                      <a:pt x="697" y="0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2" y="63"/>
                    </a:lnTo>
                    <a:close/>
                  </a:path>
                </a:pathLst>
              </a:custGeom>
              <a:solidFill>
                <a:srgbClr val="FFAB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5" name="Freeform 45">
                <a:extLst>
                  <a:ext uri="{FF2B5EF4-FFF2-40B4-BE49-F238E27FC236}">
                    <a16:creationId xmlns:a16="http://schemas.microsoft.com/office/drawing/2014/main" id="{5F19FF09-CCD9-4A52-92DE-80ED2B4EB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2297"/>
                <a:ext cx="99" cy="42"/>
              </a:xfrm>
              <a:custGeom>
                <a:avLst/>
                <a:gdLst>
                  <a:gd name="T0" fmla="*/ 10 w 199"/>
                  <a:gd name="T1" fmla="*/ 57 h 84"/>
                  <a:gd name="T2" fmla="*/ 0 w 199"/>
                  <a:gd name="T3" fmla="*/ 0 h 84"/>
                  <a:gd name="T4" fmla="*/ 199 w 199"/>
                  <a:gd name="T5" fmla="*/ 0 h 84"/>
                  <a:gd name="T6" fmla="*/ 172 w 199"/>
                  <a:gd name="T7" fmla="*/ 84 h 84"/>
                  <a:gd name="T8" fmla="*/ 10 w 199"/>
                  <a:gd name="T9" fmla="*/ 57 h 84"/>
                  <a:gd name="T10" fmla="*/ 10 w 199"/>
                  <a:gd name="T11" fmla="*/ 57 h 84"/>
                  <a:gd name="T12" fmla="*/ 10 w 199"/>
                  <a:gd name="T13" fmla="*/ 57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9" h="84">
                    <a:moveTo>
                      <a:pt x="10" y="57"/>
                    </a:moveTo>
                    <a:lnTo>
                      <a:pt x="0" y="0"/>
                    </a:lnTo>
                    <a:lnTo>
                      <a:pt x="199" y="0"/>
                    </a:lnTo>
                    <a:lnTo>
                      <a:pt x="172" y="84"/>
                    </a:lnTo>
                    <a:lnTo>
                      <a:pt x="10" y="57"/>
                    </a:lnTo>
                    <a:lnTo>
                      <a:pt x="10" y="57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6" name="Freeform 46">
                <a:extLst>
                  <a:ext uri="{FF2B5EF4-FFF2-40B4-BE49-F238E27FC236}">
                    <a16:creationId xmlns:a16="http://schemas.microsoft.com/office/drawing/2014/main" id="{58D26355-A7F0-4A8C-A2EF-36FBC7B29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3" y="2319"/>
                <a:ext cx="210" cy="100"/>
              </a:xfrm>
              <a:custGeom>
                <a:avLst/>
                <a:gdLst>
                  <a:gd name="T0" fmla="*/ 0 w 421"/>
                  <a:gd name="T1" fmla="*/ 112 h 200"/>
                  <a:gd name="T2" fmla="*/ 101 w 421"/>
                  <a:gd name="T3" fmla="*/ 112 h 200"/>
                  <a:gd name="T4" fmla="*/ 105 w 421"/>
                  <a:gd name="T5" fmla="*/ 0 h 200"/>
                  <a:gd name="T6" fmla="*/ 268 w 421"/>
                  <a:gd name="T7" fmla="*/ 11 h 200"/>
                  <a:gd name="T8" fmla="*/ 279 w 421"/>
                  <a:gd name="T9" fmla="*/ 53 h 200"/>
                  <a:gd name="T10" fmla="*/ 415 w 421"/>
                  <a:gd name="T11" fmla="*/ 53 h 200"/>
                  <a:gd name="T12" fmla="*/ 421 w 421"/>
                  <a:gd name="T13" fmla="*/ 101 h 200"/>
                  <a:gd name="T14" fmla="*/ 217 w 421"/>
                  <a:gd name="T15" fmla="*/ 106 h 200"/>
                  <a:gd name="T16" fmla="*/ 222 w 421"/>
                  <a:gd name="T17" fmla="*/ 196 h 200"/>
                  <a:gd name="T18" fmla="*/ 22 w 421"/>
                  <a:gd name="T19" fmla="*/ 200 h 200"/>
                  <a:gd name="T20" fmla="*/ 0 w 421"/>
                  <a:gd name="T21" fmla="*/ 112 h 200"/>
                  <a:gd name="T22" fmla="*/ 0 w 421"/>
                  <a:gd name="T23" fmla="*/ 112 h 200"/>
                  <a:gd name="T24" fmla="*/ 0 w 421"/>
                  <a:gd name="T25" fmla="*/ 11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1" h="200">
                    <a:moveTo>
                      <a:pt x="0" y="112"/>
                    </a:moveTo>
                    <a:lnTo>
                      <a:pt x="101" y="112"/>
                    </a:lnTo>
                    <a:lnTo>
                      <a:pt x="105" y="0"/>
                    </a:lnTo>
                    <a:lnTo>
                      <a:pt x="268" y="11"/>
                    </a:lnTo>
                    <a:lnTo>
                      <a:pt x="279" y="53"/>
                    </a:lnTo>
                    <a:lnTo>
                      <a:pt x="415" y="53"/>
                    </a:lnTo>
                    <a:lnTo>
                      <a:pt x="421" y="101"/>
                    </a:lnTo>
                    <a:lnTo>
                      <a:pt x="217" y="106"/>
                    </a:lnTo>
                    <a:lnTo>
                      <a:pt x="222" y="196"/>
                    </a:lnTo>
                    <a:lnTo>
                      <a:pt x="22" y="200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7" name="Freeform 47">
                <a:extLst>
                  <a:ext uri="{FF2B5EF4-FFF2-40B4-BE49-F238E27FC236}">
                    <a16:creationId xmlns:a16="http://schemas.microsoft.com/office/drawing/2014/main" id="{BF6038BB-25BD-4A7C-B1D9-EF6101B29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2" y="2326"/>
                <a:ext cx="334" cy="92"/>
              </a:xfrm>
              <a:custGeom>
                <a:avLst/>
                <a:gdLst>
                  <a:gd name="T0" fmla="*/ 0 w 667"/>
                  <a:gd name="T1" fmla="*/ 112 h 185"/>
                  <a:gd name="T2" fmla="*/ 94 w 667"/>
                  <a:gd name="T3" fmla="*/ 106 h 185"/>
                  <a:gd name="T4" fmla="*/ 90 w 667"/>
                  <a:gd name="T5" fmla="*/ 7 h 185"/>
                  <a:gd name="T6" fmla="*/ 268 w 667"/>
                  <a:gd name="T7" fmla="*/ 0 h 185"/>
                  <a:gd name="T8" fmla="*/ 283 w 667"/>
                  <a:gd name="T9" fmla="*/ 53 h 185"/>
                  <a:gd name="T10" fmla="*/ 399 w 667"/>
                  <a:gd name="T11" fmla="*/ 22 h 185"/>
                  <a:gd name="T12" fmla="*/ 415 w 667"/>
                  <a:gd name="T13" fmla="*/ 69 h 185"/>
                  <a:gd name="T14" fmla="*/ 650 w 667"/>
                  <a:gd name="T15" fmla="*/ 59 h 185"/>
                  <a:gd name="T16" fmla="*/ 667 w 667"/>
                  <a:gd name="T17" fmla="*/ 132 h 185"/>
                  <a:gd name="T18" fmla="*/ 272 w 667"/>
                  <a:gd name="T19" fmla="*/ 127 h 185"/>
                  <a:gd name="T20" fmla="*/ 262 w 667"/>
                  <a:gd name="T21" fmla="*/ 185 h 185"/>
                  <a:gd name="T22" fmla="*/ 79 w 667"/>
                  <a:gd name="T23" fmla="*/ 180 h 185"/>
                  <a:gd name="T24" fmla="*/ 0 w 667"/>
                  <a:gd name="T25" fmla="*/ 112 h 185"/>
                  <a:gd name="T26" fmla="*/ 0 w 667"/>
                  <a:gd name="T27" fmla="*/ 112 h 185"/>
                  <a:gd name="T28" fmla="*/ 0 w 667"/>
                  <a:gd name="T29" fmla="*/ 11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7" h="185">
                    <a:moveTo>
                      <a:pt x="0" y="112"/>
                    </a:moveTo>
                    <a:lnTo>
                      <a:pt x="94" y="106"/>
                    </a:lnTo>
                    <a:lnTo>
                      <a:pt x="90" y="7"/>
                    </a:lnTo>
                    <a:lnTo>
                      <a:pt x="268" y="0"/>
                    </a:lnTo>
                    <a:lnTo>
                      <a:pt x="283" y="53"/>
                    </a:lnTo>
                    <a:lnTo>
                      <a:pt x="399" y="22"/>
                    </a:lnTo>
                    <a:lnTo>
                      <a:pt x="415" y="69"/>
                    </a:lnTo>
                    <a:lnTo>
                      <a:pt x="650" y="59"/>
                    </a:lnTo>
                    <a:lnTo>
                      <a:pt x="667" y="132"/>
                    </a:lnTo>
                    <a:lnTo>
                      <a:pt x="272" y="127"/>
                    </a:lnTo>
                    <a:lnTo>
                      <a:pt x="262" y="185"/>
                    </a:lnTo>
                    <a:lnTo>
                      <a:pt x="79" y="180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8" name="Freeform 48">
                <a:extLst>
                  <a:ext uri="{FF2B5EF4-FFF2-40B4-BE49-F238E27FC236}">
                    <a16:creationId xmlns:a16="http://schemas.microsoft.com/office/drawing/2014/main" id="{2451196F-2E95-4141-B676-373E0EDA1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3" y="2906"/>
                <a:ext cx="162" cy="85"/>
              </a:xfrm>
              <a:custGeom>
                <a:avLst/>
                <a:gdLst>
                  <a:gd name="T0" fmla="*/ 195 w 325"/>
                  <a:gd name="T1" fmla="*/ 169 h 169"/>
                  <a:gd name="T2" fmla="*/ 325 w 325"/>
                  <a:gd name="T3" fmla="*/ 169 h 169"/>
                  <a:gd name="T4" fmla="*/ 325 w 325"/>
                  <a:gd name="T5" fmla="*/ 79 h 169"/>
                  <a:gd name="T6" fmla="*/ 199 w 325"/>
                  <a:gd name="T7" fmla="*/ 90 h 169"/>
                  <a:gd name="T8" fmla="*/ 184 w 325"/>
                  <a:gd name="T9" fmla="*/ 0 h 169"/>
                  <a:gd name="T10" fmla="*/ 0 w 325"/>
                  <a:gd name="T11" fmla="*/ 17 h 169"/>
                  <a:gd name="T12" fmla="*/ 41 w 325"/>
                  <a:gd name="T13" fmla="*/ 79 h 169"/>
                  <a:gd name="T14" fmla="*/ 162 w 325"/>
                  <a:gd name="T15" fmla="*/ 100 h 169"/>
                  <a:gd name="T16" fmla="*/ 195 w 325"/>
                  <a:gd name="T17" fmla="*/ 169 h 169"/>
                  <a:gd name="T18" fmla="*/ 195 w 325"/>
                  <a:gd name="T19" fmla="*/ 169 h 169"/>
                  <a:gd name="T20" fmla="*/ 195 w 325"/>
                  <a:gd name="T21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5" h="169">
                    <a:moveTo>
                      <a:pt x="195" y="169"/>
                    </a:moveTo>
                    <a:lnTo>
                      <a:pt x="325" y="169"/>
                    </a:lnTo>
                    <a:lnTo>
                      <a:pt x="325" y="79"/>
                    </a:lnTo>
                    <a:lnTo>
                      <a:pt x="199" y="90"/>
                    </a:lnTo>
                    <a:lnTo>
                      <a:pt x="184" y="0"/>
                    </a:lnTo>
                    <a:lnTo>
                      <a:pt x="0" y="17"/>
                    </a:lnTo>
                    <a:lnTo>
                      <a:pt x="41" y="79"/>
                    </a:lnTo>
                    <a:lnTo>
                      <a:pt x="162" y="100"/>
                    </a:lnTo>
                    <a:lnTo>
                      <a:pt x="195" y="169"/>
                    </a:lnTo>
                    <a:lnTo>
                      <a:pt x="195" y="169"/>
                    </a:lnTo>
                    <a:lnTo>
                      <a:pt x="195" y="169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09" name="Freeform 49">
                <a:extLst>
                  <a:ext uri="{FF2B5EF4-FFF2-40B4-BE49-F238E27FC236}">
                    <a16:creationId xmlns:a16="http://schemas.microsoft.com/office/drawing/2014/main" id="{9AAB2590-767D-4164-982C-AD8BFA7BD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1" y="2368"/>
                <a:ext cx="147" cy="89"/>
              </a:xfrm>
              <a:custGeom>
                <a:avLst/>
                <a:gdLst>
                  <a:gd name="T0" fmla="*/ 220 w 294"/>
                  <a:gd name="T1" fmla="*/ 0 h 178"/>
                  <a:gd name="T2" fmla="*/ 121 w 294"/>
                  <a:gd name="T3" fmla="*/ 0 h 178"/>
                  <a:gd name="T4" fmla="*/ 141 w 294"/>
                  <a:gd name="T5" fmla="*/ 94 h 178"/>
                  <a:gd name="T6" fmla="*/ 0 w 294"/>
                  <a:gd name="T7" fmla="*/ 94 h 178"/>
                  <a:gd name="T8" fmla="*/ 16 w 294"/>
                  <a:gd name="T9" fmla="*/ 162 h 178"/>
                  <a:gd name="T10" fmla="*/ 211 w 294"/>
                  <a:gd name="T11" fmla="*/ 178 h 178"/>
                  <a:gd name="T12" fmla="*/ 200 w 294"/>
                  <a:gd name="T13" fmla="*/ 99 h 178"/>
                  <a:gd name="T14" fmla="*/ 294 w 294"/>
                  <a:gd name="T15" fmla="*/ 94 h 178"/>
                  <a:gd name="T16" fmla="*/ 220 w 294"/>
                  <a:gd name="T17" fmla="*/ 0 h 178"/>
                  <a:gd name="T18" fmla="*/ 220 w 294"/>
                  <a:gd name="T19" fmla="*/ 0 h 178"/>
                  <a:gd name="T20" fmla="*/ 220 w 294"/>
                  <a:gd name="T21" fmla="*/ 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94" h="178">
                    <a:moveTo>
                      <a:pt x="220" y="0"/>
                    </a:moveTo>
                    <a:lnTo>
                      <a:pt x="121" y="0"/>
                    </a:lnTo>
                    <a:lnTo>
                      <a:pt x="141" y="94"/>
                    </a:lnTo>
                    <a:lnTo>
                      <a:pt x="0" y="94"/>
                    </a:lnTo>
                    <a:lnTo>
                      <a:pt x="16" y="162"/>
                    </a:lnTo>
                    <a:lnTo>
                      <a:pt x="211" y="178"/>
                    </a:lnTo>
                    <a:lnTo>
                      <a:pt x="200" y="99"/>
                    </a:lnTo>
                    <a:lnTo>
                      <a:pt x="294" y="94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D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0" name="Freeform 50">
                <a:extLst>
                  <a:ext uri="{FF2B5EF4-FFF2-40B4-BE49-F238E27FC236}">
                    <a16:creationId xmlns:a16="http://schemas.microsoft.com/office/drawing/2014/main" id="{9F8C36F0-43BA-4E56-98E1-D0D921060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2457"/>
                <a:ext cx="1343" cy="183"/>
              </a:xfrm>
              <a:custGeom>
                <a:avLst/>
                <a:gdLst>
                  <a:gd name="T0" fmla="*/ 2686 w 2686"/>
                  <a:gd name="T1" fmla="*/ 36 h 367"/>
                  <a:gd name="T2" fmla="*/ 0 w 2686"/>
                  <a:gd name="T3" fmla="*/ 0 h 367"/>
                  <a:gd name="T4" fmla="*/ 69 w 2686"/>
                  <a:gd name="T5" fmla="*/ 367 h 367"/>
                  <a:gd name="T6" fmla="*/ 91 w 2686"/>
                  <a:gd name="T7" fmla="*/ 50 h 367"/>
                  <a:gd name="T8" fmla="*/ 2644 w 2686"/>
                  <a:gd name="T9" fmla="*/ 65 h 367"/>
                  <a:gd name="T10" fmla="*/ 2686 w 2686"/>
                  <a:gd name="T11" fmla="*/ 36 h 367"/>
                  <a:gd name="T12" fmla="*/ 2686 w 2686"/>
                  <a:gd name="T13" fmla="*/ 36 h 367"/>
                  <a:gd name="T14" fmla="*/ 2686 w 2686"/>
                  <a:gd name="T15" fmla="*/ 36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86" h="367">
                    <a:moveTo>
                      <a:pt x="2686" y="36"/>
                    </a:moveTo>
                    <a:lnTo>
                      <a:pt x="0" y="0"/>
                    </a:lnTo>
                    <a:lnTo>
                      <a:pt x="69" y="367"/>
                    </a:lnTo>
                    <a:lnTo>
                      <a:pt x="91" y="50"/>
                    </a:lnTo>
                    <a:lnTo>
                      <a:pt x="2644" y="65"/>
                    </a:lnTo>
                    <a:lnTo>
                      <a:pt x="2686" y="36"/>
                    </a:lnTo>
                    <a:lnTo>
                      <a:pt x="2686" y="36"/>
                    </a:lnTo>
                    <a:lnTo>
                      <a:pt x="2686" y="3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1" name="Freeform 51">
                <a:extLst>
                  <a:ext uri="{FF2B5EF4-FFF2-40B4-BE49-F238E27FC236}">
                    <a16:creationId xmlns:a16="http://schemas.microsoft.com/office/drawing/2014/main" id="{86D5A12B-8941-4CDF-9B4C-ECA37191B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3" y="2513"/>
                <a:ext cx="1232" cy="156"/>
              </a:xfrm>
              <a:custGeom>
                <a:avLst/>
                <a:gdLst>
                  <a:gd name="T0" fmla="*/ 7 w 2463"/>
                  <a:gd name="T1" fmla="*/ 311 h 311"/>
                  <a:gd name="T2" fmla="*/ 0 w 2463"/>
                  <a:gd name="T3" fmla="*/ 0 h 311"/>
                  <a:gd name="T4" fmla="*/ 2463 w 2463"/>
                  <a:gd name="T5" fmla="*/ 16 h 311"/>
                  <a:gd name="T6" fmla="*/ 2434 w 2463"/>
                  <a:gd name="T7" fmla="*/ 248 h 311"/>
                  <a:gd name="T8" fmla="*/ 2370 w 2463"/>
                  <a:gd name="T9" fmla="*/ 93 h 311"/>
                  <a:gd name="T10" fmla="*/ 105 w 2463"/>
                  <a:gd name="T11" fmla="*/ 57 h 311"/>
                  <a:gd name="T12" fmla="*/ 69 w 2463"/>
                  <a:gd name="T13" fmla="*/ 296 h 311"/>
                  <a:gd name="T14" fmla="*/ 7 w 2463"/>
                  <a:gd name="T15" fmla="*/ 311 h 311"/>
                  <a:gd name="T16" fmla="*/ 7 w 2463"/>
                  <a:gd name="T17" fmla="*/ 311 h 311"/>
                  <a:gd name="T18" fmla="*/ 7 w 2463"/>
                  <a:gd name="T19" fmla="*/ 311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63" h="311">
                    <a:moveTo>
                      <a:pt x="7" y="311"/>
                    </a:moveTo>
                    <a:lnTo>
                      <a:pt x="0" y="0"/>
                    </a:lnTo>
                    <a:lnTo>
                      <a:pt x="2463" y="16"/>
                    </a:lnTo>
                    <a:lnTo>
                      <a:pt x="2434" y="248"/>
                    </a:lnTo>
                    <a:lnTo>
                      <a:pt x="2370" y="93"/>
                    </a:lnTo>
                    <a:lnTo>
                      <a:pt x="105" y="57"/>
                    </a:lnTo>
                    <a:lnTo>
                      <a:pt x="69" y="296"/>
                    </a:lnTo>
                    <a:lnTo>
                      <a:pt x="7" y="311"/>
                    </a:lnTo>
                    <a:lnTo>
                      <a:pt x="7" y="311"/>
                    </a:lnTo>
                    <a:lnTo>
                      <a:pt x="7" y="3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2" name="Freeform 52">
                <a:extLst>
                  <a:ext uri="{FF2B5EF4-FFF2-40B4-BE49-F238E27FC236}">
                    <a16:creationId xmlns:a16="http://schemas.microsoft.com/office/drawing/2014/main" id="{4425D6A4-61AE-4F77-9D7C-6E3993C5A1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479"/>
                <a:ext cx="355" cy="67"/>
              </a:xfrm>
              <a:custGeom>
                <a:avLst/>
                <a:gdLst>
                  <a:gd name="T0" fmla="*/ 6 w 711"/>
                  <a:gd name="T1" fmla="*/ 121 h 135"/>
                  <a:gd name="T2" fmla="*/ 0 w 711"/>
                  <a:gd name="T3" fmla="*/ 8 h 135"/>
                  <a:gd name="T4" fmla="*/ 711 w 711"/>
                  <a:gd name="T5" fmla="*/ 0 h 135"/>
                  <a:gd name="T6" fmla="*/ 703 w 711"/>
                  <a:gd name="T7" fmla="*/ 105 h 135"/>
                  <a:gd name="T8" fmla="*/ 633 w 711"/>
                  <a:gd name="T9" fmla="*/ 28 h 135"/>
                  <a:gd name="T10" fmla="*/ 443 w 711"/>
                  <a:gd name="T11" fmla="*/ 36 h 135"/>
                  <a:gd name="T12" fmla="*/ 415 w 711"/>
                  <a:gd name="T13" fmla="*/ 127 h 135"/>
                  <a:gd name="T14" fmla="*/ 393 w 711"/>
                  <a:gd name="T15" fmla="*/ 42 h 135"/>
                  <a:gd name="T16" fmla="*/ 161 w 711"/>
                  <a:gd name="T17" fmla="*/ 42 h 135"/>
                  <a:gd name="T18" fmla="*/ 155 w 711"/>
                  <a:gd name="T19" fmla="*/ 135 h 135"/>
                  <a:gd name="T20" fmla="*/ 105 w 711"/>
                  <a:gd name="T21" fmla="*/ 42 h 135"/>
                  <a:gd name="T22" fmla="*/ 6 w 711"/>
                  <a:gd name="T23" fmla="*/ 121 h 135"/>
                  <a:gd name="T24" fmla="*/ 6 w 711"/>
                  <a:gd name="T25" fmla="*/ 121 h 135"/>
                  <a:gd name="T26" fmla="*/ 6 w 711"/>
                  <a:gd name="T27" fmla="*/ 12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11" h="135">
                    <a:moveTo>
                      <a:pt x="6" y="121"/>
                    </a:moveTo>
                    <a:lnTo>
                      <a:pt x="0" y="8"/>
                    </a:lnTo>
                    <a:lnTo>
                      <a:pt x="711" y="0"/>
                    </a:lnTo>
                    <a:lnTo>
                      <a:pt x="703" y="105"/>
                    </a:lnTo>
                    <a:lnTo>
                      <a:pt x="633" y="28"/>
                    </a:lnTo>
                    <a:lnTo>
                      <a:pt x="443" y="36"/>
                    </a:lnTo>
                    <a:lnTo>
                      <a:pt x="415" y="127"/>
                    </a:lnTo>
                    <a:lnTo>
                      <a:pt x="393" y="42"/>
                    </a:lnTo>
                    <a:lnTo>
                      <a:pt x="161" y="42"/>
                    </a:lnTo>
                    <a:lnTo>
                      <a:pt x="155" y="135"/>
                    </a:lnTo>
                    <a:lnTo>
                      <a:pt x="105" y="42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6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3" name="Freeform 53">
                <a:extLst>
                  <a:ext uri="{FF2B5EF4-FFF2-40B4-BE49-F238E27FC236}">
                    <a16:creationId xmlns:a16="http://schemas.microsoft.com/office/drawing/2014/main" id="{93CC4F3F-526A-468C-86A0-6113177622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3443"/>
                <a:ext cx="237" cy="120"/>
              </a:xfrm>
              <a:custGeom>
                <a:avLst/>
                <a:gdLst>
                  <a:gd name="T0" fmla="*/ 0 w 472"/>
                  <a:gd name="T1" fmla="*/ 0 h 240"/>
                  <a:gd name="T2" fmla="*/ 0 w 472"/>
                  <a:gd name="T3" fmla="*/ 240 h 240"/>
                  <a:gd name="T4" fmla="*/ 56 w 472"/>
                  <a:gd name="T5" fmla="*/ 71 h 240"/>
                  <a:gd name="T6" fmla="*/ 472 w 472"/>
                  <a:gd name="T7" fmla="*/ 240 h 240"/>
                  <a:gd name="T8" fmla="*/ 0 w 472"/>
                  <a:gd name="T9" fmla="*/ 0 h 240"/>
                  <a:gd name="T10" fmla="*/ 0 w 472"/>
                  <a:gd name="T11" fmla="*/ 0 h 240"/>
                  <a:gd name="T12" fmla="*/ 0 w 472"/>
                  <a:gd name="T13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2" h="240">
                    <a:moveTo>
                      <a:pt x="0" y="0"/>
                    </a:moveTo>
                    <a:lnTo>
                      <a:pt x="0" y="240"/>
                    </a:lnTo>
                    <a:lnTo>
                      <a:pt x="56" y="71"/>
                    </a:lnTo>
                    <a:lnTo>
                      <a:pt x="472" y="24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4" name="Freeform 54">
                <a:extLst>
                  <a:ext uri="{FF2B5EF4-FFF2-40B4-BE49-F238E27FC236}">
                    <a16:creationId xmlns:a16="http://schemas.microsoft.com/office/drawing/2014/main" id="{18A67634-538F-4868-AA41-2329A924FC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0" y="3419"/>
                <a:ext cx="207" cy="95"/>
              </a:xfrm>
              <a:custGeom>
                <a:avLst/>
                <a:gdLst>
                  <a:gd name="T0" fmla="*/ 0 w 415"/>
                  <a:gd name="T1" fmla="*/ 14 h 190"/>
                  <a:gd name="T2" fmla="*/ 415 w 415"/>
                  <a:gd name="T3" fmla="*/ 0 h 190"/>
                  <a:gd name="T4" fmla="*/ 407 w 415"/>
                  <a:gd name="T5" fmla="*/ 190 h 190"/>
                  <a:gd name="T6" fmla="*/ 379 w 415"/>
                  <a:gd name="T7" fmla="*/ 42 h 190"/>
                  <a:gd name="T8" fmla="*/ 268 w 415"/>
                  <a:gd name="T9" fmla="*/ 56 h 190"/>
                  <a:gd name="T10" fmla="*/ 238 w 415"/>
                  <a:gd name="T11" fmla="*/ 141 h 190"/>
                  <a:gd name="T12" fmla="*/ 204 w 415"/>
                  <a:gd name="T13" fmla="*/ 63 h 190"/>
                  <a:gd name="T14" fmla="*/ 83 w 415"/>
                  <a:gd name="T15" fmla="*/ 70 h 190"/>
                  <a:gd name="T16" fmla="*/ 0 w 415"/>
                  <a:gd name="T17" fmla="*/ 14 h 190"/>
                  <a:gd name="T18" fmla="*/ 0 w 415"/>
                  <a:gd name="T19" fmla="*/ 14 h 190"/>
                  <a:gd name="T20" fmla="*/ 0 w 415"/>
                  <a:gd name="T21" fmla="*/ 14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5" h="190">
                    <a:moveTo>
                      <a:pt x="0" y="14"/>
                    </a:moveTo>
                    <a:lnTo>
                      <a:pt x="415" y="0"/>
                    </a:lnTo>
                    <a:lnTo>
                      <a:pt x="407" y="190"/>
                    </a:lnTo>
                    <a:lnTo>
                      <a:pt x="379" y="42"/>
                    </a:lnTo>
                    <a:lnTo>
                      <a:pt x="268" y="56"/>
                    </a:lnTo>
                    <a:lnTo>
                      <a:pt x="238" y="141"/>
                    </a:lnTo>
                    <a:lnTo>
                      <a:pt x="204" y="63"/>
                    </a:lnTo>
                    <a:lnTo>
                      <a:pt x="83" y="7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5" name="Freeform 55">
                <a:extLst>
                  <a:ext uri="{FF2B5EF4-FFF2-40B4-BE49-F238E27FC236}">
                    <a16:creationId xmlns:a16="http://schemas.microsoft.com/office/drawing/2014/main" id="{9481EDF2-B7AD-4D3B-AB72-E16B764AF1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2" y="2834"/>
                <a:ext cx="1721" cy="785"/>
              </a:xfrm>
              <a:custGeom>
                <a:avLst/>
                <a:gdLst>
                  <a:gd name="T0" fmla="*/ 0 w 3440"/>
                  <a:gd name="T1" fmla="*/ 452 h 1572"/>
                  <a:gd name="T2" fmla="*/ 97 w 3440"/>
                  <a:gd name="T3" fmla="*/ 445 h 1572"/>
                  <a:gd name="T4" fmla="*/ 169 w 3440"/>
                  <a:gd name="T5" fmla="*/ 367 h 1572"/>
                  <a:gd name="T6" fmla="*/ 238 w 3440"/>
                  <a:gd name="T7" fmla="*/ 472 h 1572"/>
                  <a:gd name="T8" fmla="*/ 625 w 3440"/>
                  <a:gd name="T9" fmla="*/ 486 h 1572"/>
                  <a:gd name="T10" fmla="*/ 669 w 3440"/>
                  <a:gd name="T11" fmla="*/ 389 h 1572"/>
                  <a:gd name="T12" fmla="*/ 731 w 3440"/>
                  <a:gd name="T13" fmla="*/ 472 h 1572"/>
                  <a:gd name="T14" fmla="*/ 1160 w 3440"/>
                  <a:gd name="T15" fmla="*/ 486 h 1572"/>
                  <a:gd name="T16" fmla="*/ 1245 w 3440"/>
                  <a:gd name="T17" fmla="*/ 375 h 1572"/>
                  <a:gd name="T18" fmla="*/ 1330 w 3440"/>
                  <a:gd name="T19" fmla="*/ 466 h 1572"/>
                  <a:gd name="T20" fmla="*/ 1864 w 3440"/>
                  <a:gd name="T21" fmla="*/ 472 h 1572"/>
                  <a:gd name="T22" fmla="*/ 1942 w 3440"/>
                  <a:gd name="T23" fmla="*/ 375 h 1572"/>
                  <a:gd name="T24" fmla="*/ 2089 w 3440"/>
                  <a:gd name="T25" fmla="*/ 472 h 1572"/>
                  <a:gd name="T26" fmla="*/ 2349 w 3440"/>
                  <a:gd name="T27" fmla="*/ 466 h 1572"/>
                  <a:gd name="T28" fmla="*/ 2398 w 3440"/>
                  <a:gd name="T29" fmla="*/ 375 h 1572"/>
                  <a:gd name="T30" fmla="*/ 2525 w 3440"/>
                  <a:gd name="T31" fmla="*/ 452 h 1572"/>
                  <a:gd name="T32" fmla="*/ 2737 w 3440"/>
                  <a:gd name="T33" fmla="*/ 472 h 1572"/>
                  <a:gd name="T34" fmla="*/ 2785 w 3440"/>
                  <a:gd name="T35" fmla="*/ 395 h 1572"/>
                  <a:gd name="T36" fmla="*/ 2688 w 3440"/>
                  <a:gd name="T37" fmla="*/ 268 h 1572"/>
                  <a:gd name="T38" fmla="*/ 2575 w 3440"/>
                  <a:gd name="T39" fmla="*/ 0 h 1572"/>
                  <a:gd name="T40" fmla="*/ 2863 w 3440"/>
                  <a:gd name="T41" fmla="*/ 438 h 1572"/>
                  <a:gd name="T42" fmla="*/ 3109 w 3440"/>
                  <a:gd name="T43" fmla="*/ 719 h 1572"/>
                  <a:gd name="T44" fmla="*/ 3152 w 3440"/>
                  <a:gd name="T45" fmla="*/ 939 h 1572"/>
                  <a:gd name="T46" fmla="*/ 3061 w 3440"/>
                  <a:gd name="T47" fmla="*/ 847 h 1572"/>
                  <a:gd name="T48" fmla="*/ 2891 w 3440"/>
                  <a:gd name="T49" fmla="*/ 1199 h 1572"/>
                  <a:gd name="T50" fmla="*/ 3335 w 3440"/>
                  <a:gd name="T51" fmla="*/ 1411 h 1572"/>
                  <a:gd name="T52" fmla="*/ 3440 w 3440"/>
                  <a:gd name="T53" fmla="*/ 1530 h 1572"/>
                  <a:gd name="T54" fmla="*/ 2920 w 3440"/>
                  <a:gd name="T55" fmla="*/ 1572 h 1572"/>
                  <a:gd name="T56" fmla="*/ 2146 w 3440"/>
                  <a:gd name="T57" fmla="*/ 1536 h 1572"/>
                  <a:gd name="T58" fmla="*/ 2799 w 3440"/>
                  <a:gd name="T59" fmla="*/ 1508 h 1572"/>
                  <a:gd name="T60" fmla="*/ 2827 w 3440"/>
                  <a:gd name="T61" fmla="*/ 1050 h 1572"/>
                  <a:gd name="T62" fmla="*/ 2686 w 3440"/>
                  <a:gd name="T63" fmla="*/ 982 h 1572"/>
                  <a:gd name="T64" fmla="*/ 2708 w 3440"/>
                  <a:gd name="T65" fmla="*/ 903 h 1572"/>
                  <a:gd name="T66" fmla="*/ 2771 w 3440"/>
                  <a:gd name="T67" fmla="*/ 931 h 1572"/>
                  <a:gd name="T68" fmla="*/ 2799 w 3440"/>
                  <a:gd name="T69" fmla="*/ 861 h 1572"/>
                  <a:gd name="T70" fmla="*/ 2652 w 3440"/>
                  <a:gd name="T71" fmla="*/ 748 h 1572"/>
                  <a:gd name="T72" fmla="*/ 2607 w 3440"/>
                  <a:gd name="T73" fmla="*/ 861 h 1572"/>
                  <a:gd name="T74" fmla="*/ 2652 w 3440"/>
                  <a:gd name="T75" fmla="*/ 883 h 1572"/>
                  <a:gd name="T76" fmla="*/ 2629 w 3440"/>
                  <a:gd name="T77" fmla="*/ 948 h 1572"/>
                  <a:gd name="T78" fmla="*/ 2519 w 3440"/>
                  <a:gd name="T79" fmla="*/ 911 h 1572"/>
                  <a:gd name="T80" fmla="*/ 2519 w 3440"/>
                  <a:gd name="T81" fmla="*/ 635 h 1572"/>
                  <a:gd name="T82" fmla="*/ 2047 w 3440"/>
                  <a:gd name="T83" fmla="*/ 649 h 1572"/>
                  <a:gd name="T84" fmla="*/ 1991 w 3440"/>
                  <a:gd name="T85" fmla="*/ 586 h 1572"/>
                  <a:gd name="T86" fmla="*/ 1906 w 3440"/>
                  <a:gd name="T87" fmla="*/ 655 h 1572"/>
                  <a:gd name="T88" fmla="*/ 1568 w 3440"/>
                  <a:gd name="T89" fmla="*/ 663 h 1572"/>
                  <a:gd name="T90" fmla="*/ 1513 w 3440"/>
                  <a:gd name="T91" fmla="*/ 901 h 1572"/>
                  <a:gd name="T92" fmla="*/ 1322 w 3440"/>
                  <a:gd name="T93" fmla="*/ 881 h 1572"/>
                  <a:gd name="T94" fmla="*/ 1273 w 3440"/>
                  <a:gd name="T95" fmla="*/ 790 h 1572"/>
                  <a:gd name="T96" fmla="*/ 1189 w 3440"/>
                  <a:gd name="T97" fmla="*/ 839 h 1572"/>
                  <a:gd name="T98" fmla="*/ 943 w 3440"/>
                  <a:gd name="T99" fmla="*/ 754 h 1572"/>
                  <a:gd name="T100" fmla="*/ 929 w 3440"/>
                  <a:gd name="T101" fmla="*/ 649 h 1572"/>
                  <a:gd name="T102" fmla="*/ 590 w 3440"/>
                  <a:gd name="T103" fmla="*/ 649 h 1572"/>
                  <a:gd name="T104" fmla="*/ 534 w 3440"/>
                  <a:gd name="T105" fmla="*/ 564 h 1572"/>
                  <a:gd name="T106" fmla="*/ 478 w 3440"/>
                  <a:gd name="T107" fmla="*/ 649 h 1572"/>
                  <a:gd name="T108" fmla="*/ 232 w 3440"/>
                  <a:gd name="T109" fmla="*/ 643 h 1572"/>
                  <a:gd name="T110" fmla="*/ 0 w 3440"/>
                  <a:gd name="T111" fmla="*/ 452 h 1572"/>
                  <a:gd name="T112" fmla="*/ 0 w 3440"/>
                  <a:gd name="T113" fmla="*/ 452 h 1572"/>
                  <a:gd name="T114" fmla="*/ 0 w 3440"/>
                  <a:gd name="T115" fmla="*/ 452 h 1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40" h="1572">
                    <a:moveTo>
                      <a:pt x="0" y="452"/>
                    </a:moveTo>
                    <a:lnTo>
                      <a:pt x="97" y="445"/>
                    </a:lnTo>
                    <a:lnTo>
                      <a:pt x="169" y="367"/>
                    </a:lnTo>
                    <a:lnTo>
                      <a:pt x="238" y="472"/>
                    </a:lnTo>
                    <a:lnTo>
                      <a:pt x="625" y="486"/>
                    </a:lnTo>
                    <a:lnTo>
                      <a:pt x="669" y="389"/>
                    </a:lnTo>
                    <a:lnTo>
                      <a:pt x="731" y="472"/>
                    </a:lnTo>
                    <a:lnTo>
                      <a:pt x="1160" y="486"/>
                    </a:lnTo>
                    <a:lnTo>
                      <a:pt x="1245" y="375"/>
                    </a:lnTo>
                    <a:lnTo>
                      <a:pt x="1330" y="466"/>
                    </a:lnTo>
                    <a:lnTo>
                      <a:pt x="1864" y="472"/>
                    </a:lnTo>
                    <a:lnTo>
                      <a:pt x="1942" y="375"/>
                    </a:lnTo>
                    <a:lnTo>
                      <a:pt x="2089" y="472"/>
                    </a:lnTo>
                    <a:lnTo>
                      <a:pt x="2349" y="466"/>
                    </a:lnTo>
                    <a:lnTo>
                      <a:pt x="2398" y="375"/>
                    </a:lnTo>
                    <a:lnTo>
                      <a:pt x="2525" y="452"/>
                    </a:lnTo>
                    <a:lnTo>
                      <a:pt x="2737" y="472"/>
                    </a:lnTo>
                    <a:lnTo>
                      <a:pt x="2785" y="395"/>
                    </a:lnTo>
                    <a:lnTo>
                      <a:pt x="2688" y="268"/>
                    </a:lnTo>
                    <a:lnTo>
                      <a:pt x="2575" y="0"/>
                    </a:lnTo>
                    <a:lnTo>
                      <a:pt x="2863" y="438"/>
                    </a:lnTo>
                    <a:lnTo>
                      <a:pt x="3109" y="719"/>
                    </a:lnTo>
                    <a:lnTo>
                      <a:pt x="3152" y="939"/>
                    </a:lnTo>
                    <a:lnTo>
                      <a:pt x="3061" y="847"/>
                    </a:lnTo>
                    <a:lnTo>
                      <a:pt x="2891" y="1199"/>
                    </a:lnTo>
                    <a:lnTo>
                      <a:pt x="3335" y="1411"/>
                    </a:lnTo>
                    <a:lnTo>
                      <a:pt x="3440" y="1530"/>
                    </a:lnTo>
                    <a:lnTo>
                      <a:pt x="2920" y="1572"/>
                    </a:lnTo>
                    <a:lnTo>
                      <a:pt x="2146" y="1536"/>
                    </a:lnTo>
                    <a:lnTo>
                      <a:pt x="2799" y="1508"/>
                    </a:lnTo>
                    <a:lnTo>
                      <a:pt x="2827" y="1050"/>
                    </a:lnTo>
                    <a:lnTo>
                      <a:pt x="2686" y="982"/>
                    </a:lnTo>
                    <a:lnTo>
                      <a:pt x="2708" y="903"/>
                    </a:lnTo>
                    <a:lnTo>
                      <a:pt x="2771" y="931"/>
                    </a:lnTo>
                    <a:lnTo>
                      <a:pt x="2799" y="861"/>
                    </a:lnTo>
                    <a:lnTo>
                      <a:pt x="2652" y="748"/>
                    </a:lnTo>
                    <a:lnTo>
                      <a:pt x="2607" y="861"/>
                    </a:lnTo>
                    <a:lnTo>
                      <a:pt x="2652" y="883"/>
                    </a:lnTo>
                    <a:lnTo>
                      <a:pt x="2629" y="948"/>
                    </a:lnTo>
                    <a:lnTo>
                      <a:pt x="2519" y="911"/>
                    </a:lnTo>
                    <a:lnTo>
                      <a:pt x="2519" y="635"/>
                    </a:lnTo>
                    <a:lnTo>
                      <a:pt x="2047" y="649"/>
                    </a:lnTo>
                    <a:lnTo>
                      <a:pt x="1991" y="586"/>
                    </a:lnTo>
                    <a:lnTo>
                      <a:pt x="1906" y="655"/>
                    </a:lnTo>
                    <a:lnTo>
                      <a:pt x="1568" y="663"/>
                    </a:lnTo>
                    <a:lnTo>
                      <a:pt x="1513" y="901"/>
                    </a:lnTo>
                    <a:lnTo>
                      <a:pt x="1322" y="881"/>
                    </a:lnTo>
                    <a:lnTo>
                      <a:pt x="1273" y="790"/>
                    </a:lnTo>
                    <a:lnTo>
                      <a:pt x="1189" y="839"/>
                    </a:lnTo>
                    <a:lnTo>
                      <a:pt x="943" y="754"/>
                    </a:lnTo>
                    <a:lnTo>
                      <a:pt x="929" y="649"/>
                    </a:lnTo>
                    <a:lnTo>
                      <a:pt x="590" y="649"/>
                    </a:lnTo>
                    <a:lnTo>
                      <a:pt x="534" y="564"/>
                    </a:lnTo>
                    <a:lnTo>
                      <a:pt x="478" y="649"/>
                    </a:lnTo>
                    <a:lnTo>
                      <a:pt x="232" y="643"/>
                    </a:lnTo>
                    <a:lnTo>
                      <a:pt x="0" y="452"/>
                    </a:lnTo>
                    <a:lnTo>
                      <a:pt x="0" y="452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6" name="Freeform 56">
                <a:extLst>
                  <a:ext uri="{FF2B5EF4-FFF2-40B4-BE49-F238E27FC236}">
                    <a16:creationId xmlns:a16="http://schemas.microsoft.com/office/drawing/2014/main" id="{B2BFC302-E006-434B-B6B9-51A23CE7DD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2528"/>
                <a:ext cx="1396" cy="243"/>
              </a:xfrm>
              <a:custGeom>
                <a:avLst/>
                <a:gdLst>
                  <a:gd name="T0" fmla="*/ 0 w 2793"/>
                  <a:gd name="T1" fmla="*/ 77 h 486"/>
                  <a:gd name="T2" fmla="*/ 20 w 2793"/>
                  <a:gd name="T3" fmla="*/ 422 h 486"/>
                  <a:gd name="T4" fmla="*/ 119 w 2793"/>
                  <a:gd name="T5" fmla="*/ 486 h 486"/>
                  <a:gd name="T6" fmla="*/ 2777 w 2793"/>
                  <a:gd name="T7" fmla="*/ 486 h 486"/>
                  <a:gd name="T8" fmla="*/ 2793 w 2793"/>
                  <a:gd name="T9" fmla="*/ 182 h 486"/>
                  <a:gd name="T10" fmla="*/ 2722 w 2793"/>
                  <a:gd name="T11" fmla="*/ 0 h 486"/>
                  <a:gd name="T12" fmla="*/ 2666 w 2793"/>
                  <a:gd name="T13" fmla="*/ 379 h 486"/>
                  <a:gd name="T14" fmla="*/ 97 w 2793"/>
                  <a:gd name="T15" fmla="*/ 373 h 486"/>
                  <a:gd name="T16" fmla="*/ 0 w 2793"/>
                  <a:gd name="T17" fmla="*/ 77 h 486"/>
                  <a:gd name="T18" fmla="*/ 0 w 2793"/>
                  <a:gd name="T19" fmla="*/ 77 h 486"/>
                  <a:gd name="T20" fmla="*/ 0 w 2793"/>
                  <a:gd name="T21" fmla="*/ 77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93" h="486">
                    <a:moveTo>
                      <a:pt x="0" y="77"/>
                    </a:moveTo>
                    <a:lnTo>
                      <a:pt x="20" y="422"/>
                    </a:lnTo>
                    <a:lnTo>
                      <a:pt x="119" y="486"/>
                    </a:lnTo>
                    <a:lnTo>
                      <a:pt x="2777" y="486"/>
                    </a:lnTo>
                    <a:lnTo>
                      <a:pt x="2793" y="182"/>
                    </a:lnTo>
                    <a:lnTo>
                      <a:pt x="2722" y="0"/>
                    </a:lnTo>
                    <a:lnTo>
                      <a:pt x="2666" y="379"/>
                    </a:lnTo>
                    <a:lnTo>
                      <a:pt x="97" y="373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7" name="Freeform 57">
                <a:extLst>
                  <a:ext uri="{FF2B5EF4-FFF2-40B4-BE49-F238E27FC236}">
                    <a16:creationId xmlns:a16="http://schemas.microsoft.com/office/drawing/2014/main" id="{70C946AD-5277-48CE-AFF6-0D38BA813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" y="2763"/>
                <a:ext cx="1421" cy="304"/>
              </a:xfrm>
              <a:custGeom>
                <a:avLst/>
                <a:gdLst>
                  <a:gd name="T0" fmla="*/ 261 w 2843"/>
                  <a:gd name="T1" fmla="*/ 58 h 607"/>
                  <a:gd name="T2" fmla="*/ 677 w 2843"/>
                  <a:gd name="T3" fmla="*/ 93 h 607"/>
                  <a:gd name="T4" fmla="*/ 1231 w 2843"/>
                  <a:gd name="T5" fmla="*/ 113 h 607"/>
                  <a:gd name="T6" fmla="*/ 2041 w 2843"/>
                  <a:gd name="T7" fmla="*/ 127 h 607"/>
                  <a:gd name="T8" fmla="*/ 2583 w 2843"/>
                  <a:gd name="T9" fmla="*/ 127 h 607"/>
                  <a:gd name="T10" fmla="*/ 2843 w 2843"/>
                  <a:gd name="T11" fmla="*/ 99 h 607"/>
                  <a:gd name="T12" fmla="*/ 2591 w 2843"/>
                  <a:gd name="T13" fmla="*/ 185 h 607"/>
                  <a:gd name="T14" fmla="*/ 2611 w 2843"/>
                  <a:gd name="T15" fmla="*/ 312 h 607"/>
                  <a:gd name="T16" fmla="*/ 2688 w 2843"/>
                  <a:gd name="T17" fmla="*/ 459 h 607"/>
                  <a:gd name="T18" fmla="*/ 2561 w 2843"/>
                  <a:gd name="T19" fmla="*/ 332 h 607"/>
                  <a:gd name="T20" fmla="*/ 2520 w 2843"/>
                  <a:gd name="T21" fmla="*/ 177 h 607"/>
                  <a:gd name="T22" fmla="*/ 2196 w 2843"/>
                  <a:gd name="T23" fmla="*/ 185 h 607"/>
                  <a:gd name="T24" fmla="*/ 2204 w 2843"/>
                  <a:gd name="T25" fmla="*/ 445 h 607"/>
                  <a:gd name="T26" fmla="*/ 2112 w 2843"/>
                  <a:gd name="T27" fmla="*/ 198 h 607"/>
                  <a:gd name="T28" fmla="*/ 1618 w 2843"/>
                  <a:gd name="T29" fmla="*/ 171 h 607"/>
                  <a:gd name="T30" fmla="*/ 1563 w 2843"/>
                  <a:gd name="T31" fmla="*/ 423 h 607"/>
                  <a:gd name="T32" fmla="*/ 1527 w 2843"/>
                  <a:gd name="T33" fmla="*/ 171 h 607"/>
                  <a:gd name="T34" fmla="*/ 1134 w 2843"/>
                  <a:gd name="T35" fmla="*/ 163 h 607"/>
                  <a:gd name="T36" fmla="*/ 1092 w 2843"/>
                  <a:gd name="T37" fmla="*/ 332 h 607"/>
                  <a:gd name="T38" fmla="*/ 993 w 2843"/>
                  <a:gd name="T39" fmla="*/ 466 h 607"/>
                  <a:gd name="T40" fmla="*/ 1063 w 2843"/>
                  <a:gd name="T41" fmla="*/ 157 h 607"/>
                  <a:gd name="T42" fmla="*/ 614 w 2843"/>
                  <a:gd name="T43" fmla="*/ 157 h 607"/>
                  <a:gd name="T44" fmla="*/ 521 w 2843"/>
                  <a:gd name="T45" fmla="*/ 312 h 607"/>
                  <a:gd name="T46" fmla="*/ 459 w 2843"/>
                  <a:gd name="T47" fmla="*/ 403 h 607"/>
                  <a:gd name="T48" fmla="*/ 501 w 2843"/>
                  <a:gd name="T49" fmla="*/ 141 h 607"/>
                  <a:gd name="T50" fmla="*/ 240 w 2843"/>
                  <a:gd name="T51" fmla="*/ 93 h 607"/>
                  <a:gd name="T52" fmla="*/ 155 w 2843"/>
                  <a:gd name="T53" fmla="*/ 312 h 607"/>
                  <a:gd name="T54" fmla="*/ 58 w 2843"/>
                  <a:gd name="T55" fmla="*/ 459 h 607"/>
                  <a:gd name="T56" fmla="*/ 92 w 2843"/>
                  <a:gd name="T57" fmla="*/ 564 h 607"/>
                  <a:gd name="T58" fmla="*/ 233 w 2843"/>
                  <a:gd name="T59" fmla="*/ 600 h 607"/>
                  <a:gd name="T60" fmla="*/ 86 w 2843"/>
                  <a:gd name="T61" fmla="*/ 607 h 607"/>
                  <a:gd name="T62" fmla="*/ 0 w 2843"/>
                  <a:gd name="T63" fmla="*/ 459 h 607"/>
                  <a:gd name="T64" fmla="*/ 163 w 2843"/>
                  <a:gd name="T65" fmla="*/ 191 h 607"/>
                  <a:gd name="T66" fmla="*/ 219 w 2843"/>
                  <a:gd name="T67" fmla="*/ 0 h 607"/>
                  <a:gd name="T68" fmla="*/ 261 w 2843"/>
                  <a:gd name="T69" fmla="*/ 58 h 607"/>
                  <a:gd name="T70" fmla="*/ 261 w 2843"/>
                  <a:gd name="T71" fmla="*/ 58 h 607"/>
                  <a:gd name="T72" fmla="*/ 261 w 2843"/>
                  <a:gd name="T73" fmla="*/ 58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43" h="607">
                    <a:moveTo>
                      <a:pt x="261" y="58"/>
                    </a:moveTo>
                    <a:lnTo>
                      <a:pt x="677" y="93"/>
                    </a:lnTo>
                    <a:lnTo>
                      <a:pt x="1231" y="113"/>
                    </a:lnTo>
                    <a:lnTo>
                      <a:pt x="2041" y="127"/>
                    </a:lnTo>
                    <a:lnTo>
                      <a:pt x="2583" y="127"/>
                    </a:lnTo>
                    <a:lnTo>
                      <a:pt x="2843" y="99"/>
                    </a:lnTo>
                    <a:lnTo>
                      <a:pt x="2591" y="185"/>
                    </a:lnTo>
                    <a:lnTo>
                      <a:pt x="2611" y="312"/>
                    </a:lnTo>
                    <a:lnTo>
                      <a:pt x="2688" y="459"/>
                    </a:lnTo>
                    <a:lnTo>
                      <a:pt x="2561" y="332"/>
                    </a:lnTo>
                    <a:lnTo>
                      <a:pt x="2520" y="177"/>
                    </a:lnTo>
                    <a:lnTo>
                      <a:pt x="2196" y="185"/>
                    </a:lnTo>
                    <a:lnTo>
                      <a:pt x="2204" y="445"/>
                    </a:lnTo>
                    <a:lnTo>
                      <a:pt x="2112" y="198"/>
                    </a:lnTo>
                    <a:lnTo>
                      <a:pt x="1618" y="171"/>
                    </a:lnTo>
                    <a:lnTo>
                      <a:pt x="1563" y="423"/>
                    </a:lnTo>
                    <a:lnTo>
                      <a:pt x="1527" y="171"/>
                    </a:lnTo>
                    <a:lnTo>
                      <a:pt x="1134" y="163"/>
                    </a:lnTo>
                    <a:lnTo>
                      <a:pt x="1092" y="332"/>
                    </a:lnTo>
                    <a:lnTo>
                      <a:pt x="993" y="466"/>
                    </a:lnTo>
                    <a:lnTo>
                      <a:pt x="1063" y="157"/>
                    </a:lnTo>
                    <a:lnTo>
                      <a:pt x="614" y="157"/>
                    </a:lnTo>
                    <a:lnTo>
                      <a:pt x="521" y="312"/>
                    </a:lnTo>
                    <a:lnTo>
                      <a:pt x="459" y="403"/>
                    </a:lnTo>
                    <a:lnTo>
                      <a:pt x="501" y="141"/>
                    </a:lnTo>
                    <a:lnTo>
                      <a:pt x="240" y="93"/>
                    </a:lnTo>
                    <a:lnTo>
                      <a:pt x="155" y="312"/>
                    </a:lnTo>
                    <a:lnTo>
                      <a:pt x="58" y="459"/>
                    </a:lnTo>
                    <a:lnTo>
                      <a:pt x="92" y="564"/>
                    </a:lnTo>
                    <a:lnTo>
                      <a:pt x="233" y="600"/>
                    </a:lnTo>
                    <a:lnTo>
                      <a:pt x="86" y="607"/>
                    </a:lnTo>
                    <a:lnTo>
                      <a:pt x="0" y="459"/>
                    </a:lnTo>
                    <a:lnTo>
                      <a:pt x="163" y="191"/>
                    </a:lnTo>
                    <a:lnTo>
                      <a:pt x="219" y="0"/>
                    </a:lnTo>
                    <a:lnTo>
                      <a:pt x="261" y="58"/>
                    </a:lnTo>
                    <a:lnTo>
                      <a:pt x="261" y="58"/>
                    </a:lnTo>
                    <a:lnTo>
                      <a:pt x="26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8" name="Freeform 58">
                <a:extLst>
                  <a:ext uri="{FF2B5EF4-FFF2-40B4-BE49-F238E27FC236}">
                    <a16:creationId xmlns:a16="http://schemas.microsoft.com/office/drawing/2014/main" id="{4A4A667E-09F0-4647-A888-8FF217763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5" y="3155"/>
                <a:ext cx="813" cy="468"/>
              </a:xfrm>
              <a:custGeom>
                <a:avLst/>
                <a:gdLst>
                  <a:gd name="T0" fmla="*/ 873 w 1626"/>
                  <a:gd name="T1" fmla="*/ 365 h 937"/>
                  <a:gd name="T2" fmla="*/ 1076 w 1626"/>
                  <a:gd name="T3" fmla="*/ 751 h 937"/>
                  <a:gd name="T4" fmla="*/ 1078 w 1626"/>
                  <a:gd name="T5" fmla="*/ 0 h 937"/>
                  <a:gd name="T6" fmla="*/ 1253 w 1626"/>
                  <a:gd name="T7" fmla="*/ 661 h 937"/>
                  <a:gd name="T8" fmla="*/ 1626 w 1626"/>
                  <a:gd name="T9" fmla="*/ 738 h 937"/>
                  <a:gd name="T10" fmla="*/ 1169 w 1626"/>
                  <a:gd name="T11" fmla="*/ 774 h 937"/>
                  <a:gd name="T12" fmla="*/ 1098 w 1626"/>
                  <a:gd name="T13" fmla="*/ 824 h 937"/>
                  <a:gd name="T14" fmla="*/ 1253 w 1626"/>
                  <a:gd name="T15" fmla="*/ 887 h 937"/>
                  <a:gd name="T16" fmla="*/ 1064 w 1626"/>
                  <a:gd name="T17" fmla="*/ 937 h 937"/>
                  <a:gd name="T18" fmla="*/ 0 w 1626"/>
                  <a:gd name="T19" fmla="*/ 838 h 937"/>
                  <a:gd name="T20" fmla="*/ 810 w 1626"/>
                  <a:gd name="T21" fmla="*/ 865 h 937"/>
                  <a:gd name="T22" fmla="*/ 810 w 1626"/>
                  <a:gd name="T23" fmla="*/ 563 h 937"/>
                  <a:gd name="T24" fmla="*/ 873 w 1626"/>
                  <a:gd name="T25" fmla="*/ 365 h 937"/>
                  <a:gd name="T26" fmla="*/ 873 w 1626"/>
                  <a:gd name="T27" fmla="*/ 365 h 937"/>
                  <a:gd name="T28" fmla="*/ 873 w 1626"/>
                  <a:gd name="T29" fmla="*/ 365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26" h="937">
                    <a:moveTo>
                      <a:pt x="873" y="365"/>
                    </a:moveTo>
                    <a:lnTo>
                      <a:pt x="1076" y="751"/>
                    </a:lnTo>
                    <a:lnTo>
                      <a:pt x="1078" y="0"/>
                    </a:lnTo>
                    <a:lnTo>
                      <a:pt x="1253" y="661"/>
                    </a:lnTo>
                    <a:lnTo>
                      <a:pt x="1626" y="738"/>
                    </a:lnTo>
                    <a:lnTo>
                      <a:pt x="1169" y="774"/>
                    </a:lnTo>
                    <a:lnTo>
                      <a:pt x="1098" y="824"/>
                    </a:lnTo>
                    <a:lnTo>
                      <a:pt x="1253" y="887"/>
                    </a:lnTo>
                    <a:lnTo>
                      <a:pt x="1064" y="937"/>
                    </a:lnTo>
                    <a:lnTo>
                      <a:pt x="0" y="838"/>
                    </a:lnTo>
                    <a:lnTo>
                      <a:pt x="810" y="865"/>
                    </a:lnTo>
                    <a:lnTo>
                      <a:pt x="810" y="563"/>
                    </a:lnTo>
                    <a:lnTo>
                      <a:pt x="873" y="365"/>
                    </a:lnTo>
                    <a:lnTo>
                      <a:pt x="873" y="365"/>
                    </a:lnTo>
                    <a:lnTo>
                      <a:pt x="873" y="3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19" name="Freeform 59">
                <a:extLst>
                  <a:ext uri="{FF2B5EF4-FFF2-40B4-BE49-F238E27FC236}">
                    <a16:creationId xmlns:a16="http://schemas.microsoft.com/office/drawing/2014/main" id="{254019CC-66BA-4040-9BA6-EF62DC806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3310"/>
                <a:ext cx="453" cy="253"/>
              </a:xfrm>
              <a:custGeom>
                <a:avLst/>
                <a:gdLst>
                  <a:gd name="T0" fmla="*/ 190 w 907"/>
                  <a:gd name="T1" fmla="*/ 0 h 506"/>
                  <a:gd name="T2" fmla="*/ 0 w 907"/>
                  <a:gd name="T3" fmla="*/ 232 h 506"/>
                  <a:gd name="T4" fmla="*/ 41 w 907"/>
                  <a:gd name="T5" fmla="*/ 506 h 506"/>
                  <a:gd name="T6" fmla="*/ 57 w 907"/>
                  <a:gd name="T7" fmla="*/ 260 h 506"/>
                  <a:gd name="T8" fmla="*/ 907 w 907"/>
                  <a:gd name="T9" fmla="*/ 266 h 506"/>
                  <a:gd name="T10" fmla="*/ 99 w 907"/>
                  <a:gd name="T11" fmla="*/ 204 h 506"/>
                  <a:gd name="T12" fmla="*/ 190 w 907"/>
                  <a:gd name="T13" fmla="*/ 0 h 506"/>
                  <a:gd name="T14" fmla="*/ 190 w 907"/>
                  <a:gd name="T15" fmla="*/ 0 h 506"/>
                  <a:gd name="T16" fmla="*/ 190 w 907"/>
                  <a:gd name="T17" fmla="*/ 0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7" h="506">
                    <a:moveTo>
                      <a:pt x="190" y="0"/>
                    </a:moveTo>
                    <a:lnTo>
                      <a:pt x="0" y="232"/>
                    </a:lnTo>
                    <a:lnTo>
                      <a:pt x="41" y="506"/>
                    </a:lnTo>
                    <a:lnTo>
                      <a:pt x="57" y="260"/>
                    </a:lnTo>
                    <a:lnTo>
                      <a:pt x="907" y="266"/>
                    </a:lnTo>
                    <a:lnTo>
                      <a:pt x="99" y="204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0" name="Freeform 60">
                <a:extLst>
                  <a:ext uri="{FF2B5EF4-FFF2-40B4-BE49-F238E27FC236}">
                    <a16:creationId xmlns:a16="http://schemas.microsoft.com/office/drawing/2014/main" id="{4DF35D6F-4605-4CF7-9824-A783C95370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3310"/>
                <a:ext cx="464" cy="271"/>
              </a:xfrm>
              <a:custGeom>
                <a:avLst/>
                <a:gdLst>
                  <a:gd name="T0" fmla="*/ 0 w 929"/>
                  <a:gd name="T1" fmla="*/ 0 h 541"/>
                  <a:gd name="T2" fmla="*/ 8 w 929"/>
                  <a:gd name="T3" fmla="*/ 500 h 541"/>
                  <a:gd name="T4" fmla="*/ 50 w 929"/>
                  <a:gd name="T5" fmla="*/ 77 h 541"/>
                  <a:gd name="T6" fmla="*/ 169 w 929"/>
                  <a:gd name="T7" fmla="*/ 210 h 541"/>
                  <a:gd name="T8" fmla="*/ 191 w 929"/>
                  <a:gd name="T9" fmla="*/ 541 h 541"/>
                  <a:gd name="T10" fmla="*/ 218 w 929"/>
                  <a:gd name="T11" fmla="*/ 196 h 541"/>
                  <a:gd name="T12" fmla="*/ 929 w 929"/>
                  <a:gd name="T13" fmla="*/ 133 h 541"/>
                  <a:gd name="T14" fmla="*/ 191 w 929"/>
                  <a:gd name="T15" fmla="*/ 140 h 541"/>
                  <a:gd name="T16" fmla="*/ 0 w 929"/>
                  <a:gd name="T17" fmla="*/ 0 h 541"/>
                  <a:gd name="T18" fmla="*/ 0 w 929"/>
                  <a:gd name="T19" fmla="*/ 0 h 541"/>
                  <a:gd name="T20" fmla="*/ 0 w 929"/>
                  <a:gd name="T21" fmla="*/ 0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29" h="541">
                    <a:moveTo>
                      <a:pt x="0" y="0"/>
                    </a:moveTo>
                    <a:lnTo>
                      <a:pt x="8" y="500"/>
                    </a:lnTo>
                    <a:lnTo>
                      <a:pt x="50" y="77"/>
                    </a:lnTo>
                    <a:lnTo>
                      <a:pt x="169" y="210"/>
                    </a:lnTo>
                    <a:lnTo>
                      <a:pt x="191" y="541"/>
                    </a:lnTo>
                    <a:lnTo>
                      <a:pt x="218" y="196"/>
                    </a:lnTo>
                    <a:lnTo>
                      <a:pt x="929" y="133"/>
                    </a:lnTo>
                    <a:lnTo>
                      <a:pt x="191" y="14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1" name="Freeform 61">
                <a:extLst>
                  <a:ext uri="{FF2B5EF4-FFF2-40B4-BE49-F238E27FC236}">
                    <a16:creationId xmlns:a16="http://schemas.microsoft.com/office/drawing/2014/main" id="{E77AA739-F566-473B-B0F1-083596B04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" y="3266"/>
                <a:ext cx="186" cy="204"/>
              </a:xfrm>
              <a:custGeom>
                <a:avLst/>
                <a:gdLst>
                  <a:gd name="T0" fmla="*/ 371 w 371"/>
                  <a:gd name="T1" fmla="*/ 135 h 409"/>
                  <a:gd name="T2" fmla="*/ 0 w 371"/>
                  <a:gd name="T3" fmla="*/ 0 h 409"/>
                  <a:gd name="T4" fmla="*/ 14 w 371"/>
                  <a:gd name="T5" fmla="*/ 409 h 409"/>
                  <a:gd name="T6" fmla="*/ 365 w 371"/>
                  <a:gd name="T7" fmla="*/ 409 h 409"/>
                  <a:gd name="T8" fmla="*/ 77 w 371"/>
                  <a:gd name="T9" fmla="*/ 373 h 409"/>
                  <a:gd name="T10" fmla="*/ 57 w 371"/>
                  <a:gd name="T11" fmla="*/ 70 h 409"/>
                  <a:gd name="T12" fmla="*/ 371 w 371"/>
                  <a:gd name="T13" fmla="*/ 135 h 409"/>
                  <a:gd name="T14" fmla="*/ 371 w 371"/>
                  <a:gd name="T15" fmla="*/ 135 h 409"/>
                  <a:gd name="T16" fmla="*/ 371 w 371"/>
                  <a:gd name="T17" fmla="*/ 135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1" h="409">
                    <a:moveTo>
                      <a:pt x="371" y="135"/>
                    </a:moveTo>
                    <a:lnTo>
                      <a:pt x="0" y="0"/>
                    </a:lnTo>
                    <a:lnTo>
                      <a:pt x="14" y="409"/>
                    </a:lnTo>
                    <a:lnTo>
                      <a:pt x="365" y="409"/>
                    </a:lnTo>
                    <a:lnTo>
                      <a:pt x="77" y="373"/>
                    </a:lnTo>
                    <a:lnTo>
                      <a:pt x="57" y="70"/>
                    </a:lnTo>
                    <a:lnTo>
                      <a:pt x="371" y="135"/>
                    </a:lnTo>
                    <a:lnTo>
                      <a:pt x="371" y="135"/>
                    </a:lnTo>
                    <a:lnTo>
                      <a:pt x="371" y="1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2" name="Freeform 62">
                <a:extLst>
                  <a:ext uri="{FF2B5EF4-FFF2-40B4-BE49-F238E27FC236}">
                    <a16:creationId xmlns:a16="http://schemas.microsoft.com/office/drawing/2014/main" id="{E6DE8EBE-3C56-4910-A909-35C1F1674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7" y="3105"/>
                <a:ext cx="158" cy="264"/>
              </a:xfrm>
              <a:custGeom>
                <a:avLst/>
                <a:gdLst>
                  <a:gd name="T0" fmla="*/ 7 w 316"/>
                  <a:gd name="T1" fmla="*/ 0 h 528"/>
                  <a:gd name="T2" fmla="*/ 0 w 316"/>
                  <a:gd name="T3" fmla="*/ 387 h 528"/>
                  <a:gd name="T4" fmla="*/ 203 w 316"/>
                  <a:gd name="T5" fmla="*/ 401 h 528"/>
                  <a:gd name="T6" fmla="*/ 233 w 316"/>
                  <a:gd name="T7" fmla="*/ 528 h 528"/>
                  <a:gd name="T8" fmla="*/ 247 w 316"/>
                  <a:gd name="T9" fmla="*/ 401 h 528"/>
                  <a:gd name="T10" fmla="*/ 316 w 316"/>
                  <a:gd name="T11" fmla="*/ 422 h 528"/>
                  <a:gd name="T12" fmla="*/ 302 w 316"/>
                  <a:gd name="T13" fmla="*/ 274 h 528"/>
                  <a:gd name="T14" fmla="*/ 141 w 316"/>
                  <a:gd name="T15" fmla="*/ 260 h 528"/>
                  <a:gd name="T16" fmla="*/ 141 w 316"/>
                  <a:gd name="T17" fmla="*/ 351 h 528"/>
                  <a:gd name="T18" fmla="*/ 64 w 316"/>
                  <a:gd name="T19" fmla="*/ 351 h 528"/>
                  <a:gd name="T20" fmla="*/ 7 w 316"/>
                  <a:gd name="T21" fmla="*/ 0 h 528"/>
                  <a:gd name="T22" fmla="*/ 7 w 316"/>
                  <a:gd name="T23" fmla="*/ 0 h 528"/>
                  <a:gd name="T24" fmla="*/ 7 w 316"/>
                  <a:gd name="T25" fmla="*/ 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6" h="528">
                    <a:moveTo>
                      <a:pt x="7" y="0"/>
                    </a:moveTo>
                    <a:lnTo>
                      <a:pt x="0" y="387"/>
                    </a:lnTo>
                    <a:lnTo>
                      <a:pt x="203" y="401"/>
                    </a:lnTo>
                    <a:lnTo>
                      <a:pt x="233" y="528"/>
                    </a:lnTo>
                    <a:lnTo>
                      <a:pt x="247" y="401"/>
                    </a:lnTo>
                    <a:lnTo>
                      <a:pt x="316" y="422"/>
                    </a:lnTo>
                    <a:lnTo>
                      <a:pt x="302" y="274"/>
                    </a:lnTo>
                    <a:lnTo>
                      <a:pt x="141" y="260"/>
                    </a:lnTo>
                    <a:lnTo>
                      <a:pt x="141" y="351"/>
                    </a:lnTo>
                    <a:lnTo>
                      <a:pt x="64" y="35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3" name="Freeform 63">
                <a:extLst>
                  <a:ext uri="{FF2B5EF4-FFF2-40B4-BE49-F238E27FC236}">
                    <a16:creationId xmlns:a16="http://schemas.microsoft.com/office/drawing/2014/main" id="{2C04BEB3-9CAA-453C-8760-B4390178E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8" y="3211"/>
                <a:ext cx="112" cy="148"/>
              </a:xfrm>
              <a:custGeom>
                <a:avLst/>
                <a:gdLst>
                  <a:gd name="T0" fmla="*/ 112 w 225"/>
                  <a:gd name="T1" fmla="*/ 296 h 296"/>
                  <a:gd name="T2" fmla="*/ 126 w 225"/>
                  <a:gd name="T3" fmla="*/ 141 h 296"/>
                  <a:gd name="T4" fmla="*/ 211 w 225"/>
                  <a:gd name="T5" fmla="*/ 141 h 296"/>
                  <a:gd name="T6" fmla="*/ 225 w 225"/>
                  <a:gd name="T7" fmla="*/ 22 h 296"/>
                  <a:gd name="T8" fmla="*/ 0 w 225"/>
                  <a:gd name="T9" fmla="*/ 0 h 296"/>
                  <a:gd name="T10" fmla="*/ 0 w 225"/>
                  <a:gd name="T11" fmla="*/ 107 h 296"/>
                  <a:gd name="T12" fmla="*/ 70 w 225"/>
                  <a:gd name="T13" fmla="*/ 121 h 296"/>
                  <a:gd name="T14" fmla="*/ 112 w 225"/>
                  <a:gd name="T15" fmla="*/ 296 h 296"/>
                  <a:gd name="T16" fmla="*/ 112 w 225"/>
                  <a:gd name="T17" fmla="*/ 296 h 296"/>
                  <a:gd name="T18" fmla="*/ 112 w 225"/>
                  <a:gd name="T19" fmla="*/ 296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5" h="296">
                    <a:moveTo>
                      <a:pt x="112" y="296"/>
                    </a:moveTo>
                    <a:lnTo>
                      <a:pt x="126" y="141"/>
                    </a:lnTo>
                    <a:lnTo>
                      <a:pt x="211" y="141"/>
                    </a:lnTo>
                    <a:lnTo>
                      <a:pt x="225" y="22"/>
                    </a:lnTo>
                    <a:lnTo>
                      <a:pt x="0" y="0"/>
                    </a:lnTo>
                    <a:lnTo>
                      <a:pt x="0" y="107"/>
                    </a:lnTo>
                    <a:lnTo>
                      <a:pt x="70" y="121"/>
                    </a:lnTo>
                    <a:lnTo>
                      <a:pt x="112" y="296"/>
                    </a:lnTo>
                    <a:lnTo>
                      <a:pt x="112" y="296"/>
                    </a:lnTo>
                    <a:lnTo>
                      <a:pt x="112" y="2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4" name="Freeform 64">
                <a:extLst>
                  <a:ext uri="{FF2B5EF4-FFF2-40B4-BE49-F238E27FC236}">
                    <a16:creationId xmlns:a16="http://schemas.microsoft.com/office/drawing/2014/main" id="{24289DD5-C1AC-4045-97DA-5FABF697C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176"/>
                <a:ext cx="147" cy="373"/>
              </a:xfrm>
              <a:custGeom>
                <a:avLst/>
                <a:gdLst>
                  <a:gd name="T0" fmla="*/ 64 w 296"/>
                  <a:gd name="T1" fmla="*/ 97 h 746"/>
                  <a:gd name="T2" fmla="*/ 70 w 296"/>
                  <a:gd name="T3" fmla="*/ 387 h 746"/>
                  <a:gd name="T4" fmla="*/ 296 w 296"/>
                  <a:gd name="T5" fmla="*/ 408 h 746"/>
                  <a:gd name="T6" fmla="*/ 204 w 296"/>
                  <a:gd name="T7" fmla="*/ 456 h 746"/>
                  <a:gd name="T8" fmla="*/ 183 w 296"/>
                  <a:gd name="T9" fmla="*/ 619 h 746"/>
                  <a:gd name="T10" fmla="*/ 155 w 296"/>
                  <a:gd name="T11" fmla="*/ 464 h 746"/>
                  <a:gd name="T12" fmla="*/ 84 w 296"/>
                  <a:gd name="T13" fmla="*/ 472 h 746"/>
                  <a:gd name="T14" fmla="*/ 77 w 296"/>
                  <a:gd name="T15" fmla="*/ 704 h 746"/>
                  <a:gd name="T16" fmla="*/ 252 w 296"/>
                  <a:gd name="T17" fmla="*/ 746 h 746"/>
                  <a:gd name="T18" fmla="*/ 0 w 296"/>
                  <a:gd name="T19" fmla="*/ 732 h 746"/>
                  <a:gd name="T20" fmla="*/ 6 w 296"/>
                  <a:gd name="T21" fmla="*/ 0 h 746"/>
                  <a:gd name="T22" fmla="*/ 64 w 296"/>
                  <a:gd name="T23" fmla="*/ 97 h 746"/>
                  <a:gd name="T24" fmla="*/ 64 w 296"/>
                  <a:gd name="T25" fmla="*/ 97 h 746"/>
                  <a:gd name="T26" fmla="*/ 64 w 296"/>
                  <a:gd name="T27" fmla="*/ 97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6" h="746">
                    <a:moveTo>
                      <a:pt x="64" y="97"/>
                    </a:moveTo>
                    <a:lnTo>
                      <a:pt x="70" y="387"/>
                    </a:lnTo>
                    <a:lnTo>
                      <a:pt x="296" y="408"/>
                    </a:lnTo>
                    <a:lnTo>
                      <a:pt x="204" y="456"/>
                    </a:lnTo>
                    <a:lnTo>
                      <a:pt x="183" y="619"/>
                    </a:lnTo>
                    <a:lnTo>
                      <a:pt x="155" y="464"/>
                    </a:lnTo>
                    <a:lnTo>
                      <a:pt x="84" y="472"/>
                    </a:lnTo>
                    <a:lnTo>
                      <a:pt x="77" y="704"/>
                    </a:lnTo>
                    <a:lnTo>
                      <a:pt x="252" y="746"/>
                    </a:lnTo>
                    <a:lnTo>
                      <a:pt x="0" y="732"/>
                    </a:lnTo>
                    <a:lnTo>
                      <a:pt x="6" y="0"/>
                    </a:lnTo>
                    <a:lnTo>
                      <a:pt x="64" y="97"/>
                    </a:lnTo>
                    <a:lnTo>
                      <a:pt x="64" y="97"/>
                    </a:lnTo>
                    <a:lnTo>
                      <a:pt x="64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5" name="Freeform 65">
                <a:extLst>
                  <a:ext uri="{FF2B5EF4-FFF2-40B4-BE49-F238E27FC236}">
                    <a16:creationId xmlns:a16="http://schemas.microsoft.com/office/drawing/2014/main" id="{BF91671A-6B73-488B-A40A-25BBFEA04C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" y="3306"/>
                <a:ext cx="306" cy="102"/>
              </a:xfrm>
              <a:custGeom>
                <a:avLst/>
                <a:gdLst>
                  <a:gd name="T0" fmla="*/ 0 w 611"/>
                  <a:gd name="T1" fmla="*/ 0 h 204"/>
                  <a:gd name="T2" fmla="*/ 443 w 611"/>
                  <a:gd name="T3" fmla="*/ 0 h 204"/>
                  <a:gd name="T4" fmla="*/ 506 w 611"/>
                  <a:gd name="T5" fmla="*/ 57 h 204"/>
                  <a:gd name="T6" fmla="*/ 611 w 611"/>
                  <a:gd name="T7" fmla="*/ 63 h 204"/>
                  <a:gd name="T8" fmla="*/ 584 w 611"/>
                  <a:gd name="T9" fmla="*/ 204 h 204"/>
                  <a:gd name="T10" fmla="*/ 550 w 611"/>
                  <a:gd name="T11" fmla="*/ 113 h 204"/>
                  <a:gd name="T12" fmla="*/ 436 w 611"/>
                  <a:gd name="T13" fmla="*/ 105 h 204"/>
                  <a:gd name="T14" fmla="*/ 423 w 611"/>
                  <a:gd name="T15" fmla="*/ 42 h 204"/>
                  <a:gd name="T16" fmla="*/ 0 w 611"/>
                  <a:gd name="T17" fmla="*/ 0 h 204"/>
                  <a:gd name="T18" fmla="*/ 0 w 611"/>
                  <a:gd name="T19" fmla="*/ 0 h 204"/>
                  <a:gd name="T20" fmla="*/ 0 w 611"/>
                  <a:gd name="T21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1" h="204">
                    <a:moveTo>
                      <a:pt x="0" y="0"/>
                    </a:moveTo>
                    <a:lnTo>
                      <a:pt x="443" y="0"/>
                    </a:lnTo>
                    <a:lnTo>
                      <a:pt x="506" y="57"/>
                    </a:lnTo>
                    <a:lnTo>
                      <a:pt x="611" y="63"/>
                    </a:lnTo>
                    <a:lnTo>
                      <a:pt x="584" y="204"/>
                    </a:lnTo>
                    <a:lnTo>
                      <a:pt x="550" y="113"/>
                    </a:lnTo>
                    <a:lnTo>
                      <a:pt x="436" y="105"/>
                    </a:lnTo>
                    <a:lnTo>
                      <a:pt x="423" y="4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6" name="Freeform 66">
                <a:extLst>
                  <a:ext uri="{FF2B5EF4-FFF2-40B4-BE49-F238E27FC236}">
                    <a16:creationId xmlns:a16="http://schemas.microsoft.com/office/drawing/2014/main" id="{B16CB2A6-4BDB-460D-A8FC-EB74C8451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8" y="3321"/>
                <a:ext cx="91" cy="76"/>
              </a:xfrm>
              <a:custGeom>
                <a:avLst/>
                <a:gdLst>
                  <a:gd name="T0" fmla="*/ 0 w 183"/>
                  <a:gd name="T1" fmla="*/ 131 h 152"/>
                  <a:gd name="T2" fmla="*/ 20 w 183"/>
                  <a:gd name="T3" fmla="*/ 85 h 152"/>
                  <a:gd name="T4" fmla="*/ 62 w 183"/>
                  <a:gd name="T5" fmla="*/ 99 h 152"/>
                  <a:gd name="T6" fmla="*/ 73 w 183"/>
                  <a:gd name="T7" fmla="*/ 60 h 152"/>
                  <a:gd name="T8" fmla="*/ 119 w 183"/>
                  <a:gd name="T9" fmla="*/ 68 h 152"/>
                  <a:gd name="T10" fmla="*/ 133 w 183"/>
                  <a:gd name="T11" fmla="*/ 0 h 152"/>
                  <a:gd name="T12" fmla="*/ 183 w 183"/>
                  <a:gd name="T13" fmla="*/ 21 h 152"/>
                  <a:gd name="T14" fmla="*/ 161 w 183"/>
                  <a:gd name="T15" fmla="*/ 29 h 152"/>
                  <a:gd name="T16" fmla="*/ 141 w 183"/>
                  <a:gd name="T17" fmla="*/ 93 h 152"/>
                  <a:gd name="T18" fmla="*/ 105 w 183"/>
                  <a:gd name="T19" fmla="*/ 88 h 152"/>
                  <a:gd name="T20" fmla="*/ 70 w 183"/>
                  <a:gd name="T21" fmla="*/ 138 h 152"/>
                  <a:gd name="T22" fmla="*/ 42 w 183"/>
                  <a:gd name="T23" fmla="*/ 117 h 152"/>
                  <a:gd name="T24" fmla="*/ 6 w 183"/>
                  <a:gd name="T25" fmla="*/ 152 h 152"/>
                  <a:gd name="T26" fmla="*/ 0 w 183"/>
                  <a:gd name="T27" fmla="*/ 131 h 152"/>
                  <a:gd name="T28" fmla="*/ 0 w 183"/>
                  <a:gd name="T29" fmla="*/ 131 h 152"/>
                  <a:gd name="T30" fmla="*/ 0 w 183"/>
                  <a:gd name="T31" fmla="*/ 13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" h="152">
                    <a:moveTo>
                      <a:pt x="0" y="131"/>
                    </a:moveTo>
                    <a:lnTo>
                      <a:pt x="20" y="85"/>
                    </a:lnTo>
                    <a:lnTo>
                      <a:pt x="62" y="99"/>
                    </a:lnTo>
                    <a:lnTo>
                      <a:pt x="73" y="60"/>
                    </a:lnTo>
                    <a:lnTo>
                      <a:pt x="119" y="68"/>
                    </a:lnTo>
                    <a:lnTo>
                      <a:pt x="133" y="0"/>
                    </a:lnTo>
                    <a:lnTo>
                      <a:pt x="183" y="21"/>
                    </a:lnTo>
                    <a:lnTo>
                      <a:pt x="161" y="29"/>
                    </a:lnTo>
                    <a:lnTo>
                      <a:pt x="141" y="93"/>
                    </a:lnTo>
                    <a:lnTo>
                      <a:pt x="105" y="88"/>
                    </a:lnTo>
                    <a:lnTo>
                      <a:pt x="70" y="138"/>
                    </a:lnTo>
                    <a:lnTo>
                      <a:pt x="42" y="117"/>
                    </a:lnTo>
                    <a:lnTo>
                      <a:pt x="6" y="152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7" name="Freeform 67">
                <a:extLst>
                  <a:ext uri="{FF2B5EF4-FFF2-40B4-BE49-F238E27FC236}">
                    <a16:creationId xmlns:a16="http://schemas.microsoft.com/office/drawing/2014/main" id="{4EE40AC0-24C2-4938-A1AD-B6A4F5F4F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4" y="3368"/>
                <a:ext cx="130" cy="54"/>
              </a:xfrm>
              <a:custGeom>
                <a:avLst/>
                <a:gdLst>
                  <a:gd name="T0" fmla="*/ 11 w 260"/>
                  <a:gd name="T1" fmla="*/ 52 h 108"/>
                  <a:gd name="T2" fmla="*/ 36 w 260"/>
                  <a:gd name="T3" fmla="*/ 17 h 108"/>
                  <a:gd name="T4" fmla="*/ 77 w 260"/>
                  <a:gd name="T5" fmla="*/ 38 h 108"/>
                  <a:gd name="T6" fmla="*/ 91 w 260"/>
                  <a:gd name="T7" fmla="*/ 14 h 108"/>
                  <a:gd name="T8" fmla="*/ 127 w 260"/>
                  <a:gd name="T9" fmla="*/ 35 h 108"/>
                  <a:gd name="T10" fmla="*/ 180 w 260"/>
                  <a:gd name="T11" fmla="*/ 0 h 108"/>
                  <a:gd name="T12" fmla="*/ 207 w 260"/>
                  <a:gd name="T13" fmla="*/ 59 h 108"/>
                  <a:gd name="T14" fmla="*/ 254 w 260"/>
                  <a:gd name="T15" fmla="*/ 41 h 108"/>
                  <a:gd name="T16" fmla="*/ 260 w 260"/>
                  <a:gd name="T17" fmla="*/ 108 h 108"/>
                  <a:gd name="T18" fmla="*/ 243 w 260"/>
                  <a:gd name="T19" fmla="*/ 77 h 108"/>
                  <a:gd name="T20" fmla="*/ 183 w 260"/>
                  <a:gd name="T21" fmla="*/ 88 h 108"/>
                  <a:gd name="T22" fmla="*/ 176 w 260"/>
                  <a:gd name="T23" fmla="*/ 41 h 108"/>
                  <a:gd name="T24" fmla="*/ 133 w 260"/>
                  <a:gd name="T25" fmla="*/ 69 h 108"/>
                  <a:gd name="T26" fmla="*/ 105 w 260"/>
                  <a:gd name="T27" fmla="*/ 45 h 108"/>
                  <a:gd name="T28" fmla="*/ 80 w 260"/>
                  <a:gd name="T29" fmla="*/ 72 h 108"/>
                  <a:gd name="T30" fmla="*/ 46 w 260"/>
                  <a:gd name="T31" fmla="*/ 38 h 108"/>
                  <a:gd name="T32" fmla="*/ 0 w 260"/>
                  <a:gd name="T33" fmla="*/ 80 h 108"/>
                  <a:gd name="T34" fmla="*/ 11 w 260"/>
                  <a:gd name="T35" fmla="*/ 52 h 108"/>
                  <a:gd name="T36" fmla="*/ 11 w 260"/>
                  <a:gd name="T37" fmla="*/ 52 h 108"/>
                  <a:gd name="T38" fmla="*/ 11 w 260"/>
                  <a:gd name="T39" fmla="*/ 52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0" h="108">
                    <a:moveTo>
                      <a:pt x="11" y="52"/>
                    </a:moveTo>
                    <a:lnTo>
                      <a:pt x="36" y="17"/>
                    </a:lnTo>
                    <a:lnTo>
                      <a:pt x="77" y="38"/>
                    </a:lnTo>
                    <a:lnTo>
                      <a:pt x="91" y="14"/>
                    </a:lnTo>
                    <a:lnTo>
                      <a:pt x="127" y="35"/>
                    </a:lnTo>
                    <a:lnTo>
                      <a:pt x="180" y="0"/>
                    </a:lnTo>
                    <a:lnTo>
                      <a:pt x="207" y="59"/>
                    </a:lnTo>
                    <a:lnTo>
                      <a:pt x="254" y="41"/>
                    </a:lnTo>
                    <a:lnTo>
                      <a:pt x="260" y="108"/>
                    </a:lnTo>
                    <a:lnTo>
                      <a:pt x="243" y="77"/>
                    </a:lnTo>
                    <a:lnTo>
                      <a:pt x="183" y="88"/>
                    </a:lnTo>
                    <a:lnTo>
                      <a:pt x="176" y="41"/>
                    </a:lnTo>
                    <a:lnTo>
                      <a:pt x="133" y="69"/>
                    </a:lnTo>
                    <a:lnTo>
                      <a:pt x="105" y="45"/>
                    </a:lnTo>
                    <a:lnTo>
                      <a:pt x="80" y="72"/>
                    </a:lnTo>
                    <a:lnTo>
                      <a:pt x="46" y="38"/>
                    </a:lnTo>
                    <a:lnTo>
                      <a:pt x="0" y="80"/>
                    </a:lnTo>
                    <a:lnTo>
                      <a:pt x="11" y="52"/>
                    </a:lnTo>
                    <a:lnTo>
                      <a:pt x="11" y="52"/>
                    </a:lnTo>
                    <a:lnTo>
                      <a:pt x="1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8" name="Freeform 68">
                <a:extLst>
                  <a:ext uri="{FF2B5EF4-FFF2-40B4-BE49-F238E27FC236}">
                    <a16:creationId xmlns:a16="http://schemas.microsoft.com/office/drawing/2014/main" id="{155C65E4-264C-4415-B2EF-81DF15664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5" y="3332"/>
                <a:ext cx="141" cy="72"/>
              </a:xfrm>
              <a:custGeom>
                <a:avLst/>
                <a:gdLst>
                  <a:gd name="T0" fmla="*/ 121 w 282"/>
                  <a:gd name="T1" fmla="*/ 0 h 144"/>
                  <a:gd name="T2" fmla="*/ 71 w 282"/>
                  <a:gd name="T3" fmla="*/ 39 h 144"/>
                  <a:gd name="T4" fmla="*/ 0 w 282"/>
                  <a:gd name="T5" fmla="*/ 42 h 144"/>
                  <a:gd name="T6" fmla="*/ 25 w 282"/>
                  <a:gd name="T7" fmla="*/ 96 h 144"/>
                  <a:gd name="T8" fmla="*/ 93 w 282"/>
                  <a:gd name="T9" fmla="*/ 75 h 144"/>
                  <a:gd name="T10" fmla="*/ 54 w 282"/>
                  <a:gd name="T11" fmla="*/ 124 h 144"/>
                  <a:gd name="T12" fmla="*/ 93 w 282"/>
                  <a:gd name="T13" fmla="*/ 144 h 144"/>
                  <a:gd name="T14" fmla="*/ 155 w 282"/>
                  <a:gd name="T15" fmla="*/ 75 h 144"/>
                  <a:gd name="T16" fmla="*/ 162 w 282"/>
                  <a:gd name="T17" fmla="*/ 138 h 144"/>
                  <a:gd name="T18" fmla="*/ 282 w 282"/>
                  <a:gd name="T19" fmla="*/ 138 h 144"/>
                  <a:gd name="T20" fmla="*/ 209 w 282"/>
                  <a:gd name="T21" fmla="*/ 113 h 144"/>
                  <a:gd name="T22" fmla="*/ 166 w 282"/>
                  <a:gd name="T23" fmla="*/ 22 h 144"/>
                  <a:gd name="T24" fmla="*/ 116 w 282"/>
                  <a:gd name="T25" fmla="*/ 89 h 144"/>
                  <a:gd name="T26" fmla="*/ 113 w 282"/>
                  <a:gd name="T27" fmla="*/ 42 h 144"/>
                  <a:gd name="T28" fmla="*/ 121 w 282"/>
                  <a:gd name="T29" fmla="*/ 0 h 144"/>
                  <a:gd name="T30" fmla="*/ 121 w 282"/>
                  <a:gd name="T31" fmla="*/ 0 h 144"/>
                  <a:gd name="T32" fmla="*/ 121 w 282"/>
                  <a:gd name="T3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82" h="144">
                    <a:moveTo>
                      <a:pt x="121" y="0"/>
                    </a:moveTo>
                    <a:lnTo>
                      <a:pt x="71" y="39"/>
                    </a:lnTo>
                    <a:lnTo>
                      <a:pt x="0" y="42"/>
                    </a:lnTo>
                    <a:lnTo>
                      <a:pt x="25" y="96"/>
                    </a:lnTo>
                    <a:lnTo>
                      <a:pt x="93" y="75"/>
                    </a:lnTo>
                    <a:lnTo>
                      <a:pt x="54" y="124"/>
                    </a:lnTo>
                    <a:lnTo>
                      <a:pt x="93" y="144"/>
                    </a:lnTo>
                    <a:lnTo>
                      <a:pt x="155" y="75"/>
                    </a:lnTo>
                    <a:lnTo>
                      <a:pt x="162" y="138"/>
                    </a:lnTo>
                    <a:lnTo>
                      <a:pt x="282" y="138"/>
                    </a:lnTo>
                    <a:lnTo>
                      <a:pt x="209" y="113"/>
                    </a:lnTo>
                    <a:lnTo>
                      <a:pt x="166" y="22"/>
                    </a:lnTo>
                    <a:lnTo>
                      <a:pt x="116" y="89"/>
                    </a:lnTo>
                    <a:lnTo>
                      <a:pt x="113" y="42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29" name="Freeform 69">
                <a:extLst>
                  <a:ext uri="{FF2B5EF4-FFF2-40B4-BE49-F238E27FC236}">
                    <a16:creationId xmlns:a16="http://schemas.microsoft.com/office/drawing/2014/main" id="{BB1FF41A-2466-4706-9042-4BDEB9AC7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3338"/>
                <a:ext cx="35" cy="62"/>
              </a:xfrm>
              <a:custGeom>
                <a:avLst/>
                <a:gdLst>
                  <a:gd name="T0" fmla="*/ 69 w 69"/>
                  <a:gd name="T1" fmla="*/ 61 h 124"/>
                  <a:gd name="T2" fmla="*/ 42 w 69"/>
                  <a:gd name="T3" fmla="*/ 0 h 124"/>
                  <a:gd name="T4" fmla="*/ 0 w 69"/>
                  <a:gd name="T5" fmla="*/ 81 h 124"/>
                  <a:gd name="T6" fmla="*/ 42 w 69"/>
                  <a:gd name="T7" fmla="*/ 64 h 124"/>
                  <a:gd name="T8" fmla="*/ 52 w 69"/>
                  <a:gd name="T9" fmla="*/ 124 h 124"/>
                  <a:gd name="T10" fmla="*/ 69 w 69"/>
                  <a:gd name="T11" fmla="*/ 61 h 124"/>
                  <a:gd name="T12" fmla="*/ 69 w 69"/>
                  <a:gd name="T13" fmla="*/ 61 h 124"/>
                  <a:gd name="T14" fmla="*/ 69 w 69"/>
                  <a:gd name="T15" fmla="*/ 61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124">
                    <a:moveTo>
                      <a:pt x="69" y="61"/>
                    </a:moveTo>
                    <a:lnTo>
                      <a:pt x="42" y="0"/>
                    </a:lnTo>
                    <a:lnTo>
                      <a:pt x="0" y="81"/>
                    </a:lnTo>
                    <a:lnTo>
                      <a:pt x="42" y="64"/>
                    </a:lnTo>
                    <a:lnTo>
                      <a:pt x="52" y="124"/>
                    </a:lnTo>
                    <a:lnTo>
                      <a:pt x="69" y="61"/>
                    </a:lnTo>
                    <a:lnTo>
                      <a:pt x="69" y="61"/>
                    </a:lnTo>
                    <a:lnTo>
                      <a:pt x="69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0" name="Freeform 70">
                <a:extLst>
                  <a:ext uri="{FF2B5EF4-FFF2-40B4-BE49-F238E27FC236}">
                    <a16:creationId xmlns:a16="http://schemas.microsoft.com/office/drawing/2014/main" id="{F62D79A1-DB95-4226-9869-5D5D63921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4" y="3266"/>
                <a:ext cx="88" cy="76"/>
              </a:xfrm>
              <a:custGeom>
                <a:avLst/>
                <a:gdLst>
                  <a:gd name="T0" fmla="*/ 59 w 175"/>
                  <a:gd name="T1" fmla="*/ 106 h 152"/>
                  <a:gd name="T2" fmla="*/ 45 w 175"/>
                  <a:gd name="T3" fmla="*/ 70 h 152"/>
                  <a:gd name="T4" fmla="*/ 0 w 175"/>
                  <a:gd name="T5" fmla="*/ 78 h 152"/>
                  <a:gd name="T6" fmla="*/ 28 w 175"/>
                  <a:gd name="T7" fmla="*/ 39 h 152"/>
                  <a:gd name="T8" fmla="*/ 73 w 175"/>
                  <a:gd name="T9" fmla="*/ 56 h 152"/>
                  <a:gd name="T10" fmla="*/ 70 w 175"/>
                  <a:gd name="T11" fmla="*/ 0 h 152"/>
                  <a:gd name="T12" fmla="*/ 95 w 175"/>
                  <a:gd name="T13" fmla="*/ 39 h 152"/>
                  <a:gd name="T14" fmla="*/ 136 w 175"/>
                  <a:gd name="T15" fmla="*/ 14 h 152"/>
                  <a:gd name="T16" fmla="*/ 109 w 175"/>
                  <a:gd name="T17" fmla="*/ 84 h 152"/>
                  <a:gd name="T18" fmla="*/ 144 w 175"/>
                  <a:gd name="T19" fmla="*/ 78 h 152"/>
                  <a:gd name="T20" fmla="*/ 175 w 175"/>
                  <a:gd name="T21" fmla="*/ 138 h 152"/>
                  <a:gd name="T22" fmla="*/ 109 w 175"/>
                  <a:gd name="T23" fmla="*/ 116 h 152"/>
                  <a:gd name="T24" fmla="*/ 115 w 175"/>
                  <a:gd name="T25" fmla="*/ 152 h 152"/>
                  <a:gd name="T26" fmla="*/ 6 w 175"/>
                  <a:gd name="T27" fmla="*/ 138 h 152"/>
                  <a:gd name="T28" fmla="*/ 59 w 175"/>
                  <a:gd name="T29" fmla="*/ 106 h 152"/>
                  <a:gd name="T30" fmla="*/ 59 w 175"/>
                  <a:gd name="T31" fmla="*/ 106 h 152"/>
                  <a:gd name="T32" fmla="*/ 59 w 175"/>
                  <a:gd name="T33" fmla="*/ 106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5" h="152">
                    <a:moveTo>
                      <a:pt x="59" y="106"/>
                    </a:moveTo>
                    <a:lnTo>
                      <a:pt x="45" y="70"/>
                    </a:lnTo>
                    <a:lnTo>
                      <a:pt x="0" y="78"/>
                    </a:lnTo>
                    <a:lnTo>
                      <a:pt x="28" y="39"/>
                    </a:lnTo>
                    <a:lnTo>
                      <a:pt x="73" y="56"/>
                    </a:lnTo>
                    <a:lnTo>
                      <a:pt x="70" y="0"/>
                    </a:lnTo>
                    <a:lnTo>
                      <a:pt x="95" y="39"/>
                    </a:lnTo>
                    <a:lnTo>
                      <a:pt x="136" y="14"/>
                    </a:lnTo>
                    <a:lnTo>
                      <a:pt x="109" y="84"/>
                    </a:lnTo>
                    <a:lnTo>
                      <a:pt x="144" y="78"/>
                    </a:lnTo>
                    <a:lnTo>
                      <a:pt x="175" y="138"/>
                    </a:lnTo>
                    <a:lnTo>
                      <a:pt x="109" y="116"/>
                    </a:lnTo>
                    <a:lnTo>
                      <a:pt x="115" y="152"/>
                    </a:lnTo>
                    <a:lnTo>
                      <a:pt x="6" y="138"/>
                    </a:lnTo>
                    <a:lnTo>
                      <a:pt x="59" y="106"/>
                    </a:lnTo>
                    <a:lnTo>
                      <a:pt x="59" y="106"/>
                    </a:lnTo>
                    <a:lnTo>
                      <a:pt x="59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1" name="Freeform 71">
                <a:extLst>
                  <a:ext uri="{FF2B5EF4-FFF2-40B4-BE49-F238E27FC236}">
                    <a16:creationId xmlns:a16="http://schemas.microsoft.com/office/drawing/2014/main" id="{3F8AC1FA-AF1C-48D5-B78B-F48330A01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4" y="3310"/>
                <a:ext cx="117" cy="63"/>
              </a:xfrm>
              <a:custGeom>
                <a:avLst/>
                <a:gdLst>
                  <a:gd name="T0" fmla="*/ 27 w 235"/>
                  <a:gd name="T1" fmla="*/ 20 h 126"/>
                  <a:gd name="T2" fmla="*/ 55 w 235"/>
                  <a:gd name="T3" fmla="*/ 0 h 126"/>
                  <a:gd name="T4" fmla="*/ 74 w 235"/>
                  <a:gd name="T5" fmla="*/ 38 h 126"/>
                  <a:gd name="T6" fmla="*/ 154 w 235"/>
                  <a:gd name="T7" fmla="*/ 10 h 126"/>
                  <a:gd name="T8" fmla="*/ 168 w 235"/>
                  <a:gd name="T9" fmla="*/ 83 h 126"/>
                  <a:gd name="T10" fmla="*/ 235 w 235"/>
                  <a:gd name="T11" fmla="*/ 91 h 126"/>
                  <a:gd name="T12" fmla="*/ 207 w 235"/>
                  <a:gd name="T13" fmla="*/ 126 h 126"/>
                  <a:gd name="T14" fmla="*/ 199 w 235"/>
                  <a:gd name="T15" fmla="*/ 102 h 126"/>
                  <a:gd name="T16" fmla="*/ 137 w 235"/>
                  <a:gd name="T17" fmla="*/ 111 h 126"/>
                  <a:gd name="T18" fmla="*/ 137 w 235"/>
                  <a:gd name="T19" fmla="*/ 44 h 126"/>
                  <a:gd name="T20" fmla="*/ 55 w 235"/>
                  <a:gd name="T21" fmla="*/ 66 h 126"/>
                  <a:gd name="T22" fmla="*/ 49 w 235"/>
                  <a:gd name="T23" fmla="*/ 30 h 126"/>
                  <a:gd name="T24" fmla="*/ 0 w 235"/>
                  <a:gd name="T25" fmla="*/ 34 h 126"/>
                  <a:gd name="T26" fmla="*/ 27 w 235"/>
                  <a:gd name="T27" fmla="*/ 20 h 126"/>
                  <a:gd name="T28" fmla="*/ 27 w 235"/>
                  <a:gd name="T29" fmla="*/ 20 h 126"/>
                  <a:gd name="T30" fmla="*/ 27 w 235"/>
                  <a:gd name="T31" fmla="*/ 2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5" h="126">
                    <a:moveTo>
                      <a:pt x="27" y="20"/>
                    </a:moveTo>
                    <a:lnTo>
                      <a:pt x="55" y="0"/>
                    </a:lnTo>
                    <a:lnTo>
                      <a:pt x="74" y="38"/>
                    </a:lnTo>
                    <a:lnTo>
                      <a:pt x="154" y="10"/>
                    </a:lnTo>
                    <a:lnTo>
                      <a:pt x="168" y="83"/>
                    </a:lnTo>
                    <a:lnTo>
                      <a:pt x="235" y="91"/>
                    </a:lnTo>
                    <a:lnTo>
                      <a:pt x="207" y="126"/>
                    </a:lnTo>
                    <a:lnTo>
                      <a:pt x="199" y="102"/>
                    </a:lnTo>
                    <a:lnTo>
                      <a:pt x="137" y="111"/>
                    </a:lnTo>
                    <a:lnTo>
                      <a:pt x="137" y="44"/>
                    </a:lnTo>
                    <a:lnTo>
                      <a:pt x="55" y="66"/>
                    </a:lnTo>
                    <a:lnTo>
                      <a:pt x="49" y="30"/>
                    </a:lnTo>
                    <a:lnTo>
                      <a:pt x="0" y="34"/>
                    </a:lnTo>
                    <a:lnTo>
                      <a:pt x="27" y="20"/>
                    </a:lnTo>
                    <a:lnTo>
                      <a:pt x="27" y="20"/>
                    </a:lnTo>
                    <a:lnTo>
                      <a:pt x="27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2" name="Freeform 72">
                <a:extLst>
                  <a:ext uri="{FF2B5EF4-FFF2-40B4-BE49-F238E27FC236}">
                    <a16:creationId xmlns:a16="http://schemas.microsoft.com/office/drawing/2014/main" id="{F37223D1-7920-4E1A-97A0-5403F63E1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3287"/>
                <a:ext cx="68" cy="81"/>
              </a:xfrm>
              <a:custGeom>
                <a:avLst/>
                <a:gdLst>
                  <a:gd name="T0" fmla="*/ 0 w 138"/>
                  <a:gd name="T1" fmla="*/ 89 h 161"/>
                  <a:gd name="T2" fmla="*/ 28 w 138"/>
                  <a:gd name="T3" fmla="*/ 68 h 161"/>
                  <a:gd name="T4" fmla="*/ 63 w 138"/>
                  <a:gd name="T5" fmla="*/ 122 h 161"/>
                  <a:gd name="T6" fmla="*/ 102 w 138"/>
                  <a:gd name="T7" fmla="*/ 0 h 161"/>
                  <a:gd name="T8" fmla="*/ 119 w 138"/>
                  <a:gd name="T9" fmla="*/ 18 h 161"/>
                  <a:gd name="T10" fmla="*/ 88 w 138"/>
                  <a:gd name="T11" fmla="*/ 117 h 161"/>
                  <a:gd name="T12" fmla="*/ 110 w 138"/>
                  <a:gd name="T13" fmla="*/ 108 h 161"/>
                  <a:gd name="T14" fmla="*/ 138 w 138"/>
                  <a:gd name="T15" fmla="*/ 161 h 161"/>
                  <a:gd name="T16" fmla="*/ 105 w 138"/>
                  <a:gd name="T17" fmla="*/ 139 h 161"/>
                  <a:gd name="T18" fmla="*/ 53 w 138"/>
                  <a:gd name="T19" fmla="*/ 161 h 161"/>
                  <a:gd name="T20" fmla="*/ 33 w 138"/>
                  <a:gd name="T21" fmla="*/ 94 h 161"/>
                  <a:gd name="T22" fmla="*/ 0 w 138"/>
                  <a:gd name="T23" fmla="*/ 89 h 161"/>
                  <a:gd name="T24" fmla="*/ 0 w 138"/>
                  <a:gd name="T25" fmla="*/ 89 h 161"/>
                  <a:gd name="T26" fmla="*/ 0 w 138"/>
                  <a:gd name="T27" fmla="*/ 8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8" h="161">
                    <a:moveTo>
                      <a:pt x="0" y="89"/>
                    </a:moveTo>
                    <a:lnTo>
                      <a:pt x="28" y="68"/>
                    </a:lnTo>
                    <a:lnTo>
                      <a:pt x="63" y="122"/>
                    </a:lnTo>
                    <a:lnTo>
                      <a:pt x="102" y="0"/>
                    </a:lnTo>
                    <a:lnTo>
                      <a:pt x="119" y="18"/>
                    </a:lnTo>
                    <a:lnTo>
                      <a:pt x="88" y="117"/>
                    </a:lnTo>
                    <a:lnTo>
                      <a:pt x="110" y="108"/>
                    </a:lnTo>
                    <a:lnTo>
                      <a:pt x="138" y="161"/>
                    </a:lnTo>
                    <a:lnTo>
                      <a:pt x="105" y="139"/>
                    </a:lnTo>
                    <a:lnTo>
                      <a:pt x="53" y="161"/>
                    </a:lnTo>
                    <a:lnTo>
                      <a:pt x="33" y="94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3" name="Freeform 73">
                <a:extLst>
                  <a:ext uri="{FF2B5EF4-FFF2-40B4-BE49-F238E27FC236}">
                    <a16:creationId xmlns:a16="http://schemas.microsoft.com/office/drawing/2014/main" id="{625EE415-C502-40C0-8008-DC40241B7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5" y="3167"/>
                <a:ext cx="131" cy="197"/>
              </a:xfrm>
              <a:custGeom>
                <a:avLst/>
                <a:gdLst>
                  <a:gd name="T0" fmla="*/ 79 w 260"/>
                  <a:gd name="T1" fmla="*/ 356 h 393"/>
                  <a:gd name="T2" fmla="*/ 42 w 260"/>
                  <a:gd name="T3" fmla="*/ 312 h 393"/>
                  <a:gd name="T4" fmla="*/ 0 w 260"/>
                  <a:gd name="T5" fmla="*/ 371 h 393"/>
                  <a:gd name="T6" fmla="*/ 42 w 260"/>
                  <a:gd name="T7" fmla="*/ 340 h 393"/>
                  <a:gd name="T8" fmla="*/ 88 w 260"/>
                  <a:gd name="T9" fmla="*/ 393 h 393"/>
                  <a:gd name="T10" fmla="*/ 105 w 260"/>
                  <a:gd name="T11" fmla="*/ 348 h 393"/>
                  <a:gd name="T12" fmla="*/ 172 w 260"/>
                  <a:gd name="T13" fmla="*/ 340 h 393"/>
                  <a:gd name="T14" fmla="*/ 147 w 260"/>
                  <a:gd name="T15" fmla="*/ 308 h 393"/>
                  <a:gd name="T16" fmla="*/ 144 w 260"/>
                  <a:gd name="T17" fmla="*/ 189 h 393"/>
                  <a:gd name="T18" fmla="*/ 257 w 260"/>
                  <a:gd name="T19" fmla="*/ 179 h 393"/>
                  <a:gd name="T20" fmla="*/ 260 w 260"/>
                  <a:gd name="T21" fmla="*/ 31 h 393"/>
                  <a:gd name="T22" fmla="*/ 147 w 260"/>
                  <a:gd name="T23" fmla="*/ 31 h 393"/>
                  <a:gd name="T24" fmla="*/ 136 w 260"/>
                  <a:gd name="T25" fmla="*/ 3 h 393"/>
                  <a:gd name="T26" fmla="*/ 105 w 260"/>
                  <a:gd name="T27" fmla="*/ 0 h 393"/>
                  <a:gd name="T28" fmla="*/ 113 w 260"/>
                  <a:gd name="T29" fmla="*/ 32 h 393"/>
                  <a:gd name="T30" fmla="*/ 28 w 260"/>
                  <a:gd name="T31" fmla="*/ 34 h 393"/>
                  <a:gd name="T32" fmla="*/ 221 w 260"/>
                  <a:gd name="T33" fmla="*/ 105 h 393"/>
                  <a:gd name="T34" fmla="*/ 53 w 260"/>
                  <a:gd name="T35" fmla="*/ 168 h 393"/>
                  <a:gd name="T36" fmla="*/ 6 w 260"/>
                  <a:gd name="T37" fmla="*/ 83 h 393"/>
                  <a:gd name="T38" fmla="*/ 14 w 260"/>
                  <a:gd name="T39" fmla="*/ 196 h 393"/>
                  <a:gd name="T40" fmla="*/ 118 w 260"/>
                  <a:gd name="T41" fmla="*/ 195 h 393"/>
                  <a:gd name="T42" fmla="*/ 119 w 260"/>
                  <a:gd name="T43" fmla="*/ 315 h 393"/>
                  <a:gd name="T44" fmla="*/ 88 w 260"/>
                  <a:gd name="T45" fmla="*/ 308 h 393"/>
                  <a:gd name="T46" fmla="*/ 79 w 260"/>
                  <a:gd name="T47" fmla="*/ 356 h 393"/>
                  <a:gd name="T48" fmla="*/ 79 w 260"/>
                  <a:gd name="T49" fmla="*/ 356 h 393"/>
                  <a:gd name="T50" fmla="*/ 79 w 260"/>
                  <a:gd name="T51" fmla="*/ 35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0" h="393">
                    <a:moveTo>
                      <a:pt x="79" y="356"/>
                    </a:moveTo>
                    <a:lnTo>
                      <a:pt x="42" y="312"/>
                    </a:lnTo>
                    <a:lnTo>
                      <a:pt x="0" y="371"/>
                    </a:lnTo>
                    <a:lnTo>
                      <a:pt x="42" y="340"/>
                    </a:lnTo>
                    <a:lnTo>
                      <a:pt x="88" y="393"/>
                    </a:lnTo>
                    <a:lnTo>
                      <a:pt x="105" y="348"/>
                    </a:lnTo>
                    <a:lnTo>
                      <a:pt x="172" y="340"/>
                    </a:lnTo>
                    <a:lnTo>
                      <a:pt x="147" y="308"/>
                    </a:lnTo>
                    <a:lnTo>
                      <a:pt x="144" y="189"/>
                    </a:lnTo>
                    <a:lnTo>
                      <a:pt x="257" y="179"/>
                    </a:lnTo>
                    <a:lnTo>
                      <a:pt x="260" y="31"/>
                    </a:lnTo>
                    <a:lnTo>
                      <a:pt x="147" y="31"/>
                    </a:lnTo>
                    <a:lnTo>
                      <a:pt x="136" y="3"/>
                    </a:lnTo>
                    <a:lnTo>
                      <a:pt x="105" y="0"/>
                    </a:lnTo>
                    <a:lnTo>
                      <a:pt x="113" y="32"/>
                    </a:lnTo>
                    <a:lnTo>
                      <a:pt x="28" y="34"/>
                    </a:lnTo>
                    <a:lnTo>
                      <a:pt x="221" y="105"/>
                    </a:lnTo>
                    <a:lnTo>
                      <a:pt x="53" y="168"/>
                    </a:lnTo>
                    <a:lnTo>
                      <a:pt x="6" y="83"/>
                    </a:lnTo>
                    <a:lnTo>
                      <a:pt x="14" y="196"/>
                    </a:lnTo>
                    <a:lnTo>
                      <a:pt x="118" y="195"/>
                    </a:lnTo>
                    <a:lnTo>
                      <a:pt x="119" y="315"/>
                    </a:lnTo>
                    <a:lnTo>
                      <a:pt x="88" y="308"/>
                    </a:lnTo>
                    <a:lnTo>
                      <a:pt x="79" y="356"/>
                    </a:lnTo>
                    <a:lnTo>
                      <a:pt x="79" y="356"/>
                    </a:lnTo>
                    <a:lnTo>
                      <a:pt x="79" y="3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4" name="Freeform 74">
                <a:extLst>
                  <a:ext uri="{FF2B5EF4-FFF2-40B4-BE49-F238E27FC236}">
                    <a16:creationId xmlns:a16="http://schemas.microsoft.com/office/drawing/2014/main" id="{7C12D7FA-E57E-4B94-A7A7-E362F216B3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2478"/>
                <a:ext cx="247" cy="1046"/>
              </a:xfrm>
              <a:custGeom>
                <a:avLst/>
                <a:gdLst>
                  <a:gd name="T0" fmla="*/ 0 w 494"/>
                  <a:gd name="T1" fmla="*/ 2079 h 2092"/>
                  <a:gd name="T2" fmla="*/ 326 w 494"/>
                  <a:gd name="T3" fmla="*/ 2092 h 2092"/>
                  <a:gd name="T4" fmla="*/ 445 w 494"/>
                  <a:gd name="T5" fmla="*/ 2001 h 2092"/>
                  <a:gd name="T6" fmla="*/ 494 w 494"/>
                  <a:gd name="T7" fmla="*/ 0 h 2092"/>
                  <a:gd name="T8" fmla="*/ 304 w 494"/>
                  <a:gd name="T9" fmla="*/ 522 h 2092"/>
                  <a:gd name="T10" fmla="*/ 310 w 494"/>
                  <a:gd name="T11" fmla="*/ 697 h 2092"/>
                  <a:gd name="T12" fmla="*/ 381 w 494"/>
                  <a:gd name="T13" fmla="*/ 663 h 2092"/>
                  <a:gd name="T14" fmla="*/ 389 w 494"/>
                  <a:gd name="T15" fmla="*/ 755 h 2092"/>
                  <a:gd name="T16" fmla="*/ 318 w 494"/>
                  <a:gd name="T17" fmla="*/ 838 h 2092"/>
                  <a:gd name="T18" fmla="*/ 310 w 494"/>
                  <a:gd name="T19" fmla="*/ 993 h 2092"/>
                  <a:gd name="T20" fmla="*/ 367 w 494"/>
                  <a:gd name="T21" fmla="*/ 959 h 2092"/>
                  <a:gd name="T22" fmla="*/ 367 w 494"/>
                  <a:gd name="T23" fmla="*/ 1050 h 2092"/>
                  <a:gd name="T24" fmla="*/ 417 w 494"/>
                  <a:gd name="T25" fmla="*/ 1050 h 2092"/>
                  <a:gd name="T26" fmla="*/ 423 w 494"/>
                  <a:gd name="T27" fmla="*/ 1156 h 2092"/>
                  <a:gd name="T28" fmla="*/ 360 w 494"/>
                  <a:gd name="T29" fmla="*/ 1205 h 2092"/>
                  <a:gd name="T30" fmla="*/ 353 w 494"/>
                  <a:gd name="T31" fmla="*/ 1346 h 2092"/>
                  <a:gd name="T32" fmla="*/ 395 w 494"/>
                  <a:gd name="T33" fmla="*/ 1332 h 2092"/>
                  <a:gd name="T34" fmla="*/ 403 w 494"/>
                  <a:gd name="T35" fmla="*/ 1424 h 2092"/>
                  <a:gd name="T36" fmla="*/ 326 w 494"/>
                  <a:gd name="T37" fmla="*/ 1493 h 2092"/>
                  <a:gd name="T38" fmla="*/ 332 w 494"/>
                  <a:gd name="T39" fmla="*/ 1860 h 2092"/>
                  <a:gd name="T40" fmla="*/ 248 w 494"/>
                  <a:gd name="T41" fmla="*/ 1874 h 2092"/>
                  <a:gd name="T42" fmla="*/ 248 w 494"/>
                  <a:gd name="T43" fmla="*/ 1924 h 2092"/>
                  <a:gd name="T44" fmla="*/ 177 w 494"/>
                  <a:gd name="T45" fmla="*/ 1930 h 2092"/>
                  <a:gd name="T46" fmla="*/ 177 w 494"/>
                  <a:gd name="T47" fmla="*/ 1979 h 2092"/>
                  <a:gd name="T48" fmla="*/ 254 w 494"/>
                  <a:gd name="T49" fmla="*/ 1993 h 2092"/>
                  <a:gd name="T50" fmla="*/ 248 w 494"/>
                  <a:gd name="T51" fmla="*/ 2043 h 2092"/>
                  <a:gd name="T52" fmla="*/ 72 w 494"/>
                  <a:gd name="T53" fmla="*/ 2029 h 2092"/>
                  <a:gd name="T54" fmla="*/ 0 w 494"/>
                  <a:gd name="T55" fmla="*/ 2079 h 2092"/>
                  <a:gd name="T56" fmla="*/ 0 w 494"/>
                  <a:gd name="T57" fmla="*/ 2079 h 2092"/>
                  <a:gd name="T58" fmla="*/ 0 w 494"/>
                  <a:gd name="T59" fmla="*/ 2079 h 20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94" h="2092">
                    <a:moveTo>
                      <a:pt x="0" y="2079"/>
                    </a:moveTo>
                    <a:lnTo>
                      <a:pt x="326" y="2092"/>
                    </a:lnTo>
                    <a:lnTo>
                      <a:pt x="445" y="2001"/>
                    </a:lnTo>
                    <a:lnTo>
                      <a:pt x="494" y="0"/>
                    </a:lnTo>
                    <a:lnTo>
                      <a:pt x="304" y="522"/>
                    </a:lnTo>
                    <a:lnTo>
                      <a:pt x="310" y="697"/>
                    </a:lnTo>
                    <a:lnTo>
                      <a:pt x="381" y="663"/>
                    </a:lnTo>
                    <a:lnTo>
                      <a:pt x="389" y="755"/>
                    </a:lnTo>
                    <a:lnTo>
                      <a:pt x="318" y="838"/>
                    </a:lnTo>
                    <a:lnTo>
                      <a:pt x="310" y="993"/>
                    </a:lnTo>
                    <a:lnTo>
                      <a:pt x="367" y="959"/>
                    </a:lnTo>
                    <a:lnTo>
                      <a:pt x="367" y="1050"/>
                    </a:lnTo>
                    <a:lnTo>
                      <a:pt x="417" y="1050"/>
                    </a:lnTo>
                    <a:lnTo>
                      <a:pt x="423" y="1156"/>
                    </a:lnTo>
                    <a:lnTo>
                      <a:pt x="360" y="1205"/>
                    </a:lnTo>
                    <a:lnTo>
                      <a:pt x="353" y="1346"/>
                    </a:lnTo>
                    <a:lnTo>
                      <a:pt x="395" y="1332"/>
                    </a:lnTo>
                    <a:lnTo>
                      <a:pt x="403" y="1424"/>
                    </a:lnTo>
                    <a:lnTo>
                      <a:pt x="326" y="1493"/>
                    </a:lnTo>
                    <a:lnTo>
                      <a:pt x="332" y="1860"/>
                    </a:lnTo>
                    <a:lnTo>
                      <a:pt x="248" y="1874"/>
                    </a:lnTo>
                    <a:lnTo>
                      <a:pt x="248" y="1924"/>
                    </a:lnTo>
                    <a:lnTo>
                      <a:pt x="177" y="1930"/>
                    </a:lnTo>
                    <a:lnTo>
                      <a:pt x="177" y="1979"/>
                    </a:lnTo>
                    <a:lnTo>
                      <a:pt x="254" y="1993"/>
                    </a:lnTo>
                    <a:lnTo>
                      <a:pt x="248" y="2043"/>
                    </a:lnTo>
                    <a:lnTo>
                      <a:pt x="72" y="2029"/>
                    </a:lnTo>
                    <a:lnTo>
                      <a:pt x="0" y="2079"/>
                    </a:lnTo>
                    <a:lnTo>
                      <a:pt x="0" y="2079"/>
                    </a:lnTo>
                    <a:lnTo>
                      <a:pt x="0" y="20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5" name="Freeform 75">
                <a:extLst>
                  <a:ext uri="{FF2B5EF4-FFF2-40B4-BE49-F238E27FC236}">
                    <a16:creationId xmlns:a16="http://schemas.microsoft.com/office/drawing/2014/main" id="{94DFF2E1-96B5-4B27-88A2-0AF92AEAF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2959"/>
                <a:ext cx="116" cy="66"/>
              </a:xfrm>
              <a:custGeom>
                <a:avLst/>
                <a:gdLst>
                  <a:gd name="T0" fmla="*/ 183 w 231"/>
                  <a:gd name="T1" fmla="*/ 0 h 132"/>
                  <a:gd name="T2" fmla="*/ 216 w 231"/>
                  <a:gd name="T3" fmla="*/ 42 h 132"/>
                  <a:gd name="T4" fmla="*/ 231 w 231"/>
                  <a:gd name="T5" fmla="*/ 132 h 132"/>
                  <a:gd name="T6" fmla="*/ 31 w 231"/>
                  <a:gd name="T7" fmla="*/ 121 h 132"/>
                  <a:gd name="T8" fmla="*/ 0 w 231"/>
                  <a:gd name="T9" fmla="*/ 84 h 132"/>
                  <a:gd name="T10" fmla="*/ 178 w 231"/>
                  <a:gd name="T11" fmla="*/ 90 h 132"/>
                  <a:gd name="T12" fmla="*/ 183 w 231"/>
                  <a:gd name="T13" fmla="*/ 0 h 132"/>
                  <a:gd name="T14" fmla="*/ 183 w 231"/>
                  <a:gd name="T15" fmla="*/ 0 h 132"/>
                  <a:gd name="T16" fmla="*/ 183 w 231"/>
                  <a:gd name="T1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1" h="132">
                    <a:moveTo>
                      <a:pt x="183" y="0"/>
                    </a:moveTo>
                    <a:lnTo>
                      <a:pt x="216" y="42"/>
                    </a:lnTo>
                    <a:lnTo>
                      <a:pt x="231" y="132"/>
                    </a:lnTo>
                    <a:lnTo>
                      <a:pt x="31" y="121"/>
                    </a:lnTo>
                    <a:lnTo>
                      <a:pt x="0" y="84"/>
                    </a:lnTo>
                    <a:lnTo>
                      <a:pt x="178" y="90"/>
                    </a:lnTo>
                    <a:lnTo>
                      <a:pt x="183" y="0"/>
                    </a:lnTo>
                    <a:lnTo>
                      <a:pt x="183" y="0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6" name="Freeform 76">
                <a:extLst>
                  <a:ext uri="{FF2B5EF4-FFF2-40B4-BE49-F238E27FC236}">
                    <a16:creationId xmlns:a16="http://schemas.microsoft.com/office/drawing/2014/main" id="{8F9A6DE8-BC2A-4174-8242-2C8CAAA2D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9" y="2305"/>
                <a:ext cx="121" cy="73"/>
              </a:xfrm>
              <a:custGeom>
                <a:avLst/>
                <a:gdLst>
                  <a:gd name="T0" fmla="*/ 0 w 241"/>
                  <a:gd name="T1" fmla="*/ 100 h 147"/>
                  <a:gd name="T2" fmla="*/ 199 w 241"/>
                  <a:gd name="T3" fmla="*/ 100 h 147"/>
                  <a:gd name="T4" fmla="*/ 210 w 241"/>
                  <a:gd name="T5" fmla="*/ 0 h 147"/>
                  <a:gd name="T6" fmla="*/ 236 w 241"/>
                  <a:gd name="T7" fmla="*/ 37 h 147"/>
                  <a:gd name="T8" fmla="*/ 241 w 241"/>
                  <a:gd name="T9" fmla="*/ 142 h 147"/>
                  <a:gd name="T10" fmla="*/ 32 w 241"/>
                  <a:gd name="T11" fmla="*/ 147 h 147"/>
                  <a:gd name="T12" fmla="*/ 0 w 241"/>
                  <a:gd name="T13" fmla="*/ 100 h 147"/>
                  <a:gd name="T14" fmla="*/ 0 w 241"/>
                  <a:gd name="T15" fmla="*/ 100 h 147"/>
                  <a:gd name="T16" fmla="*/ 0 w 241"/>
                  <a:gd name="T17" fmla="*/ 10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1" h="147">
                    <a:moveTo>
                      <a:pt x="0" y="100"/>
                    </a:moveTo>
                    <a:lnTo>
                      <a:pt x="199" y="100"/>
                    </a:lnTo>
                    <a:lnTo>
                      <a:pt x="210" y="0"/>
                    </a:lnTo>
                    <a:lnTo>
                      <a:pt x="236" y="37"/>
                    </a:lnTo>
                    <a:lnTo>
                      <a:pt x="241" y="142"/>
                    </a:lnTo>
                    <a:lnTo>
                      <a:pt x="32" y="14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7" name="Freeform 77">
                <a:extLst>
                  <a:ext uri="{FF2B5EF4-FFF2-40B4-BE49-F238E27FC236}">
                    <a16:creationId xmlns:a16="http://schemas.microsoft.com/office/drawing/2014/main" id="{FD20FC97-D843-4F42-A9FB-BF75C6977D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8" y="2347"/>
                <a:ext cx="310" cy="109"/>
              </a:xfrm>
              <a:custGeom>
                <a:avLst/>
                <a:gdLst>
                  <a:gd name="T0" fmla="*/ 336 w 619"/>
                  <a:gd name="T1" fmla="*/ 0 h 217"/>
                  <a:gd name="T2" fmla="*/ 336 w 619"/>
                  <a:gd name="T3" fmla="*/ 80 h 217"/>
                  <a:gd name="T4" fmla="*/ 178 w 619"/>
                  <a:gd name="T5" fmla="*/ 74 h 217"/>
                  <a:gd name="T6" fmla="*/ 193 w 619"/>
                  <a:gd name="T7" fmla="*/ 173 h 217"/>
                  <a:gd name="T8" fmla="*/ 0 w 619"/>
                  <a:gd name="T9" fmla="*/ 173 h 217"/>
                  <a:gd name="T10" fmla="*/ 35 w 619"/>
                  <a:gd name="T11" fmla="*/ 206 h 217"/>
                  <a:gd name="T12" fmla="*/ 235 w 619"/>
                  <a:gd name="T13" fmla="*/ 217 h 217"/>
                  <a:gd name="T14" fmla="*/ 231 w 619"/>
                  <a:gd name="T15" fmla="*/ 133 h 217"/>
                  <a:gd name="T16" fmla="*/ 619 w 619"/>
                  <a:gd name="T17" fmla="*/ 170 h 217"/>
                  <a:gd name="T18" fmla="*/ 619 w 619"/>
                  <a:gd name="T19" fmla="*/ 74 h 217"/>
                  <a:gd name="T20" fmla="*/ 587 w 619"/>
                  <a:gd name="T21" fmla="*/ 111 h 217"/>
                  <a:gd name="T22" fmla="*/ 393 w 619"/>
                  <a:gd name="T23" fmla="*/ 116 h 217"/>
                  <a:gd name="T24" fmla="*/ 336 w 619"/>
                  <a:gd name="T25" fmla="*/ 0 h 217"/>
                  <a:gd name="T26" fmla="*/ 336 w 619"/>
                  <a:gd name="T27" fmla="*/ 0 h 217"/>
                  <a:gd name="T28" fmla="*/ 336 w 619"/>
                  <a:gd name="T2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19" h="217">
                    <a:moveTo>
                      <a:pt x="336" y="0"/>
                    </a:moveTo>
                    <a:lnTo>
                      <a:pt x="336" y="80"/>
                    </a:lnTo>
                    <a:lnTo>
                      <a:pt x="178" y="74"/>
                    </a:lnTo>
                    <a:lnTo>
                      <a:pt x="193" y="173"/>
                    </a:lnTo>
                    <a:lnTo>
                      <a:pt x="0" y="173"/>
                    </a:lnTo>
                    <a:lnTo>
                      <a:pt x="35" y="206"/>
                    </a:lnTo>
                    <a:lnTo>
                      <a:pt x="235" y="217"/>
                    </a:lnTo>
                    <a:lnTo>
                      <a:pt x="231" y="133"/>
                    </a:lnTo>
                    <a:lnTo>
                      <a:pt x="619" y="170"/>
                    </a:lnTo>
                    <a:lnTo>
                      <a:pt x="619" y="74"/>
                    </a:lnTo>
                    <a:lnTo>
                      <a:pt x="587" y="111"/>
                    </a:lnTo>
                    <a:lnTo>
                      <a:pt x="393" y="116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8" name="Freeform 78">
                <a:extLst>
                  <a:ext uri="{FF2B5EF4-FFF2-40B4-BE49-F238E27FC236}">
                    <a16:creationId xmlns:a16="http://schemas.microsoft.com/office/drawing/2014/main" id="{7FB5282E-B064-40EF-973E-EE320F56B9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2330"/>
                <a:ext cx="228" cy="113"/>
              </a:xfrm>
              <a:custGeom>
                <a:avLst/>
                <a:gdLst>
                  <a:gd name="T0" fmla="*/ 0 w 457"/>
                  <a:gd name="T1" fmla="*/ 173 h 226"/>
                  <a:gd name="T2" fmla="*/ 211 w 457"/>
                  <a:gd name="T3" fmla="*/ 178 h 226"/>
                  <a:gd name="T4" fmla="*/ 211 w 457"/>
                  <a:gd name="T5" fmla="*/ 89 h 226"/>
                  <a:gd name="T6" fmla="*/ 410 w 457"/>
                  <a:gd name="T7" fmla="*/ 89 h 226"/>
                  <a:gd name="T8" fmla="*/ 426 w 457"/>
                  <a:gd name="T9" fmla="*/ 0 h 226"/>
                  <a:gd name="T10" fmla="*/ 457 w 457"/>
                  <a:gd name="T11" fmla="*/ 120 h 226"/>
                  <a:gd name="T12" fmla="*/ 273 w 457"/>
                  <a:gd name="T13" fmla="*/ 136 h 226"/>
                  <a:gd name="T14" fmla="*/ 268 w 457"/>
                  <a:gd name="T15" fmla="*/ 226 h 226"/>
                  <a:gd name="T16" fmla="*/ 53 w 457"/>
                  <a:gd name="T17" fmla="*/ 220 h 226"/>
                  <a:gd name="T18" fmla="*/ 0 w 457"/>
                  <a:gd name="T19" fmla="*/ 173 h 226"/>
                  <a:gd name="T20" fmla="*/ 0 w 457"/>
                  <a:gd name="T21" fmla="*/ 173 h 226"/>
                  <a:gd name="T22" fmla="*/ 0 w 457"/>
                  <a:gd name="T23" fmla="*/ 173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7" h="226">
                    <a:moveTo>
                      <a:pt x="0" y="173"/>
                    </a:moveTo>
                    <a:lnTo>
                      <a:pt x="211" y="178"/>
                    </a:lnTo>
                    <a:lnTo>
                      <a:pt x="211" y="89"/>
                    </a:lnTo>
                    <a:lnTo>
                      <a:pt x="410" y="89"/>
                    </a:lnTo>
                    <a:lnTo>
                      <a:pt x="426" y="0"/>
                    </a:lnTo>
                    <a:lnTo>
                      <a:pt x="457" y="120"/>
                    </a:lnTo>
                    <a:lnTo>
                      <a:pt x="273" y="136"/>
                    </a:lnTo>
                    <a:lnTo>
                      <a:pt x="268" y="226"/>
                    </a:lnTo>
                    <a:lnTo>
                      <a:pt x="53" y="220"/>
                    </a:lnTo>
                    <a:lnTo>
                      <a:pt x="0" y="173"/>
                    </a:lnTo>
                    <a:lnTo>
                      <a:pt x="0" y="173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39" name="Freeform 79">
                <a:extLst>
                  <a:ext uri="{FF2B5EF4-FFF2-40B4-BE49-F238E27FC236}">
                    <a16:creationId xmlns:a16="http://schemas.microsoft.com/office/drawing/2014/main" id="{6BC7F05A-0C97-4EAF-B461-B4B54B4BA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" y="3760"/>
                <a:ext cx="2055" cy="85"/>
              </a:xfrm>
              <a:custGeom>
                <a:avLst/>
                <a:gdLst>
                  <a:gd name="T0" fmla="*/ 100 w 4110"/>
                  <a:gd name="T1" fmla="*/ 21 h 169"/>
                  <a:gd name="T2" fmla="*/ 3588 w 4110"/>
                  <a:gd name="T3" fmla="*/ 63 h 169"/>
                  <a:gd name="T4" fmla="*/ 3652 w 4110"/>
                  <a:gd name="T5" fmla="*/ 169 h 169"/>
                  <a:gd name="T6" fmla="*/ 3638 w 4110"/>
                  <a:gd name="T7" fmla="*/ 42 h 169"/>
                  <a:gd name="T8" fmla="*/ 3726 w 4110"/>
                  <a:gd name="T9" fmla="*/ 122 h 169"/>
                  <a:gd name="T10" fmla="*/ 3734 w 4110"/>
                  <a:gd name="T11" fmla="*/ 60 h 169"/>
                  <a:gd name="T12" fmla="*/ 3814 w 4110"/>
                  <a:gd name="T13" fmla="*/ 113 h 169"/>
                  <a:gd name="T14" fmla="*/ 3817 w 4110"/>
                  <a:gd name="T15" fmla="*/ 52 h 169"/>
                  <a:gd name="T16" fmla="*/ 3884 w 4110"/>
                  <a:gd name="T17" fmla="*/ 119 h 169"/>
                  <a:gd name="T18" fmla="*/ 3878 w 4110"/>
                  <a:gd name="T19" fmla="*/ 49 h 169"/>
                  <a:gd name="T20" fmla="*/ 4011 w 4110"/>
                  <a:gd name="T21" fmla="*/ 127 h 169"/>
                  <a:gd name="T22" fmla="*/ 3961 w 4110"/>
                  <a:gd name="T23" fmla="*/ 28 h 169"/>
                  <a:gd name="T24" fmla="*/ 4110 w 4110"/>
                  <a:gd name="T25" fmla="*/ 127 h 169"/>
                  <a:gd name="T26" fmla="*/ 4031 w 4110"/>
                  <a:gd name="T27" fmla="*/ 7 h 169"/>
                  <a:gd name="T28" fmla="*/ 0 w 4110"/>
                  <a:gd name="T29" fmla="*/ 0 h 169"/>
                  <a:gd name="T30" fmla="*/ 100 w 4110"/>
                  <a:gd name="T31" fmla="*/ 21 h 169"/>
                  <a:gd name="T32" fmla="*/ 100 w 4110"/>
                  <a:gd name="T33" fmla="*/ 21 h 169"/>
                  <a:gd name="T34" fmla="*/ 100 w 4110"/>
                  <a:gd name="T35" fmla="*/ 2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10" h="169">
                    <a:moveTo>
                      <a:pt x="100" y="21"/>
                    </a:moveTo>
                    <a:lnTo>
                      <a:pt x="3588" y="63"/>
                    </a:lnTo>
                    <a:lnTo>
                      <a:pt x="3652" y="169"/>
                    </a:lnTo>
                    <a:lnTo>
                      <a:pt x="3638" y="42"/>
                    </a:lnTo>
                    <a:lnTo>
                      <a:pt x="3726" y="122"/>
                    </a:lnTo>
                    <a:lnTo>
                      <a:pt x="3734" y="60"/>
                    </a:lnTo>
                    <a:lnTo>
                      <a:pt x="3814" y="113"/>
                    </a:lnTo>
                    <a:lnTo>
                      <a:pt x="3817" y="52"/>
                    </a:lnTo>
                    <a:lnTo>
                      <a:pt x="3884" y="119"/>
                    </a:lnTo>
                    <a:lnTo>
                      <a:pt x="3878" y="49"/>
                    </a:lnTo>
                    <a:lnTo>
                      <a:pt x="4011" y="127"/>
                    </a:lnTo>
                    <a:lnTo>
                      <a:pt x="3961" y="28"/>
                    </a:lnTo>
                    <a:lnTo>
                      <a:pt x="4110" y="127"/>
                    </a:lnTo>
                    <a:lnTo>
                      <a:pt x="4031" y="7"/>
                    </a:lnTo>
                    <a:lnTo>
                      <a:pt x="0" y="0"/>
                    </a:lnTo>
                    <a:lnTo>
                      <a:pt x="100" y="21"/>
                    </a:lnTo>
                    <a:lnTo>
                      <a:pt x="100" y="21"/>
                    </a:lnTo>
                    <a:lnTo>
                      <a:pt x="10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15440" name="Freeform 80">
                <a:extLst>
                  <a:ext uri="{FF2B5EF4-FFF2-40B4-BE49-F238E27FC236}">
                    <a16:creationId xmlns:a16="http://schemas.microsoft.com/office/drawing/2014/main" id="{DC0B170E-9A0F-428F-A9BA-D607E4B47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" y="3771"/>
                <a:ext cx="369" cy="102"/>
              </a:xfrm>
              <a:custGeom>
                <a:avLst/>
                <a:gdLst>
                  <a:gd name="T0" fmla="*/ 0 w 739"/>
                  <a:gd name="T1" fmla="*/ 191 h 203"/>
                  <a:gd name="T2" fmla="*/ 486 w 739"/>
                  <a:gd name="T3" fmla="*/ 161 h 203"/>
                  <a:gd name="T4" fmla="*/ 387 w 739"/>
                  <a:gd name="T5" fmla="*/ 0 h 203"/>
                  <a:gd name="T6" fmla="*/ 739 w 739"/>
                  <a:gd name="T7" fmla="*/ 28 h 203"/>
                  <a:gd name="T8" fmla="*/ 486 w 739"/>
                  <a:gd name="T9" fmla="*/ 70 h 203"/>
                  <a:gd name="T10" fmla="*/ 592 w 739"/>
                  <a:gd name="T11" fmla="*/ 203 h 203"/>
                  <a:gd name="T12" fmla="*/ 0 w 739"/>
                  <a:gd name="T13" fmla="*/ 191 h 203"/>
                  <a:gd name="T14" fmla="*/ 0 w 739"/>
                  <a:gd name="T15" fmla="*/ 191 h 203"/>
                  <a:gd name="T16" fmla="*/ 0 w 739"/>
                  <a:gd name="T17" fmla="*/ 191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9" h="203">
                    <a:moveTo>
                      <a:pt x="0" y="191"/>
                    </a:moveTo>
                    <a:lnTo>
                      <a:pt x="486" y="161"/>
                    </a:lnTo>
                    <a:lnTo>
                      <a:pt x="387" y="0"/>
                    </a:lnTo>
                    <a:lnTo>
                      <a:pt x="739" y="28"/>
                    </a:lnTo>
                    <a:lnTo>
                      <a:pt x="486" y="70"/>
                    </a:lnTo>
                    <a:lnTo>
                      <a:pt x="592" y="203"/>
                    </a:lnTo>
                    <a:lnTo>
                      <a:pt x="0" y="191"/>
                    </a:lnTo>
                    <a:lnTo>
                      <a:pt x="0" y="191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7179" name="Rectangle 81">
              <a:extLst>
                <a:ext uri="{FF2B5EF4-FFF2-40B4-BE49-F238E27FC236}">
                  <a16:creationId xmlns:a16="http://schemas.microsoft.com/office/drawing/2014/main" id="{52C2CFD5-B70E-4309-98F7-6D1BA35BB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544"/>
              <a:ext cx="124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FF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d-ID" altLang="en-US" sz="2400" i="0">
                  <a:solidFill>
                    <a:schemeClr val="tx1"/>
                  </a:solidFill>
                  <a:latin typeface="Times New Roman" panose="02020603050405020304" pitchFamily="18" charset="0"/>
                </a:rPr>
                <a:t>J &amp; M, Inc. </a:t>
              </a:r>
            </a:p>
          </p:txBody>
        </p:sp>
      </p:grp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C6524DF-3788-4E19-B6CA-ED360ADE4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6263" y="1597025"/>
            <a:ext cx="41783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en-US" sz="2300">
                <a:solidFill>
                  <a:srgbClr val="FF0000"/>
                </a:solidFill>
              </a:rPr>
              <a:t>Korporasi (</a:t>
            </a:r>
            <a:r>
              <a:rPr lang="id-ID" altLang="en-US" sz="2300" i="1">
                <a:solidFill>
                  <a:srgbClr val="FF0000"/>
                </a:solidFill>
              </a:rPr>
              <a:t>corporation</a:t>
            </a:r>
            <a:r>
              <a:rPr lang="id-ID" altLang="en-US" sz="2300">
                <a:solidFill>
                  <a:srgbClr val="FF0000"/>
                </a:solidFill>
              </a:rPr>
              <a:t>)  merupakan entitas hukum yang terpisah berdasarkan Undang-Undang</a:t>
            </a:r>
          </a:p>
        </p:txBody>
      </p:sp>
      <p:sp>
        <p:nvSpPr>
          <p:cNvPr id="15444" name="Rectangle 84">
            <a:extLst>
              <a:ext uri="{FF2B5EF4-FFF2-40B4-BE49-F238E27FC236}">
                <a16:creationId xmlns:a16="http://schemas.microsoft.com/office/drawing/2014/main" id="{F2B55343-1B66-4571-A23E-D53121DF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638"/>
            <a:ext cx="56276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id-ID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Tipe Organisasi Bisnis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build="p" autoUpdateAnimBg="0" advAuto="1000"/>
      <p:bldP spid="15367" grpId="0" build="p" autoUpdateAnimBg="0" advAuto="1000"/>
      <p:bldP spid="153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1379</Words>
  <Application>Microsoft Office PowerPoint</Application>
  <PresentationFormat>Widescreen</PresentationFormat>
  <Paragraphs>304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Bookman Old Style</vt:lpstr>
      <vt:lpstr>Calibri</vt:lpstr>
      <vt:lpstr>Calibri Light</vt:lpstr>
      <vt:lpstr>Times New Roman</vt:lpstr>
      <vt:lpstr>Wingdings</vt:lpstr>
      <vt:lpstr>Office Theme</vt:lpstr>
      <vt:lpstr>PENGANTAR AKUNTANSI</vt:lpstr>
      <vt:lpstr>PowerPoint Presentation</vt:lpstr>
      <vt:lpstr>PowerPoint Presentation</vt:lpstr>
      <vt:lpstr>Pengantar Akuntansi dan Bisnis</vt:lpstr>
      <vt:lpstr>Tujuan Pembelajaran</vt:lpstr>
      <vt:lpstr>Tipe-Tipe Bisnis</vt:lpstr>
      <vt:lpstr>Perusahaan perseorangan (proprietorship) dimiliki oleh satu orang</vt:lpstr>
      <vt:lpstr>Persekutuan (partnership) dimiliki oleh dua orang atau lebih</vt:lpstr>
      <vt:lpstr>Korporasi (corporation)  merupakan entitas hukum yang terpisah berdasarkan Undang-Undang</vt:lpstr>
      <vt:lpstr>Strategi Bisnis</vt:lpstr>
      <vt:lpstr>Strategi Bisnis</vt:lpstr>
      <vt:lpstr>Rantai Nilai (Value Chain)</vt:lpstr>
      <vt:lpstr>Proses Penyediaan Informasi</vt:lpstr>
      <vt:lpstr>Etika Bisnis</vt:lpstr>
      <vt:lpstr>Profesi Akuntansi</vt:lpstr>
      <vt:lpstr>Prinsip Akuntansi yang Diterima Umum (Generally Accepted Accounting Principles, GAAP)</vt:lpstr>
      <vt:lpstr>Prinsip Akuntansi yang Diterima Umum (Generally Accepted Accounting Principles, GAAP)</vt:lpstr>
      <vt:lpstr>Persamaan Akuntansi</vt:lpstr>
      <vt:lpstr>Ilustrasi transaksi bisnis</vt:lpstr>
      <vt:lpstr>Ilustrasi transaksi bisnis</vt:lpstr>
      <vt:lpstr>Ilustrasi transaksi bisnis</vt:lpstr>
      <vt:lpstr>Ilustrasi transaksi bisnis</vt:lpstr>
      <vt:lpstr>Ilustrasi transaksi bisnis</vt:lpstr>
      <vt:lpstr>Ilustrasi transaksi bisnis</vt:lpstr>
      <vt:lpstr>Pengaruh transaksi terhadap ekuitas pemilik</vt:lpstr>
      <vt:lpstr>Laporan Keuangan</vt:lpstr>
      <vt:lpstr>Laporan Laba Rugi</vt:lpstr>
      <vt:lpstr>Laporan Perubahan Modal</vt:lpstr>
      <vt:lpstr>Laporan Neraca</vt:lpstr>
      <vt:lpstr>Laporan Arus Kas</vt:lpstr>
      <vt:lpstr>Analisis dan Interpretasi Keuangan </vt:lpstr>
      <vt:lpstr>Summary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AKUNTANSI</dc:title>
  <dc:creator>hendri mulyadi</dc:creator>
  <cp:lastModifiedBy>hendri mulyadi</cp:lastModifiedBy>
  <cp:revision>4</cp:revision>
  <dcterms:created xsi:type="dcterms:W3CDTF">2020-10-01T07:16:34Z</dcterms:created>
  <dcterms:modified xsi:type="dcterms:W3CDTF">2020-10-01T08:24:06Z</dcterms:modified>
</cp:coreProperties>
</file>