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5" r:id="rId5"/>
    <p:sldId id="267" r:id="rId6"/>
    <p:sldId id="266" r:id="rId7"/>
    <p:sldId id="273" r:id="rId8"/>
    <p:sldId id="268" r:id="rId9"/>
    <p:sldId id="276" r:id="rId10"/>
    <p:sldId id="269" r:id="rId11"/>
    <p:sldId id="270" r:id="rId12"/>
    <p:sldId id="272" r:id="rId13"/>
    <p:sldId id="274" r:id="rId14"/>
    <p:sldId id="264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2"/>
    <a:srgbClr val="05141A"/>
    <a:srgbClr val="323F43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06/10/2020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Juni_2011" TargetMode="External"/><Relationship Id="rId3" Type="http://schemas.openxmlformats.org/officeDocument/2006/relationships/hyperlink" Target="https://id.wikipedia.org/wiki/Internet" TargetMode="External"/><Relationship Id="rId7" Type="http://schemas.openxmlformats.org/officeDocument/2006/relationships/hyperlink" Target="https://id.wikipedia.org/wiki/HTML5#cite_note-HTML5-20110405-1" TargetMode="External"/><Relationship Id="rId2" Type="http://schemas.openxmlformats.org/officeDocument/2006/relationships/hyperlink" Target="https://id.wikipedia.org/wiki/Bahasa_marka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d.wikipedia.org/wiki/1997" TargetMode="External"/><Relationship Id="rId5" Type="http://schemas.openxmlformats.org/officeDocument/2006/relationships/hyperlink" Target="https://id.wikipedia.org/wiki/1990" TargetMode="External"/><Relationship Id="rId4" Type="http://schemas.openxmlformats.org/officeDocument/2006/relationships/hyperlink" Target="https://id.wikipedia.org/wiki/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450800" y="2622017"/>
            <a:ext cx="3018775" cy="2400657"/>
            <a:chOff x="3361938" y="2649988"/>
            <a:chExt cx="4110781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361938" y="2649988"/>
              <a:ext cx="4110781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M2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6992715" y="3283368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909734" y="3237571"/>
            <a:ext cx="332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STRUKTUR HTML5</a:t>
            </a:r>
            <a:endParaRPr lang="id-ID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61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909734" y="3782452"/>
            <a:ext cx="364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91989-DB8A-4277-AC9D-ADEC4BA5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98" y="567566"/>
            <a:ext cx="10178955" cy="5722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A6C61-E658-4C26-8F91-760B310B7FD1}"/>
              </a:ext>
            </a:extLst>
          </p:cNvPr>
          <p:cNvSpPr txBox="1"/>
          <p:nvPr/>
        </p:nvSpPr>
        <p:spPr>
          <a:xfrm>
            <a:off x="9192229" y="147386"/>
            <a:ext cx="241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FORMAT TEKS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843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2C660-E035-43B8-9604-EFA3626C5A6D}"/>
              </a:ext>
            </a:extLst>
          </p:cNvPr>
          <p:cNvSpPr/>
          <p:nvPr/>
        </p:nvSpPr>
        <p:spPr>
          <a:xfrm>
            <a:off x="4601044" y="3355918"/>
            <a:ext cx="2267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Pada notepad sebelumnya, coba pada bagian &lt;body&gt; diganti dengan teks yang ada di kotak biru 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3CCCE-F157-4945-BFFC-687E1D02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8" t="4758" r="23982" b="4155"/>
          <a:stretch/>
        </p:blipFill>
        <p:spPr>
          <a:xfrm>
            <a:off x="163773" y="1049825"/>
            <a:ext cx="4299045" cy="495413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E3E35-FE5A-4240-A7AB-F66216EA8A52}"/>
              </a:ext>
            </a:extLst>
          </p:cNvPr>
          <p:cNvCxnSpPr>
            <a:cxnSpLocks/>
          </p:cNvCxnSpPr>
          <p:nvPr/>
        </p:nvCxnSpPr>
        <p:spPr>
          <a:xfrm>
            <a:off x="3255669" y="4107976"/>
            <a:ext cx="1657525" cy="0"/>
          </a:xfrm>
          <a:prstGeom prst="straightConnector1">
            <a:avLst/>
          </a:prstGeom>
          <a:ln w="76200">
            <a:solidFill>
              <a:srgbClr val="F684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B0EAB4B-4EFA-4F8D-BFA6-225A45E0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11" y="2409548"/>
            <a:ext cx="4860744" cy="273283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3AF116-47E1-4C43-8718-35F47564E57F}"/>
              </a:ext>
            </a:extLst>
          </p:cNvPr>
          <p:cNvCxnSpPr>
            <a:cxnSpLocks/>
          </p:cNvCxnSpPr>
          <p:nvPr/>
        </p:nvCxnSpPr>
        <p:spPr>
          <a:xfrm>
            <a:off x="6963085" y="4069308"/>
            <a:ext cx="413304" cy="0"/>
          </a:xfrm>
          <a:prstGeom prst="straightConnector1">
            <a:avLst/>
          </a:prstGeom>
          <a:ln w="76200">
            <a:solidFill>
              <a:srgbClr val="F684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1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7A2ACC-E928-454C-8B64-2606E2EC2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9"/>
          <a:stretch/>
        </p:blipFill>
        <p:spPr>
          <a:xfrm>
            <a:off x="1105469" y="840027"/>
            <a:ext cx="9594376" cy="5163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EE16B7-7B5B-47AA-934E-A86B29D2C66C}"/>
              </a:ext>
            </a:extLst>
          </p:cNvPr>
          <p:cNvSpPr txBox="1"/>
          <p:nvPr/>
        </p:nvSpPr>
        <p:spPr>
          <a:xfrm>
            <a:off x="4107185" y="357326"/>
            <a:ext cx="387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Hasilnya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812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4107185" y="357326"/>
            <a:ext cx="387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Hasilnya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endParaRPr lang="id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E8119-2645-4B34-86FF-BC5B3CF6E4C0}"/>
              </a:ext>
            </a:extLst>
          </p:cNvPr>
          <p:cNvSpPr txBox="1"/>
          <p:nvPr/>
        </p:nvSpPr>
        <p:spPr>
          <a:xfrm>
            <a:off x="2955418" y="2207279"/>
            <a:ext cx="55046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Jika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berhasil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kirimkan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file html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grup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format zip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beri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file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kelas_nim_nama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4370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30B13-A8DD-4AA0-B6FE-E5C03876497A}"/>
              </a:ext>
            </a:extLst>
          </p:cNvPr>
          <p:cNvSpPr txBox="1"/>
          <p:nvPr/>
        </p:nvSpPr>
        <p:spPr>
          <a:xfrm>
            <a:off x="3046863" y="3288268"/>
            <a:ext cx="60937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TERIMAKASIH</a:t>
            </a:r>
            <a:endParaRPr lang="id-ID" sz="66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EA8AC-4D3B-4176-9599-84218DAE7FB8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D0FBB-3335-426F-BD4E-610BEF4C8E90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40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4B23C-3C64-4AC8-98FC-B6337FF5B355}"/>
              </a:ext>
            </a:extLst>
          </p:cNvPr>
          <p:cNvSpPr txBox="1"/>
          <p:nvPr/>
        </p:nvSpPr>
        <p:spPr>
          <a:xfrm>
            <a:off x="1821622" y="2151727"/>
            <a:ext cx="84309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HTML5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adalah sebuah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Bahasa mark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bahasa ma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rkup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untuk menstrukturkan dan menampilkan isi dari World Wide Web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(www)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sebuah teknologi inti dari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I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HTML5 adalah revisi kelima dari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(yang pertama kali diciptakan pada tahun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199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1990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dan versi keempatnya, HTML4, pada tahun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19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1997</a:t>
            </a:r>
            <a:r>
              <a:rPr lang="id-ID" sz="2000" b="0" i="0" u="none" strike="noStrik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dan hingga bulan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8" tooltip="Juni 20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 2011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masih dalam pengembangan. Tujuan utama pengembangan HTML5 adalah untuk memperbaiki teknologi </a:t>
            </a:r>
            <a:r>
              <a:rPr lang="id-ID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agar mendukung teknologi multimedia terbaru, mudah dibaca oleh manusia dan juga mudah dimengerti oleh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471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4B23C-3C64-4AC8-98FC-B6337FF5B355}"/>
              </a:ext>
            </a:extLst>
          </p:cNvPr>
          <p:cNvSpPr txBox="1"/>
          <p:nvPr/>
        </p:nvSpPr>
        <p:spPr>
          <a:xfrm>
            <a:off x="1821622" y="2551837"/>
            <a:ext cx="8430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HEADING, PARAGRAPH</a:t>
            </a:r>
          </a:p>
          <a:p>
            <a:pPr algn="ctr"/>
            <a:r>
              <a:rPr lang="id-ID" sz="5400" b="1" dirty="0">
                <a:solidFill>
                  <a:schemeClr val="bg1"/>
                </a:solidFill>
              </a:rPr>
              <a:t>dan FORMAT TEKS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414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4B23C-3C64-4AC8-98FC-B6337FF5B355}"/>
              </a:ext>
            </a:extLst>
          </p:cNvPr>
          <p:cNvSpPr txBox="1"/>
          <p:nvPr/>
        </p:nvSpPr>
        <p:spPr>
          <a:xfrm>
            <a:off x="866278" y="1294981"/>
            <a:ext cx="8430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HEADING </a:t>
            </a:r>
          </a:p>
          <a:p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tau lebih tepatnya TAG </a:t>
            </a:r>
            <a:r>
              <a:rPr lang="id-ID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Heading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merupakan TAG khusus yang disediakan oleh HTML untuk membuat sebuah judul pada </a:t>
            </a:r>
            <a:r>
              <a:rPr lang="id-ID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id-ID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dalam sebuah halaman web.</a:t>
            </a:r>
            <a:endParaRPr lang="en-US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PARAGRAF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n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Rangkaian beberapa kalimat yang memiliki gagasan utama yang berisi informasi bisa sebagai isi dari sebuah HTML. </a:t>
            </a:r>
          </a:p>
          <a:p>
            <a:endParaRPr lang="nn-NO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n-NO" sz="2000" b="1" dirty="0">
                <a:solidFill>
                  <a:schemeClr val="bg1"/>
                </a:solidFill>
                <a:latin typeface="arial" panose="020B0604020202020204" pitchFamily="34" charset="0"/>
              </a:rPr>
              <a:t>FORMAT TEKS</a:t>
            </a:r>
          </a:p>
          <a:p>
            <a:endParaRPr lang="nn-NO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n-NO" sz="2000" dirty="0">
                <a:solidFill>
                  <a:schemeClr val="bg1"/>
                </a:solidFill>
                <a:latin typeface="arial" panose="020B0604020202020204" pitchFamily="34" charset="0"/>
              </a:rPr>
              <a:t>Style dalam sebuah teks baik ukuran, warna, jenis font, tebal/ tipis dan lain2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17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3639358" y="3136612"/>
            <a:ext cx="4249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  BAGIAN 1</a:t>
            </a:r>
          </a:p>
        </p:txBody>
      </p:sp>
    </p:spTree>
    <p:extLst>
      <p:ext uri="{BB962C8B-B14F-4D97-AF65-F5344CB8AC3E}">
        <p14:creationId xmlns:p14="http://schemas.microsoft.com/office/powerpoint/2010/main" val="206736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FDB18-FA02-47E5-B0C4-94E74957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60"/>
          <a:stretch/>
        </p:blipFill>
        <p:spPr>
          <a:xfrm>
            <a:off x="493595" y="1228898"/>
            <a:ext cx="7394812" cy="5438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8AEF6-971B-4468-9FAD-27EC25E7F4B0}"/>
              </a:ext>
            </a:extLst>
          </p:cNvPr>
          <p:cNvSpPr txBox="1"/>
          <p:nvPr/>
        </p:nvSpPr>
        <p:spPr>
          <a:xfrm>
            <a:off x="8269975" y="1100473"/>
            <a:ext cx="35404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Coba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kalian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ketik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ulang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NOTEPAD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teks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kotak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biru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Lalu SAVE AS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File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nama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: kelas_nim_nama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.html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Save as type: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All File (*.*)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Lalu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klik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file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yg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sudah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di save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Kira2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bisa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buka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di web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ga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seperti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di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halaman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setelah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</a:rPr>
              <a:t>ini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8269975" y="708100"/>
            <a:ext cx="387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1CA00-1394-4351-81C1-9949DCD89710}"/>
              </a:ext>
            </a:extLst>
          </p:cNvPr>
          <p:cNvSpPr txBox="1"/>
          <p:nvPr/>
        </p:nvSpPr>
        <p:spPr>
          <a:xfrm>
            <a:off x="539976" y="85956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STRUKTUR HTML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583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4107185" y="357326"/>
            <a:ext cx="387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Hasilnya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2ABB3-B7EB-47A4-A9C7-502CCF31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4"/>
          <a:stretch/>
        </p:blipFill>
        <p:spPr>
          <a:xfrm>
            <a:off x="880541" y="789458"/>
            <a:ext cx="10165566" cy="5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3064600" y="1843950"/>
            <a:ext cx="55046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JIKA SUDAH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SUDAH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BERHASIL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KITA LANJUTKAN KE STEP BERIKUTNYA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YAITU FORMAT TEKS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48355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3C26A-AF1E-4829-A571-8C47265ED924}"/>
              </a:ext>
            </a:extLst>
          </p:cNvPr>
          <p:cNvSpPr/>
          <p:nvPr/>
        </p:nvSpPr>
        <p:spPr>
          <a:xfrm>
            <a:off x="387576" y="106442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IT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50E37-6567-4732-85E4-D0C4EF6B86CF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3AA8C-96B3-4F7A-A48D-D77987A4725B}"/>
              </a:ext>
            </a:extLst>
          </p:cNvPr>
          <p:cNvSpPr txBox="1"/>
          <p:nvPr/>
        </p:nvSpPr>
        <p:spPr>
          <a:xfrm>
            <a:off x="3639358" y="3136612"/>
            <a:ext cx="4249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LATIHAN  BAGIAN 2</a:t>
            </a:r>
          </a:p>
        </p:txBody>
      </p:sp>
    </p:spTree>
    <p:extLst>
      <p:ext uri="{BB962C8B-B14F-4D97-AF65-F5344CB8AC3E}">
        <p14:creationId xmlns:p14="http://schemas.microsoft.com/office/powerpoint/2010/main" val="393928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423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142</cp:revision>
  <dcterms:created xsi:type="dcterms:W3CDTF">2019-12-02T15:17:46Z</dcterms:created>
  <dcterms:modified xsi:type="dcterms:W3CDTF">2020-10-06T07:30:27Z</dcterms:modified>
</cp:coreProperties>
</file>