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65" r:id="rId5"/>
    <p:sldId id="264" r:id="rId6"/>
    <p:sldId id="277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2"/>
    <a:srgbClr val="05141A"/>
    <a:srgbClr val="323F43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450800" y="2622017"/>
            <a:ext cx="3054041" cy="2400657"/>
            <a:chOff x="3361938" y="2649988"/>
            <a:chExt cx="4158803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361938" y="2649988"/>
              <a:ext cx="415880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M3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6992715" y="3283368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909734" y="3237571"/>
            <a:ext cx="382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Okta Bold" panose="00000800000000000000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TEKS DALAM HTML5</a:t>
            </a:r>
            <a:endParaRPr lang="id-ID" sz="2800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61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909734" y="3782452"/>
            <a:ext cx="364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3914768" y="3110631"/>
            <a:ext cx="6093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6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Palagraf</a:t>
            </a:r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 2</a:t>
            </a:r>
            <a:endParaRPr lang="id-ID" sz="66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087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04D39-822F-44A2-9C81-A66176B262CC}"/>
              </a:ext>
            </a:extLst>
          </p:cNvPr>
          <p:cNvSpPr txBox="1"/>
          <p:nvPr/>
        </p:nvSpPr>
        <p:spPr>
          <a:xfrm>
            <a:off x="1880548" y="671161"/>
            <a:ext cx="843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lanjutan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materi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tentang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palagraf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sekarang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masuk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materi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align” /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meluruskan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endParaRPr lang="id-ID" sz="20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54E54B-30A3-4DAB-85BF-6890099A813F}"/>
              </a:ext>
            </a:extLst>
          </p:cNvPr>
          <p:cNvGrpSpPr/>
          <p:nvPr/>
        </p:nvGrpSpPr>
        <p:grpSpPr>
          <a:xfrm>
            <a:off x="4048033" y="1495631"/>
            <a:ext cx="5747579" cy="4712574"/>
            <a:chOff x="5359399" y="584200"/>
            <a:chExt cx="6629400" cy="543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69E048-867D-4392-AB30-C05D7F33C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950" t="29166" r="1684" b="7291"/>
            <a:stretch/>
          </p:blipFill>
          <p:spPr>
            <a:xfrm>
              <a:off x="5359399" y="584200"/>
              <a:ext cx="6553201" cy="4648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C48638-B9D0-40B6-90C8-025265A1D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147" t="61284" r="1195" b="27952"/>
            <a:stretch/>
          </p:blipFill>
          <p:spPr>
            <a:xfrm>
              <a:off x="5397499" y="5232400"/>
              <a:ext cx="6591300" cy="787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A89F82-FF83-4D49-B47D-F6850E1DA20C}"/>
              </a:ext>
            </a:extLst>
          </p:cNvPr>
          <p:cNvSpPr txBox="1"/>
          <p:nvPr/>
        </p:nvSpPr>
        <p:spPr>
          <a:xfrm>
            <a:off x="2396388" y="1495631"/>
            <a:ext cx="1684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</a:t>
            </a:r>
            <a:r>
              <a:rPr lang="id-ID" sz="4000" b="1" dirty="0">
                <a:solidFill>
                  <a:schemeClr val="bg1"/>
                </a:solidFill>
              </a:rPr>
              <a:t>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03137-8E27-4B1C-8A1A-F5F1D760B78B}"/>
              </a:ext>
            </a:extLst>
          </p:cNvPr>
          <p:cNvSpPr txBox="1"/>
          <p:nvPr/>
        </p:nvSpPr>
        <p:spPr>
          <a:xfrm>
            <a:off x="2413330" y="2436686"/>
            <a:ext cx="1684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Lift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82138-1F91-4610-A0C9-DCF24AFC03D2}"/>
              </a:ext>
            </a:extLst>
          </p:cNvPr>
          <p:cNvSpPr txBox="1"/>
          <p:nvPr/>
        </p:nvSpPr>
        <p:spPr>
          <a:xfrm>
            <a:off x="2413330" y="3490778"/>
            <a:ext cx="1684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Right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4BCCA-249C-4172-8326-7B2F599CC448}"/>
              </a:ext>
            </a:extLst>
          </p:cNvPr>
          <p:cNvSpPr txBox="1"/>
          <p:nvPr/>
        </p:nvSpPr>
        <p:spPr>
          <a:xfrm>
            <a:off x="2413330" y="4938430"/>
            <a:ext cx="1684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Justify</a:t>
            </a:r>
            <a:endParaRPr lang="id-ID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42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4C293E-36E9-4DA2-8D51-452981257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5" r="51634"/>
          <a:stretch/>
        </p:blipFill>
        <p:spPr>
          <a:xfrm>
            <a:off x="1028728" y="582216"/>
            <a:ext cx="4038544" cy="59955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54517" y="6163378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15039-6274-40A2-BE47-DF20B2015668}"/>
              </a:ext>
            </a:extLst>
          </p:cNvPr>
          <p:cNvSpPr txBox="1"/>
          <p:nvPr/>
        </p:nvSpPr>
        <p:spPr>
          <a:xfrm>
            <a:off x="6096000" y="950869"/>
            <a:ext cx="54333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putih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: kelas_nim_nama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.html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Pada header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tulis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kelas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, &amp;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nim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kalian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Pada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palagraf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silahkan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isi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teks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bebas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saja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namun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harus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banyak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kata2ny agar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terlihat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perbedaannya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&lt;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hr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&gt; garis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pemisah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palagraf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34C87-5458-4426-B57D-0AF804932B29}"/>
              </a:ext>
            </a:extLst>
          </p:cNvPr>
          <p:cNvSpPr txBox="1"/>
          <p:nvPr/>
        </p:nvSpPr>
        <p:spPr>
          <a:xfrm>
            <a:off x="6096000" y="371456"/>
            <a:ext cx="3876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99C33A-E4DE-4695-B6C7-135A2E3602B5}"/>
              </a:ext>
            </a:extLst>
          </p:cNvPr>
          <p:cNvCxnSpPr>
            <a:cxnSpLocks/>
          </p:cNvCxnSpPr>
          <p:nvPr/>
        </p:nvCxnSpPr>
        <p:spPr>
          <a:xfrm>
            <a:off x="4777959" y="3619354"/>
            <a:ext cx="9276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FDAE65-A3F5-4B0C-ACD6-9689C7B8F9F9}"/>
              </a:ext>
            </a:extLst>
          </p:cNvPr>
          <p:cNvCxnSpPr/>
          <p:nvPr/>
        </p:nvCxnSpPr>
        <p:spPr>
          <a:xfrm>
            <a:off x="4816096" y="5089532"/>
            <a:ext cx="9276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7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FCEB7-0C50-44FF-A5DD-45EE644C8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4"/>
          <a:stretch/>
        </p:blipFill>
        <p:spPr>
          <a:xfrm>
            <a:off x="982578" y="541344"/>
            <a:ext cx="10031980" cy="5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33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158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155</cp:revision>
  <dcterms:created xsi:type="dcterms:W3CDTF">2019-12-02T15:17:46Z</dcterms:created>
  <dcterms:modified xsi:type="dcterms:W3CDTF">2020-10-13T07:17:21Z</dcterms:modified>
</cp:coreProperties>
</file>