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5" r:id="rId8"/>
    <p:sldId id="292" r:id="rId9"/>
    <p:sldId id="293" r:id="rId10"/>
    <p:sldId id="294" r:id="rId11"/>
    <p:sldId id="282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1A"/>
    <a:srgbClr val="323F43"/>
    <a:srgbClr val="F68422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27/10/2020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-27297" y="-28638"/>
            <a:ext cx="12296634" cy="700264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3328562" y="2605058"/>
            <a:ext cx="3114955" cy="2400657"/>
            <a:chOff x="3792556" y="2633029"/>
            <a:chExt cx="4241753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792556" y="2633029"/>
              <a:ext cx="4241753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M5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7559065" y="3265542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6839078" y="3048743"/>
            <a:ext cx="38266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CETAK TINGGI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</a:rPr>
              <a:t>(CUKIL LINOLIUM/ MDF)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6602848" y="3039273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081A-B344-43BA-87A4-F186780F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36" y="2822361"/>
            <a:ext cx="1567800" cy="1567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8CC90-F42E-4308-9C55-80CE8BA241A9}"/>
              </a:ext>
            </a:extLst>
          </p:cNvPr>
          <p:cNvSpPr txBox="1"/>
          <p:nvPr/>
        </p:nvSpPr>
        <p:spPr>
          <a:xfrm>
            <a:off x="6839078" y="3953747"/>
            <a:ext cx="364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B66CD-0928-4D1C-9767-3B5D7B29CD17}"/>
              </a:ext>
            </a:extLst>
          </p:cNvPr>
          <p:cNvSpPr txBox="1"/>
          <p:nvPr/>
        </p:nvSpPr>
        <p:spPr>
          <a:xfrm>
            <a:off x="947381" y="2151727"/>
            <a:ext cx="6479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19EE1-1923-4524-8544-CF4F10943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1824167"/>
            <a:ext cx="3899563" cy="38995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3E1656-0169-416D-95FD-81000CA4C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85" y="1789838"/>
            <a:ext cx="3944493" cy="39444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5FE489-F1ED-4C2A-94FD-023E12CDF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21" y="1789838"/>
            <a:ext cx="3933892" cy="39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52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3D092-F3FA-4F71-93EE-D09424E91B7B}"/>
              </a:ext>
            </a:extLst>
          </p:cNvPr>
          <p:cNvSpPr txBox="1"/>
          <p:nvPr/>
        </p:nvSpPr>
        <p:spPr>
          <a:xfrm>
            <a:off x="2622076" y="2367171"/>
            <a:ext cx="694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SELAMAT </a:t>
            </a:r>
            <a:r>
              <a:rPr lang="en-US" sz="6600" b="1" dirty="0">
                <a:solidFill>
                  <a:srgbClr val="FF0000"/>
                </a:solidFill>
                <a:latin typeface="Okta Bold" panose="00000800000000000000" pitchFamily="50" charset="0"/>
              </a:rPr>
              <a:t>MENGERJAKAN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45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CA79C5-55E6-4871-B779-1EC14D20904D}"/>
              </a:ext>
            </a:extLst>
          </p:cNvPr>
          <p:cNvSpPr/>
          <p:nvPr/>
        </p:nvSpPr>
        <p:spPr>
          <a:xfrm>
            <a:off x="6787487" y="590098"/>
            <a:ext cx="47721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otentik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sifatnya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reproduktif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berulang</a:t>
            </a:r>
            <a:r>
              <a:rPr lang="en-US" dirty="0">
                <a:solidFill>
                  <a:schemeClr val="bg1"/>
                </a:solidFill>
              </a:rPr>
              <a:t> kali.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Hal yang </a:t>
            </a:r>
            <a:r>
              <a:rPr lang="en-US" dirty="0" err="1">
                <a:solidFill>
                  <a:schemeClr val="bg1"/>
                </a:solidFill>
              </a:rPr>
              <a:t>otentik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terletak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cetaknya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Namun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dianggap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orisinil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salinan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Teknik </a:t>
            </a:r>
            <a:r>
              <a:rPr lang="en-US" dirty="0" err="1">
                <a:solidFill>
                  <a:schemeClr val="bg1"/>
                </a:solidFill>
              </a:rPr>
              <a:t>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menampilkan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ekspresi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senimannya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sendiri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beberapa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variasi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lain </a:t>
            </a:r>
            <a:r>
              <a:rPr lang="en-US" dirty="0" err="1">
                <a:solidFill>
                  <a:schemeClr val="bg1"/>
                </a:solidFill>
              </a:rPr>
              <a:t>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kayu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i="1" dirty="0">
                <a:solidFill>
                  <a:schemeClr val="bg1"/>
                </a:solidFill>
              </a:rPr>
              <a:t>woodcut</a:t>
            </a:r>
            <a:r>
              <a:rPr lang="en-US" dirty="0">
                <a:solidFill>
                  <a:schemeClr val="bg1"/>
                </a:solidFill>
              </a:rPr>
              <a:t>), </a:t>
            </a:r>
            <a:r>
              <a:rPr lang="en-US" dirty="0" err="1">
                <a:solidFill>
                  <a:schemeClr val="bg1"/>
                </a:solidFill>
              </a:rPr>
              <a:t>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linoleum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i="1" dirty="0">
                <a:solidFill>
                  <a:schemeClr val="bg1"/>
                </a:solidFill>
              </a:rPr>
              <a:t>linocut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logam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i="1" dirty="0" err="1">
                <a:solidFill>
                  <a:schemeClr val="bg1"/>
                </a:solidFill>
              </a:rPr>
              <a:t>metalcut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banyak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diaplikasikan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murah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apabila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dibandingkan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lukisan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6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747BF2C0-6A4D-4720-968A-6ED8923E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28" y="728671"/>
            <a:ext cx="2604023" cy="3432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A6C3A-EB53-4279-A524-B5BE0E635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5" y="4413624"/>
            <a:ext cx="6174150" cy="20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9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7E8F4-5ECE-41E3-BFF9-B4207CC19745}"/>
              </a:ext>
            </a:extLst>
          </p:cNvPr>
          <p:cNvSpPr/>
          <p:nvPr/>
        </p:nvSpPr>
        <p:spPr>
          <a:xfrm>
            <a:off x="7183272" y="1857596"/>
            <a:ext cx="47721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 Indonesia, </a:t>
            </a:r>
            <a:r>
              <a:rPr lang="en-US" dirty="0" err="1">
                <a:solidFill>
                  <a:schemeClr val="bg1"/>
                </a:solidFill>
              </a:rPr>
              <a:t>seni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sejak</a:t>
            </a:r>
            <a:r>
              <a:rPr lang="en-US" dirty="0">
                <a:solidFill>
                  <a:schemeClr val="bg1"/>
                </a:solidFill>
              </a:rPr>
              <a:t> masa </a:t>
            </a:r>
            <a:r>
              <a:rPr lang="en-US" dirty="0" err="1">
                <a:solidFill>
                  <a:schemeClr val="bg1"/>
                </a:solidFill>
              </a:rPr>
              <a:t>perjuangan</a:t>
            </a:r>
            <a:r>
              <a:rPr lang="en-US" dirty="0">
                <a:solidFill>
                  <a:schemeClr val="bg1"/>
                </a:solidFill>
              </a:rPr>
              <a:t>. Media </a:t>
            </a:r>
            <a:r>
              <a:rPr lang="en-US" dirty="0" err="1">
                <a:solidFill>
                  <a:schemeClr val="bg1"/>
                </a:solidFill>
              </a:rPr>
              <a:t>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pilihan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memproduksi</a:t>
            </a:r>
            <a:r>
              <a:rPr lang="en-US" dirty="0">
                <a:solidFill>
                  <a:schemeClr val="bg1"/>
                </a:solidFill>
              </a:rPr>
              <a:t> poster-poster </a:t>
            </a:r>
            <a:r>
              <a:rPr lang="en-US" dirty="0" err="1">
                <a:solidFill>
                  <a:schemeClr val="bg1"/>
                </a:solidFill>
              </a:rPr>
              <a:t>perjuangan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selebaran</a:t>
            </a:r>
            <a:r>
              <a:rPr lang="en-US" dirty="0">
                <a:solidFill>
                  <a:schemeClr val="bg1"/>
                </a:solidFill>
              </a:rPr>
              <a:t> propaganda.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Teknik </a:t>
            </a:r>
            <a:r>
              <a:rPr lang="en-US" dirty="0" err="1">
                <a:solidFill>
                  <a:schemeClr val="bg1"/>
                </a:solidFill>
              </a:rPr>
              <a:t>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kayu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i="1" dirty="0">
                <a:solidFill>
                  <a:schemeClr val="bg1"/>
                </a:solidFill>
              </a:rPr>
              <a:t>woodcut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grafis</a:t>
            </a:r>
            <a:r>
              <a:rPr lang="en-US" dirty="0">
                <a:solidFill>
                  <a:schemeClr val="bg1"/>
                </a:solidFill>
              </a:rPr>
              <a:t> yang paling </a:t>
            </a:r>
            <a:r>
              <a:rPr lang="en-US" dirty="0" err="1">
                <a:solidFill>
                  <a:schemeClr val="bg1"/>
                </a:solidFill>
              </a:rPr>
              <a:t>awal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satu-satunya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dipakai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tradisional</a:t>
            </a:r>
            <a:r>
              <a:rPr lang="en-US" dirty="0">
                <a:solidFill>
                  <a:schemeClr val="bg1"/>
                </a:solidFill>
              </a:rPr>
              <a:t> di Asia </a:t>
            </a:r>
            <a:r>
              <a:rPr lang="en-US" dirty="0" err="1">
                <a:solidFill>
                  <a:schemeClr val="bg1"/>
                </a:solidFill>
              </a:rPr>
              <a:t>Timur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BD9302-5553-4C18-9B18-ED6C1E43C09A}"/>
              </a:ext>
            </a:extLst>
          </p:cNvPr>
          <p:cNvSpPr/>
          <p:nvPr/>
        </p:nvSpPr>
        <p:spPr>
          <a:xfrm>
            <a:off x="548185" y="983297"/>
            <a:ext cx="4490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Teknik </a:t>
            </a:r>
            <a:r>
              <a:rPr lang="en-US" sz="2800" b="1" dirty="0" err="1">
                <a:solidFill>
                  <a:schemeClr val="bg1"/>
                </a:solidFill>
              </a:rPr>
              <a:t>Cukil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Kayu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n-US" sz="2800" b="1" i="1" dirty="0">
                <a:solidFill>
                  <a:schemeClr val="bg1"/>
                </a:solidFill>
              </a:rPr>
              <a:t>Woodcut</a:t>
            </a:r>
            <a:r>
              <a:rPr lang="en-US" sz="2800" b="1" dirty="0">
                <a:solidFill>
                  <a:schemeClr val="bg1"/>
                </a:solidFill>
              </a:rPr>
              <a:t>) </a:t>
            </a:r>
            <a:endParaRPr lang="id-ID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animal, reptile&#10;&#10;Description generated with very high confidence">
            <a:extLst>
              <a:ext uri="{FF2B5EF4-FFF2-40B4-BE49-F238E27FC236}">
                <a16:creationId xmlns:a16="http://schemas.microsoft.com/office/drawing/2014/main" id="{4FC682C1-F394-4A8B-99D7-3A378807F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5" y="1857596"/>
            <a:ext cx="6660494" cy="44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87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3103C9-35C2-4EA3-9CC5-5CEEC55F037C}"/>
              </a:ext>
            </a:extLst>
          </p:cNvPr>
          <p:cNvSpPr/>
          <p:nvPr/>
        </p:nvSpPr>
        <p:spPr>
          <a:xfrm>
            <a:off x="7091220" y="612844"/>
            <a:ext cx="47721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disebut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istilah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xilografi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i="1" dirty="0">
                <a:solidFill>
                  <a:schemeClr val="bg1"/>
                </a:solidFill>
              </a:rPr>
              <a:t>xylography</a:t>
            </a:r>
            <a:r>
              <a:rPr lang="en-US" dirty="0">
                <a:solidFill>
                  <a:schemeClr val="bg1"/>
                </a:solidFill>
              </a:rPr>
              <a:t>). </a:t>
            </a:r>
          </a:p>
          <a:p>
            <a:r>
              <a:rPr lang="en-US" dirty="0">
                <a:solidFill>
                  <a:schemeClr val="bg1"/>
                </a:solidFill>
              </a:rPr>
              <a:t>Teknik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menghasilkan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maupun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tulisan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pencetakan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lembar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linoleum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hardboard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karet</a:t>
            </a:r>
            <a:r>
              <a:rPr lang="en-US" dirty="0">
                <a:solidFill>
                  <a:schemeClr val="bg1"/>
                </a:solidFill>
              </a:rPr>
              <a:t> vinyl yang </a:t>
            </a:r>
            <a:r>
              <a:rPr lang="en-US" dirty="0" err="1">
                <a:solidFill>
                  <a:schemeClr val="bg1"/>
                </a:solidFill>
              </a:rPr>
              <a:t>dipahat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plat. </a:t>
            </a:r>
          </a:p>
          <a:p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selanjutnya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dicukil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sedangkan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dicukil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tetap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sejajar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r>
              <a:rPr lang="en-US" dirty="0">
                <a:solidFill>
                  <a:schemeClr val="bg1"/>
                </a:solidFill>
              </a:rPr>
              <a:t> plat. </a:t>
            </a:r>
          </a:p>
          <a:p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plat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dibubuhi</a:t>
            </a:r>
            <a:r>
              <a:rPr lang="en-US" dirty="0">
                <a:solidFill>
                  <a:schemeClr val="bg1"/>
                </a:solidFill>
              </a:rPr>
              <a:t> cat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pewarna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plat </a:t>
            </a:r>
            <a:r>
              <a:rPr lang="en-US" dirty="0" err="1">
                <a:solidFill>
                  <a:schemeClr val="bg1"/>
                </a:solidFill>
              </a:rPr>
              <a:t>dicetak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digosok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bantuan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</a:t>
            </a:r>
            <a:r>
              <a:rPr lang="en-US" dirty="0">
                <a:solidFill>
                  <a:schemeClr val="bg1"/>
                </a:solidFill>
              </a:rPr>
              <a:t> press. </a:t>
            </a:r>
          </a:p>
          <a:p>
            <a:r>
              <a:rPr lang="en-US" dirty="0" err="1">
                <a:solidFill>
                  <a:schemeClr val="bg1"/>
                </a:solidFill>
              </a:rPr>
              <a:t>Apabila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ingin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kombinasi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beberapa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warna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plat yang </a:t>
            </a:r>
            <a:r>
              <a:rPr lang="en-US" dirty="0" err="1">
                <a:solidFill>
                  <a:schemeClr val="bg1"/>
                </a:solidFill>
              </a:rPr>
              <a:t>berbeda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setiap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warna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Content Placeholder 3" descr="cetak_tinggi.jpg">
            <a:extLst>
              <a:ext uri="{FF2B5EF4-FFF2-40B4-BE49-F238E27FC236}">
                <a16:creationId xmlns:a16="http://schemas.microsoft.com/office/drawing/2014/main" id="{0B36C06E-20E5-4807-B89E-4024D8AEA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63" y="1508645"/>
            <a:ext cx="6538346" cy="384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06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295AD6-09EA-4C7D-AE54-359B10E3E07C}"/>
              </a:ext>
            </a:extLst>
          </p:cNvPr>
          <p:cNvSpPr/>
          <p:nvPr/>
        </p:nvSpPr>
        <p:spPr>
          <a:xfrm>
            <a:off x="6814783" y="590098"/>
            <a:ext cx="47721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relief print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salah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beberapa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macam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timbul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meninggi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dimana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timbul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berfungsi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penghantar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tinta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dasar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timbul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terkena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negatif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sedangkan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kena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positif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memperoleh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timbul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menghilangkan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bagian-bagian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diperlukan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menghantarkan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tinta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bagian-bagian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memang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berfungsi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penghantar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warna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tinta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Salah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sifat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apabila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diamati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permukaannya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tampak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permukaan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berukir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berelief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Oleh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disebut</a:t>
            </a:r>
            <a:r>
              <a:rPr lang="en-US" dirty="0">
                <a:solidFill>
                  <a:schemeClr val="bg1"/>
                </a:solidFill>
              </a:rPr>
              <a:t> pula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relief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relief print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" name="Content Placeholder 3" descr="cukil01-640x569.jpg">
            <a:extLst>
              <a:ext uri="{FF2B5EF4-FFF2-40B4-BE49-F238E27FC236}">
                <a16:creationId xmlns:a16="http://schemas.microsoft.com/office/drawing/2014/main" id="{BD80553E-5BB0-4AA1-ABF6-A426D68E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35" y="1005132"/>
            <a:ext cx="5713031" cy="50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365DA-155A-4B3A-B739-5AC0D0FB54E0}"/>
              </a:ext>
            </a:extLst>
          </p:cNvPr>
          <p:cNvSpPr txBox="1"/>
          <p:nvPr/>
        </p:nvSpPr>
        <p:spPr>
          <a:xfrm>
            <a:off x="2896738" y="3000065"/>
            <a:ext cx="60937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spc="-150" dirty="0">
                <a:solidFill>
                  <a:srgbClr val="FF0000"/>
                </a:solidFill>
                <a:latin typeface="Calibri"/>
                <a:ea typeface="+mj-ea"/>
                <a:cs typeface="Calibri"/>
              </a:rPr>
              <a:t>BRIF FORMAT TUGAS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spc="-15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MINGGU KE-6</a:t>
            </a:r>
          </a:p>
        </p:txBody>
      </p:sp>
    </p:spTree>
    <p:extLst>
      <p:ext uri="{BB962C8B-B14F-4D97-AF65-F5344CB8AC3E}">
        <p14:creationId xmlns:p14="http://schemas.microsoft.com/office/powerpoint/2010/main" val="317052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B66CD-0928-4D1C-9767-3B5D7B29CD17}"/>
              </a:ext>
            </a:extLst>
          </p:cNvPr>
          <p:cNvSpPr txBox="1"/>
          <p:nvPr/>
        </p:nvSpPr>
        <p:spPr>
          <a:xfrm>
            <a:off x="473691" y="2389614"/>
            <a:ext cx="64792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800" b="1" dirty="0" err="1">
                <a:solidFill>
                  <a:schemeClr val="bg1"/>
                </a:solidFill>
              </a:rPr>
              <a:t>Buat</a:t>
            </a:r>
            <a:r>
              <a:rPr lang="en-US" sz="1800" b="1" dirty="0">
                <a:solidFill>
                  <a:schemeClr val="bg1"/>
                </a:solidFill>
              </a:rPr>
              <a:t> SKETSA  MANUAL  BERWARNA ( max 3 </a:t>
            </a:r>
            <a:r>
              <a:rPr lang="en-US" sz="1800" b="1" dirty="0" err="1">
                <a:solidFill>
                  <a:schemeClr val="bg1"/>
                </a:solidFill>
              </a:rPr>
              <a:t>warna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800" b="1" dirty="0" err="1">
                <a:solidFill>
                  <a:schemeClr val="bg1"/>
                </a:solidFill>
              </a:rPr>
              <a:t>Buat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3 ALTERNATIF  SKETSA</a:t>
            </a:r>
            <a:endParaRPr lang="en-US" sz="1800" b="1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b="1" dirty="0" err="1">
                <a:solidFill>
                  <a:schemeClr val="bg1"/>
                </a:solidFill>
              </a:rPr>
              <a:t>Tema</a:t>
            </a:r>
            <a:r>
              <a:rPr lang="en-US" b="1" dirty="0">
                <a:solidFill>
                  <a:schemeClr val="bg1"/>
                </a:solidFill>
              </a:rPr>
              <a:t> ANIMAL (BEBAS)</a:t>
            </a:r>
            <a:endParaRPr lang="en-US" sz="1800" b="1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800" b="1" dirty="0" err="1">
                <a:solidFill>
                  <a:schemeClr val="bg1"/>
                </a:solidFill>
              </a:rPr>
              <a:t>Pengumpulan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C000"/>
                </a:solidFill>
              </a:rPr>
              <a:t>format PDF </a:t>
            </a:r>
            <a:r>
              <a:rPr lang="en-US" sz="1800" b="1" dirty="0" err="1">
                <a:solidFill>
                  <a:schemeClr val="bg1"/>
                </a:solidFill>
              </a:rPr>
              <a:t>beri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nama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C000"/>
                </a:solidFill>
              </a:rPr>
              <a:t>file KELAS_NIM_NAMA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	Hal. 1      : Cover/</a:t>
            </a:r>
            <a:r>
              <a:rPr lang="en-US" dirty="0" err="1">
                <a:solidFill>
                  <a:schemeClr val="bg1"/>
                </a:solidFill>
              </a:rPr>
              <a:t>Sampul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	Hal. 2-4  : </a:t>
            </a:r>
            <a:r>
              <a:rPr lang="en-US" dirty="0" err="1">
                <a:solidFill>
                  <a:schemeClr val="bg1"/>
                </a:solidFill>
              </a:rPr>
              <a:t>sketsa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alternatif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800" b="1" dirty="0" err="1">
                <a:solidFill>
                  <a:schemeClr val="bg1"/>
                </a:solidFill>
              </a:rPr>
              <a:t>Pengumpulan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tugas</a:t>
            </a:r>
            <a:r>
              <a:rPr lang="en-US" sz="1800" b="1" dirty="0">
                <a:solidFill>
                  <a:schemeClr val="bg1"/>
                </a:solidFill>
              </a:rPr>
              <a:t> di </a:t>
            </a:r>
            <a:r>
              <a:rPr lang="en-US" sz="1800" b="1" dirty="0" err="1">
                <a:solidFill>
                  <a:schemeClr val="bg1"/>
                </a:solidFill>
              </a:rPr>
              <a:t>hari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rgbClr val="FFC000"/>
                </a:solidFill>
              </a:rPr>
              <a:t>selasa</a:t>
            </a:r>
            <a:r>
              <a:rPr lang="en-US" sz="1800" b="1" dirty="0">
                <a:solidFill>
                  <a:srgbClr val="FFC000"/>
                </a:solidFill>
              </a:rPr>
              <a:t>, 3 </a:t>
            </a:r>
            <a:r>
              <a:rPr lang="en-US" sz="1800" b="1" dirty="0" err="1">
                <a:solidFill>
                  <a:srgbClr val="FFC000"/>
                </a:solidFill>
              </a:rPr>
              <a:t>november</a:t>
            </a:r>
            <a:r>
              <a:rPr lang="en-US" sz="1800" b="1" dirty="0">
                <a:solidFill>
                  <a:srgbClr val="FFC000"/>
                </a:solidFill>
              </a:rPr>
              <a:t> 2020</a:t>
            </a:r>
          </a:p>
          <a:p>
            <a:pPr>
              <a:defRPr/>
            </a:pPr>
            <a:r>
              <a:rPr lang="en-US" sz="1600" b="1" dirty="0">
                <a:solidFill>
                  <a:srgbClr val="FFC000"/>
                </a:solidFill>
              </a:rPr>
              <a:t>(</a:t>
            </a:r>
            <a:r>
              <a:rPr lang="en-US" sz="1600" b="1" dirty="0" err="1">
                <a:solidFill>
                  <a:srgbClr val="FFC000"/>
                </a:solidFill>
              </a:rPr>
              <a:t>Pengumpulan</a:t>
            </a:r>
            <a:r>
              <a:rPr lang="en-US" sz="1600" b="1" dirty="0">
                <a:solidFill>
                  <a:srgbClr val="FFC000"/>
                </a:solidFill>
              </a:rPr>
              <a:t> TUGAS </a:t>
            </a:r>
            <a:r>
              <a:rPr lang="en-US" sz="1600" b="1" dirty="0" err="1">
                <a:solidFill>
                  <a:srgbClr val="FFC000"/>
                </a:solidFill>
              </a:rPr>
              <a:t>merupakan</a:t>
            </a:r>
            <a:r>
              <a:rPr lang="en-US" sz="1600" b="1" dirty="0">
                <a:solidFill>
                  <a:srgbClr val="FFC000"/>
                </a:solidFill>
              </a:rPr>
              <a:t> </a:t>
            </a:r>
            <a:r>
              <a:rPr lang="en-US" sz="1600" b="1" dirty="0" err="1">
                <a:solidFill>
                  <a:srgbClr val="FFC000"/>
                </a:solidFill>
              </a:rPr>
              <a:t>prasarat</a:t>
            </a:r>
            <a:r>
              <a:rPr lang="en-US" sz="1600" b="1" dirty="0">
                <a:solidFill>
                  <a:srgbClr val="FFC000"/>
                </a:solidFill>
              </a:rPr>
              <a:t> </a:t>
            </a:r>
            <a:r>
              <a:rPr lang="en-US" sz="1600" b="1" dirty="0" err="1">
                <a:solidFill>
                  <a:srgbClr val="FFC000"/>
                </a:solidFill>
              </a:rPr>
              <a:t>untuk</a:t>
            </a:r>
            <a:r>
              <a:rPr lang="en-US" sz="1600" b="1" dirty="0">
                <a:solidFill>
                  <a:srgbClr val="FFC000"/>
                </a:solidFill>
              </a:rPr>
              <a:t> ABSEN </a:t>
            </a:r>
            <a:r>
              <a:rPr lang="en-US" sz="1600" b="1" dirty="0" err="1">
                <a:solidFill>
                  <a:srgbClr val="FFC000"/>
                </a:solidFill>
              </a:rPr>
              <a:t>pertemuan</a:t>
            </a:r>
            <a:r>
              <a:rPr lang="en-US" sz="1600" b="1" dirty="0">
                <a:solidFill>
                  <a:srgbClr val="FFC000"/>
                </a:solidFill>
              </a:rPr>
              <a:t> ke-4)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92699-DC52-41B7-B4D8-5DC07CB57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56" y="1383948"/>
            <a:ext cx="4474192" cy="4466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DCE1E3-BCC2-4478-B32C-4763D54F0E55}"/>
              </a:ext>
            </a:extLst>
          </p:cNvPr>
          <p:cNvSpPr txBox="1"/>
          <p:nvPr/>
        </p:nvSpPr>
        <p:spPr>
          <a:xfrm>
            <a:off x="473691" y="1773069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FILE PDF</a:t>
            </a:r>
          </a:p>
        </p:txBody>
      </p:sp>
    </p:spTree>
    <p:extLst>
      <p:ext uri="{BB962C8B-B14F-4D97-AF65-F5344CB8AC3E}">
        <p14:creationId xmlns:p14="http://schemas.microsoft.com/office/powerpoint/2010/main" val="248673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B66CD-0928-4D1C-9767-3B5D7B29CD17}"/>
              </a:ext>
            </a:extLst>
          </p:cNvPr>
          <p:cNvSpPr txBox="1"/>
          <p:nvPr/>
        </p:nvSpPr>
        <p:spPr>
          <a:xfrm>
            <a:off x="947381" y="2151727"/>
            <a:ext cx="6479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7FA6B-2AEC-4A48-A02D-24C058508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94" y="1383433"/>
            <a:ext cx="4307336" cy="430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54966-C073-4976-A782-D4B3AC2AD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" y="1358381"/>
            <a:ext cx="4307336" cy="430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391A84-211B-40EC-833B-A30E31847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66" y="1383432"/>
            <a:ext cx="3470914" cy="433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7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B66CD-0928-4D1C-9767-3B5D7B29CD17}"/>
              </a:ext>
            </a:extLst>
          </p:cNvPr>
          <p:cNvSpPr txBox="1"/>
          <p:nvPr/>
        </p:nvSpPr>
        <p:spPr>
          <a:xfrm>
            <a:off x="947381" y="2151727"/>
            <a:ext cx="6479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9F7B5A-D1D4-49F0-8276-2A1012B4C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74" y="1743433"/>
            <a:ext cx="3865501" cy="38655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28FEA4-8E3E-4F05-94C6-E7FC4CC2E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66" y="1749321"/>
            <a:ext cx="3859613" cy="38596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D68C93-DB21-4A98-A61F-DDA7021E0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1" y="1743433"/>
            <a:ext cx="3865502" cy="386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42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</TotalTime>
  <Words>519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Okta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173</cp:revision>
  <dcterms:created xsi:type="dcterms:W3CDTF">2019-12-02T15:17:46Z</dcterms:created>
  <dcterms:modified xsi:type="dcterms:W3CDTF">2020-10-27T00:45:09Z</dcterms:modified>
</cp:coreProperties>
</file>