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3" r:id="rId4"/>
    <p:sldId id="290" r:id="rId5"/>
    <p:sldId id="288" r:id="rId6"/>
    <p:sldId id="280" r:id="rId7"/>
    <p:sldId id="299" r:id="rId8"/>
    <p:sldId id="293" r:id="rId9"/>
    <p:sldId id="295" r:id="rId10"/>
    <p:sldId id="300" r:id="rId11"/>
    <p:sldId id="294" r:id="rId12"/>
    <p:sldId id="296" r:id="rId13"/>
    <p:sldId id="301" r:id="rId14"/>
    <p:sldId id="297" r:id="rId15"/>
    <p:sldId id="298" r:id="rId16"/>
    <p:sldId id="302" r:id="rId17"/>
    <p:sldId id="286" r:id="rId18"/>
    <p:sldId id="281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2"/>
    <a:srgbClr val="05141A"/>
    <a:srgbClr val="323F43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oogle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-1499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114955" cy="2400657"/>
            <a:chOff x="3361938" y="2649988"/>
            <a:chExt cx="4241752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241752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M6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876256" y="2981956"/>
            <a:ext cx="378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Okta Bold" panose="00000800000000000000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LINK</a:t>
            </a:r>
          </a:p>
          <a:p>
            <a:r>
              <a:rPr lang="en-US" sz="3600" b="1" dirty="0">
                <a:solidFill>
                  <a:schemeClr val="bg1"/>
                </a:solidFill>
                <a:latin typeface="Okta Bold" panose="00000800000000000000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PADA HTML 5</a:t>
            </a:r>
            <a:endParaRPr lang="id-ID" sz="3600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857562" y="4090278"/>
            <a:ext cx="315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C1756-B7D9-41AA-89C6-82B352C11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76"/>
          <a:stretch/>
        </p:blipFill>
        <p:spPr>
          <a:xfrm>
            <a:off x="928048" y="643658"/>
            <a:ext cx="9908274" cy="5360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B58B0C-3AC1-4086-A892-DDBF33FCC8E0}"/>
              </a:ext>
            </a:extLst>
          </p:cNvPr>
          <p:cNvSpPr/>
          <p:nvPr/>
        </p:nvSpPr>
        <p:spPr>
          <a:xfrm>
            <a:off x="4799475" y="474932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HASIL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10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PORTFOLIO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91333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183375" y="883501"/>
            <a:ext cx="47502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portfolio.html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=“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portfolio.html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pastikan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sesuai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kalia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save 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&lt;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img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memunculkan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gambar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gambar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gunakan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foto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bebas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”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183375" y="360281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CDCC2-1C59-4BA8-B56B-20AC6393A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61"/>
          <a:stretch/>
        </p:blipFill>
        <p:spPr>
          <a:xfrm>
            <a:off x="163773" y="496760"/>
            <a:ext cx="6905767" cy="623824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66E4EE-D4B9-441F-BBE3-73EAC23D6AF4}"/>
              </a:ext>
            </a:extLst>
          </p:cNvPr>
          <p:cNvCxnSpPr>
            <a:cxnSpLocks/>
          </p:cNvCxnSpPr>
          <p:nvPr/>
        </p:nvCxnSpPr>
        <p:spPr>
          <a:xfrm flipV="1">
            <a:off x="9389660" y="2265529"/>
            <a:ext cx="0" cy="1555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780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0CCD9-90EA-47EE-A9FB-E089485C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55" y="598529"/>
            <a:ext cx="10068811" cy="5405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EA8B57-6115-46C7-8CBC-F7BF46951E1B}"/>
              </a:ext>
            </a:extLst>
          </p:cNvPr>
          <p:cNvSpPr/>
          <p:nvPr/>
        </p:nvSpPr>
        <p:spPr>
          <a:xfrm>
            <a:off x="4799475" y="474932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HASIL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604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CONTACT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5804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8217347" y="1091859"/>
            <a:ext cx="381087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contact.html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=“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contact.html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pastikan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sesuai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yang kalian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save 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web lain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http://google.com/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”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mengirim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email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="mailto: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EMAIL ANDA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“&gt;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8217348" y="364686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1C18A-3F4D-4052-A0DF-5815F1405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44"/>
          <a:stretch/>
        </p:blipFill>
        <p:spPr>
          <a:xfrm>
            <a:off x="163774" y="475773"/>
            <a:ext cx="7748612" cy="61745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D5B4E7-9E17-4749-A5FA-B0E630AC52DA}"/>
              </a:ext>
            </a:extLst>
          </p:cNvPr>
          <p:cNvCxnSpPr>
            <a:cxnSpLocks/>
          </p:cNvCxnSpPr>
          <p:nvPr/>
        </p:nvCxnSpPr>
        <p:spPr>
          <a:xfrm>
            <a:off x="4667534" y="3725839"/>
            <a:ext cx="35498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5B90CE-34E9-4A98-8F29-83C05470ABF6}"/>
              </a:ext>
            </a:extLst>
          </p:cNvPr>
          <p:cNvCxnSpPr>
            <a:cxnSpLocks/>
          </p:cNvCxnSpPr>
          <p:nvPr/>
        </p:nvCxnSpPr>
        <p:spPr>
          <a:xfrm>
            <a:off x="6096000" y="4956413"/>
            <a:ext cx="21213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0E1597-B903-4863-95C7-4ABA88D64856}"/>
              </a:ext>
            </a:extLst>
          </p:cNvPr>
          <p:cNvCxnSpPr>
            <a:cxnSpLocks/>
          </p:cNvCxnSpPr>
          <p:nvPr/>
        </p:nvCxnSpPr>
        <p:spPr>
          <a:xfrm>
            <a:off x="7912386" y="5843518"/>
            <a:ext cx="3049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674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1A8C8-3A8E-4277-B9F9-EAD25BFE9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9"/>
          <a:stretch/>
        </p:blipFill>
        <p:spPr>
          <a:xfrm>
            <a:off x="1050051" y="866032"/>
            <a:ext cx="9786272" cy="5275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71FCFF-DA18-441E-AA11-F22A3DF445CA}"/>
              </a:ext>
            </a:extLst>
          </p:cNvPr>
          <p:cNvSpPr/>
          <p:nvPr/>
        </p:nvSpPr>
        <p:spPr>
          <a:xfrm>
            <a:off x="4799475" y="474932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HASIL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176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686862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file ZIP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foldernya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Ke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grup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yg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ada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97917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788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5251832" y="2560649"/>
            <a:ext cx="59256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Link adalah Sambungan atau koneksi dari sebuah sumber ke sumber yang lain. Misalnya dalam sistem networking atau Internet. Jika diasumsikan pada defenisi link di website, </a:t>
            </a:r>
            <a:r>
              <a:rPr lang="id-ID" sz="20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link berfungsi sebagai sumber yang mengarah ke halaman lain ataupun website lain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 Link bisa dikatakan sebgai penghubung yang menghubungkan suatu elemen yang ada.</a:t>
            </a:r>
            <a:endParaRPr lang="id-ID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5251832" y="1668097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LINK</a:t>
            </a:r>
            <a:endParaRPr lang="id-ID" sz="5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1312D-97FA-4FB3-89E0-CF897462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333" y="1668097"/>
            <a:ext cx="3548419" cy="35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07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LATIHAN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B0F19-E347-49EA-AE8E-2CD0EB169667}"/>
              </a:ext>
            </a:extLst>
          </p:cNvPr>
          <p:cNvSpPr txBox="1"/>
          <p:nvPr/>
        </p:nvSpPr>
        <p:spPr>
          <a:xfrm>
            <a:off x="2790399" y="380515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Okta Bold" panose="00000800000000000000" pitchFamily="50" charset="0"/>
              </a:rPr>
              <a:t>Link 4 </a:t>
            </a:r>
            <a:r>
              <a:rPr lang="en-US" sz="2800" b="1" dirty="0" err="1">
                <a:solidFill>
                  <a:srgbClr val="FF0000"/>
                </a:solidFill>
                <a:latin typeface="Okta Bold" panose="00000800000000000000" pitchFamily="50" charset="0"/>
              </a:rPr>
              <a:t>halama</a:t>
            </a:r>
            <a:r>
              <a:rPr lang="en-US" sz="2800" b="1" dirty="0">
                <a:solidFill>
                  <a:srgbClr val="FF0000"/>
                </a:solidFill>
                <a:latin typeface="Okta Bold" panose="00000800000000000000" pitchFamily="50" charset="0"/>
              </a:rPr>
              <a:t> HTML </a:t>
            </a:r>
          </a:p>
        </p:txBody>
      </p:sp>
    </p:spTree>
    <p:extLst>
      <p:ext uri="{BB962C8B-B14F-4D97-AF65-F5344CB8AC3E}">
        <p14:creationId xmlns:p14="http://schemas.microsoft.com/office/powerpoint/2010/main" val="40523843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2954F-65DD-4D20-8DBE-3096E3315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1" t="23038" r="39459" b="32939"/>
          <a:stretch/>
        </p:blipFill>
        <p:spPr>
          <a:xfrm>
            <a:off x="2972590" y="2774643"/>
            <a:ext cx="6811579" cy="3438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475243" y="722362"/>
            <a:ext cx="112415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mengetikan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HTML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siaplan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BUAT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kelas_nim_nama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sediakan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 minimal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6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(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selfie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about) 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dan </a:t>
            </a:r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</a:rPr>
              <a:t>bebas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portfolio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beri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mudah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contoh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= 1.jpg, 123,jpg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dll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tersedia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4 file HTML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terdiri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home.about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, portfolio dan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C811B-2975-424C-BA78-9A804628BAAB}"/>
              </a:ext>
            </a:extLst>
          </p:cNvPr>
          <p:cNvGrpSpPr/>
          <p:nvPr/>
        </p:nvGrpSpPr>
        <p:grpSpPr>
          <a:xfrm>
            <a:off x="854858" y="3429000"/>
            <a:ext cx="2334109" cy="1856437"/>
            <a:chOff x="1958464" y="3696258"/>
            <a:chExt cx="2334109" cy="18564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EF3EF-43E9-4689-9139-C879154B0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464" y="3696258"/>
              <a:ext cx="1856437" cy="185643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E6B733-8EDC-48EB-B16D-69FAEE31A2A0}"/>
                </a:ext>
              </a:extLst>
            </p:cNvPr>
            <p:cNvCxnSpPr>
              <a:cxnSpLocks/>
            </p:cNvCxnSpPr>
            <p:nvPr/>
          </p:nvCxnSpPr>
          <p:spPr>
            <a:xfrm>
              <a:off x="3511437" y="4761163"/>
              <a:ext cx="78113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8B82E-5E22-4622-8FF5-955F421C9573}"/>
              </a:ext>
            </a:extLst>
          </p:cNvPr>
          <p:cNvSpPr/>
          <p:nvPr/>
        </p:nvSpPr>
        <p:spPr>
          <a:xfrm>
            <a:off x="946856" y="3127513"/>
            <a:ext cx="201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isi dalam folder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270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HOME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57198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151427" y="695946"/>
            <a:ext cx="5040573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home.html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=“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home.html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pastikan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sesuai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kalia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save 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&lt;marquee&gt;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berjalan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/ scrolling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Kalian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bisa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mengganti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arah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scrolling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menggantikan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direction="right“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kanan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),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direction="right“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kiri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),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direction=“up“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keatas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direction=“down“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266048" y="86363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A8B14-1F51-42F4-9AA2-3542F81DD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41"/>
          <a:stretch/>
        </p:blipFill>
        <p:spPr>
          <a:xfrm>
            <a:off x="163773" y="612252"/>
            <a:ext cx="6878472" cy="60749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563959-D493-476C-9571-93FA6DABF81A}"/>
              </a:ext>
            </a:extLst>
          </p:cNvPr>
          <p:cNvCxnSpPr>
            <a:cxnSpLocks/>
          </p:cNvCxnSpPr>
          <p:nvPr/>
        </p:nvCxnSpPr>
        <p:spPr>
          <a:xfrm flipH="1" flipV="1">
            <a:off x="8850574" y="2039313"/>
            <a:ext cx="17834" cy="1610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389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8DAE3-20AA-479C-8A9D-D12032E1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57" y="736293"/>
            <a:ext cx="9997597" cy="53854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A6F88-5B10-4FEE-A9B9-4F895FE47CD6}"/>
              </a:ext>
            </a:extLst>
          </p:cNvPr>
          <p:cNvSpPr/>
          <p:nvPr/>
        </p:nvSpPr>
        <p:spPr>
          <a:xfrm>
            <a:off x="4799475" y="474932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HASIL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744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ABOUT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3757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438030" y="887906"/>
            <a:ext cx="45901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about.html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&lt;a&gt;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tag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link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halaman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Pada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href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=“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about.html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pastikan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sesuai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kalia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save 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&lt;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img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&gt;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memunculkan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gambar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gambar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gunakan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foto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diri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anda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/ selfie”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509072" y="342830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25ADB-F0D5-4DEF-A0FE-66237CCE3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59"/>
          <a:stretch/>
        </p:blipFill>
        <p:spPr>
          <a:xfrm>
            <a:off x="163774" y="475775"/>
            <a:ext cx="6987654" cy="615384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0A16CA-1C7A-41EE-8133-C56C098C1980}"/>
              </a:ext>
            </a:extLst>
          </p:cNvPr>
          <p:cNvCxnSpPr>
            <a:cxnSpLocks/>
          </p:cNvCxnSpPr>
          <p:nvPr/>
        </p:nvCxnSpPr>
        <p:spPr>
          <a:xfrm flipV="1">
            <a:off x="9389660" y="2265529"/>
            <a:ext cx="0" cy="1555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965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663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Lato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193</cp:revision>
  <dcterms:created xsi:type="dcterms:W3CDTF">2019-12-02T15:17:46Z</dcterms:created>
  <dcterms:modified xsi:type="dcterms:W3CDTF">2020-11-02T03:36:01Z</dcterms:modified>
</cp:coreProperties>
</file>