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9" r:id="rId4"/>
    <p:sldId id="278" r:id="rId5"/>
    <p:sldId id="280" r:id="rId6"/>
    <p:sldId id="282" r:id="rId7"/>
    <p:sldId id="283" r:id="rId8"/>
    <p:sldId id="284" r:id="rId9"/>
    <p:sldId id="286" r:id="rId10"/>
    <p:sldId id="285" r:id="rId11"/>
    <p:sldId id="287" r:id="rId12"/>
    <p:sldId id="281" r:id="rId1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2"/>
    <a:srgbClr val="05141A"/>
    <a:srgbClr val="323F43"/>
    <a:srgbClr val="C3723B"/>
    <a:srgbClr val="35302B"/>
    <a:srgbClr val="796B5A"/>
    <a:srgbClr val="786747"/>
    <a:srgbClr val="60696C"/>
    <a:srgbClr val="E07A0C"/>
    <a:srgbClr val="668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D18A-91C5-4793-8E7F-D6BD7CAB9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20D0A2D9-650B-499B-BDE3-FCE9816AB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A426F11B-584C-44B2-AF63-2C12308D4F2F}"/>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5" name="Footer Placeholder 4">
            <a:extLst>
              <a:ext uri="{FF2B5EF4-FFF2-40B4-BE49-F238E27FC236}">
                <a16:creationId xmlns:a16="http://schemas.microsoft.com/office/drawing/2014/main" id="{5E317F48-F534-4216-BE8B-D9C26E1F37E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8EB93BF-F6F2-46C1-A863-7EA3F1B056A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191305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7DE6-BD55-4109-ABDD-0A80AA910F14}"/>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D04F901-831B-4CF6-85D0-BBFAB24D4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CFFC905-4475-47C7-A3C8-A0DC2D688A0C}"/>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5" name="Footer Placeholder 4">
            <a:extLst>
              <a:ext uri="{FF2B5EF4-FFF2-40B4-BE49-F238E27FC236}">
                <a16:creationId xmlns:a16="http://schemas.microsoft.com/office/drawing/2014/main" id="{9B718B33-263E-4728-A42A-3F9E32F5E2D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AEF716E-A904-44BB-B971-088916570F6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9234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98312-643A-4057-9C58-6826B4046F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3101A03E-7574-483F-B3D2-7D49FDA7D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23F8170-BBB0-4DD5-85DA-349E3B43FFBD}"/>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5" name="Footer Placeholder 4">
            <a:extLst>
              <a:ext uri="{FF2B5EF4-FFF2-40B4-BE49-F238E27FC236}">
                <a16:creationId xmlns:a16="http://schemas.microsoft.com/office/drawing/2014/main" id="{287F3830-D178-497B-A0D6-DAADF54DCA3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C29A1FA-805C-43D8-8099-C1E93DBE60E1}"/>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57298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DB55-916B-425F-B3E9-06F513FC84E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91F19E2-2999-4D99-949B-B83A2E6E3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3167E95-DE59-46D3-9EBF-31E895C3E995}"/>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5" name="Footer Placeholder 4">
            <a:extLst>
              <a:ext uri="{FF2B5EF4-FFF2-40B4-BE49-F238E27FC236}">
                <a16:creationId xmlns:a16="http://schemas.microsoft.com/office/drawing/2014/main" id="{AE601AF4-EA8F-45F3-B8FF-8D2D2B03342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A440FA0-BFB9-4A52-81A5-FDAD6440704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6086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09D9-95FC-43E9-85A1-9348E424C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31F7D505-36BD-43E0-AAA0-46D7441D6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7F4BA-89B4-4631-ADA7-658B76DF72A4}"/>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5" name="Footer Placeholder 4">
            <a:extLst>
              <a:ext uri="{FF2B5EF4-FFF2-40B4-BE49-F238E27FC236}">
                <a16:creationId xmlns:a16="http://schemas.microsoft.com/office/drawing/2014/main" id="{624E0378-4916-42DE-B370-932CD24B3F3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C350615-3E24-4EE9-B809-9B58D3DAE273}"/>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128684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9B87-7437-41BD-85F4-F231C8795B7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4234BD3-0168-4392-A998-1E596C0F87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40B091A-BA6E-4A86-AC6D-0EEBAC7C2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1B168FC7-8B15-4B79-A15E-DAEC985251FC}"/>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6" name="Footer Placeholder 5">
            <a:extLst>
              <a:ext uri="{FF2B5EF4-FFF2-40B4-BE49-F238E27FC236}">
                <a16:creationId xmlns:a16="http://schemas.microsoft.com/office/drawing/2014/main" id="{E35E4106-4BFE-4C2E-852A-AB429FBE576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EA981D3-1A64-440E-8E29-EC2813EC54DF}"/>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2014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98F3-9A23-4768-81C4-6ECACD881FB2}"/>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A120BE25-C7C5-4BDF-A0F9-EE494032D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653C6-7D77-47FC-A1A4-23ABDBADC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08B13A4E-6E17-495A-B61D-2E09FBAF7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56294A-1909-4AA6-A962-AFBE15EDA4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EB6783ED-A805-4D7C-BCC6-EC05DA7DDAD2}"/>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8" name="Footer Placeholder 7">
            <a:extLst>
              <a:ext uri="{FF2B5EF4-FFF2-40B4-BE49-F238E27FC236}">
                <a16:creationId xmlns:a16="http://schemas.microsoft.com/office/drawing/2014/main" id="{4BD28A30-C20B-49DB-94A6-8385BB7AFE2F}"/>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9F09AA6A-82C8-4338-9495-EECBCBA5E13C}"/>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8337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CC54-2505-4E62-80BD-337F75D01190}"/>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1C0F6E79-F7DC-4AD1-8426-5563390883F2}"/>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4" name="Footer Placeholder 3">
            <a:extLst>
              <a:ext uri="{FF2B5EF4-FFF2-40B4-BE49-F238E27FC236}">
                <a16:creationId xmlns:a16="http://schemas.microsoft.com/office/drawing/2014/main" id="{7059A187-A721-4F99-AA14-D3BC01E1DAAF}"/>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84477261-2539-49A6-8B4D-A1C3583AAB31}"/>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01813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1FC9A-2FFA-40FE-9CCE-FC81834EE631}"/>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3" name="Footer Placeholder 2">
            <a:extLst>
              <a:ext uri="{FF2B5EF4-FFF2-40B4-BE49-F238E27FC236}">
                <a16:creationId xmlns:a16="http://schemas.microsoft.com/office/drawing/2014/main" id="{E24DBEA9-8584-47DC-8446-1D164C382335}"/>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25B0FDB1-F1CE-4F0F-847C-86319A2E494B}"/>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8452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3EA7-803B-4303-B8AA-3F905332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80901C70-98D7-4EB3-A6D2-8C00E7981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2B6CD780-4D5D-412F-B4CD-80E15B1DC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3FF9F-AF7C-42BF-885B-BD5D933311D8}"/>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6" name="Footer Placeholder 5">
            <a:extLst>
              <a:ext uri="{FF2B5EF4-FFF2-40B4-BE49-F238E27FC236}">
                <a16:creationId xmlns:a16="http://schemas.microsoft.com/office/drawing/2014/main" id="{453586D9-9F2B-4F28-82C1-0DFAB60FD13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724F7F0A-B207-47DF-B7F8-AEF4DFB078D0}"/>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64893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74AE-F51F-44C1-8BAD-01EB1AA29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A3EC0A9-8126-4369-BFA8-8073D0ACF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F788DC14-A4ED-462C-BFA5-273715790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96462-181B-49E3-AC65-B1E91262301E}"/>
              </a:ext>
            </a:extLst>
          </p:cNvPr>
          <p:cNvSpPr>
            <a:spLocks noGrp="1"/>
          </p:cNvSpPr>
          <p:nvPr>
            <p:ph type="dt" sz="half" idx="10"/>
          </p:nvPr>
        </p:nvSpPr>
        <p:spPr/>
        <p:txBody>
          <a:bodyPr/>
          <a:lstStyle/>
          <a:p>
            <a:fld id="{2FB87926-14FE-4B9B-9BDA-13BA312DFFF2}" type="datetimeFigureOut">
              <a:rPr lang="id-ID" smtClean="0"/>
              <a:t>19/10/2020</a:t>
            </a:fld>
            <a:endParaRPr lang="id-ID"/>
          </a:p>
        </p:txBody>
      </p:sp>
      <p:sp>
        <p:nvSpPr>
          <p:cNvPr id="6" name="Footer Placeholder 5">
            <a:extLst>
              <a:ext uri="{FF2B5EF4-FFF2-40B4-BE49-F238E27FC236}">
                <a16:creationId xmlns:a16="http://schemas.microsoft.com/office/drawing/2014/main" id="{66D9B41A-AC6A-4DB2-9769-8A5CE3C5A59F}"/>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4D1821B-4430-4326-A4DD-C54DB0C09DD5}"/>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22361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99E78-CF00-4000-AD2E-2A358A72C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63D52E94-E0D4-4152-B9E7-3E9F54E1F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9B4DCA-6CF3-416A-837C-623927C0A2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87926-14FE-4B9B-9BDA-13BA312DFFF2}" type="datetimeFigureOut">
              <a:rPr lang="id-ID" smtClean="0"/>
              <a:t>19/10/2020</a:t>
            </a:fld>
            <a:endParaRPr lang="id-ID"/>
          </a:p>
        </p:txBody>
      </p:sp>
      <p:sp>
        <p:nvSpPr>
          <p:cNvPr id="5" name="Footer Placeholder 4">
            <a:extLst>
              <a:ext uri="{FF2B5EF4-FFF2-40B4-BE49-F238E27FC236}">
                <a16:creationId xmlns:a16="http://schemas.microsoft.com/office/drawing/2014/main" id="{52AA7E2F-F68A-4040-B56B-3F23480F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066697D5-18F3-48D1-8D2F-C4B4BD385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0B60C-BB81-403C-860E-C0CEB9146856}" type="slidenum">
              <a:rPr lang="id-ID" smtClean="0"/>
              <a:t>‹#›</a:t>
            </a:fld>
            <a:endParaRPr lang="id-ID"/>
          </a:p>
        </p:txBody>
      </p:sp>
    </p:spTree>
    <p:extLst>
      <p:ext uri="{BB962C8B-B14F-4D97-AF65-F5344CB8AC3E}">
        <p14:creationId xmlns:p14="http://schemas.microsoft.com/office/powerpoint/2010/main" val="254756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7299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46C1457-4A78-4FB7-B05F-D88E81C4D3BC}"/>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7" name="Rectangle 6">
            <a:extLst>
              <a:ext uri="{FF2B5EF4-FFF2-40B4-BE49-F238E27FC236}">
                <a16:creationId xmlns:a16="http://schemas.microsoft.com/office/drawing/2014/main" id="{9E8C50E2-ADC4-487F-A9BC-15D1DBAD5FCD}"/>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a:extLst>
              <a:ext uri="{FF2B5EF4-FFF2-40B4-BE49-F238E27FC236}">
                <a16:creationId xmlns:a16="http://schemas.microsoft.com/office/drawing/2014/main" id="{274A99C7-086C-4866-A163-E0BED38ACE6D}"/>
              </a:ext>
            </a:extLst>
          </p:cNvPr>
          <p:cNvGrpSpPr/>
          <p:nvPr/>
        </p:nvGrpSpPr>
        <p:grpSpPr>
          <a:xfrm>
            <a:off x="3450800" y="2622017"/>
            <a:ext cx="3114955" cy="2400657"/>
            <a:chOff x="3361938" y="2649988"/>
            <a:chExt cx="4241752" cy="2400657"/>
          </a:xfrm>
        </p:grpSpPr>
        <p:sp>
          <p:nvSpPr>
            <p:cNvPr id="5" name="Rectangle 4">
              <a:extLst>
                <a:ext uri="{FF2B5EF4-FFF2-40B4-BE49-F238E27FC236}">
                  <a16:creationId xmlns:a16="http://schemas.microsoft.com/office/drawing/2014/main" id="{BC3FCBE1-FED9-4ACF-BE14-D556C5D32784}"/>
                </a:ext>
              </a:extLst>
            </p:cNvPr>
            <p:cNvSpPr/>
            <p:nvPr/>
          </p:nvSpPr>
          <p:spPr>
            <a:xfrm>
              <a:off x="3361938" y="2649988"/>
              <a:ext cx="4241752" cy="2400657"/>
            </a:xfrm>
            <a:prstGeom prst="rect">
              <a:avLst/>
            </a:prstGeom>
          </p:spPr>
          <p:txBody>
            <a:bodyPr wrap="none">
              <a:spAutoFit/>
            </a:bodyPr>
            <a:lstStyle/>
            <a:p>
              <a:r>
                <a:rPr lang="en-US" sz="15000" b="1" dirty="0">
                  <a:solidFill>
                    <a:schemeClr val="bg1"/>
                  </a:solidFill>
                  <a:latin typeface="Okta Bold" panose="00000800000000000000" pitchFamily="50" charset="0"/>
                  <a:ea typeface="Calibri" panose="020F0502020204030204" pitchFamily="34" charset="0"/>
                  <a:cs typeface="Times New Roman" panose="02020603050405020304" pitchFamily="18" charset="0"/>
                </a:rPr>
                <a:t>M4</a:t>
              </a:r>
              <a:endParaRPr lang="id-ID" sz="15000" dirty="0">
                <a:solidFill>
                  <a:schemeClr val="bg1"/>
                </a:solidFill>
                <a:latin typeface="Okta Bold" panose="00000800000000000000" pitchFamily="50" charset="0"/>
              </a:endParaRPr>
            </a:p>
          </p:txBody>
        </p:sp>
        <p:sp>
          <p:nvSpPr>
            <p:cNvPr id="10" name="Rectangle 9">
              <a:extLst>
                <a:ext uri="{FF2B5EF4-FFF2-40B4-BE49-F238E27FC236}">
                  <a16:creationId xmlns:a16="http://schemas.microsoft.com/office/drawing/2014/main" id="{1A4E1D2B-9BE2-468E-8FAF-98557DE37EAC}"/>
                </a:ext>
              </a:extLst>
            </p:cNvPr>
            <p:cNvSpPr/>
            <p:nvPr/>
          </p:nvSpPr>
          <p:spPr>
            <a:xfrm>
              <a:off x="6992715" y="3283368"/>
              <a:ext cx="470000" cy="1323439"/>
            </a:xfrm>
            <a:prstGeom prst="rect">
              <a:avLst/>
            </a:prstGeom>
          </p:spPr>
          <p:txBody>
            <a:bodyPr wrap="none">
              <a:spAutoFit/>
            </a:bodyPr>
            <a:lstStyle/>
            <a:p>
              <a:r>
                <a:rPr lang="nn-NO" sz="8000" b="1" dirty="0">
                  <a:solidFill>
                    <a:srgbClr val="FF0000"/>
                  </a:solidFill>
                  <a:latin typeface="Arial" panose="020B0604020202020204" pitchFamily="34" charset="0"/>
                </a:rPr>
                <a:t>.</a:t>
              </a:r>
            </a:p>
          </p:txBody>
        </p:sp>
      </p:gr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12" name="Rectangle 11">
            <a:extLst>
              <a:ext uri="{FF2B5EF4-FFF2-40B4-BE49-F238E27FC236}">
                <a16:creationId xmlns:a16="http://schemas.microsoft.com/office/drawing/2014/main" id="{16F678E0-0BA7-48D4-8260-00ED2580328B}"/>
              </a:ext>
            </a:extLst>
          </p:cNvPr>
          <p:cNvSpPr/>
          <p:nvPr/>
        </p:nvSpPr>
        <p:spPr>
          <a:xfrm>
            <a:off x="6909734" y="3098090"/>
            <a:ext cx="3828088" cy="923330"/>
          </a:xfrm>
          <a:prstGeom prst="rect">
            <a:avLst/>
          </a:prstGeom>
        </p:spPr>
        <p:txBody>
          <a:bodyPr wrap="square">
            <a:spAutoFit/>
          </a:bodyPr>
          <a:lstStyle/>
          <a:p>
            <a:r>
              <a:rPr lang="en-US" sz="5400" b="1" dirty="0">
                <a:solidFill>
                  <a:schemeClr val="bg1"/>
                </a:solidFill>
                <a:effectLst/>
                <a:latin typeface="Okta Bold" panose="00000800000000000000" pitchFamily="50" charset="0"/>
                <a:ea typeface="MS Mincho" panose="02020609040205080304" pitchFamily="49" charset="-128"/>
                <a:cs typeface="Times New Roman" panose="02020603050405020304" pitchFamily="18" charset="0"/>
              </a:rPr>
              <a:t>LIST</a:t>
            </a:r>
            <a:endParaRPr lang="id-ID" sz="5400" b="1" dirty="0">
              <a:solidFill>
                <a:schemeClr val="bg1"/>
              </a:solidFill>
              <a:latin typeface="Okta Bold" panose="00000800000000000000" pitchFamily="50" charset="0"/>
            </a:endParaRPr>
          </a:p>
        </p:txBody>
      </p:sp>
      <p:sp>
        <p:nvSpPr>
          <p:cNvPr id="8" name="Rectangle 7">
            <a:extLst>
              <a:ext uri="{FF2B5EF4-FFF2-40B4-BE49-F238E27FC236}">
                <a16:creationId xmlns:a16="http://schemas.microsoft.com/office/drawing/2014/main" id="{6C6A5AC3-4938-42B0-8F53-AB4906E196D7}"/>
              </a:ext>
            </a:extLst>
          </p:cNvPr>
          <p:cNvSpPr/>
          <p:nvPr/>
        </p:nvSpPr>
        <p:spPr>
          <a:xfrm>
            <a:off x="6602848" y="3039273"/>
            <a:ext cx="122228"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184C081A-B344-43BA-87A4-F186780F8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061" y="2822361"/>
            <a:ext cx="1567800" cy="1567800"/>
          </a:xfrm>
          <a:prstGeom prst="rect">
            <a:avLst/>
          </a:prstGeom>
        </p:spPr>
      </p:pic>
      <p:sp>
        <p:nvSpPr>
          <p:cNvPr id="19" name="TextBox 18">
            <a:extLst>
              <a:ext uri="{FF2B5EF4-FFF2-40B4-BE49-F238E27FC236}">
                <a16:creationId xmlns:a16="http://schemas.microsoft.com/office/drawing/2014/main" id="{A738CC90-F42E-4308-9C55-80CE8BA241A9}"/>
              </a:ext>
            </a:extLst>
          </p:cNvPr>
          <p:cNvSpPr txBox="1"/>
          <p:nvPr/>
        </p:nvSpPr>
        <p:spPr>
          <a:xfrm>
            <a:off x="6909734" y="3782452"/>
            <a:ext cx="3643430" cy="369332"/>
          </a:xfrm>
          <a:prstGeom prst="rect">
            <a:avLst/>
          </a:prstGeom>
          <a:noFill/>
        </p:spPr>
        <p:txBody>
          <a:bodyPr wrap="squar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Tree>
    <p:extLst>
      <p:ext uri="{BB962C8B-B14F-4D97-AF65-F5344CB8AC3E}">
        <p14:creationId xmlns:p14="http://schemas.microsoft.com/office/powerpoint/2010/main" val="38282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a:extLst>
              <a:ext uri="{FF2B5EF4-FFF2-40B4-BE49-F238E27FC236}">
                <a16:creationId xmlns:a16="http://schemas.microsoft.com/office/drawing/2014/main" id="{DA630622-309E-47DC-85B1-0C06D6BCD21C}"/>
              </a:ext>
            </a:extLst>
          </p:cNvPr>
          <p:cNvPicPr>
            <a:picLocks noChangeAspect="1"/>
          </p:cNvPicPr>
          <p:nvPr/>
        </p:nvPicPr>
        <p:blipFill rotWithShape="1">
          <a:blip r:embed="rId2"/>
          <a:srcRect b="3786"/>
          <a:stretch/>
        </p:blipFill>
        <p:spPr>
          <a:xfrm>
            <a:off x="805218" y="760174"/>
            <a:ext cx="10044753" cy="5433625"/>
          </a:xfrm>
          <a:prstGeom prst="rect">
            <a:avLst/>
          </a:prstGeom>
        </p:spPr>
      </p:pic>
    </p:spTree>
    <p:extLst>
      <p:ext uri="{BB962C8B-B14F-4D97-AF65-F5344CB8AC3E}">
        <p14:creationId xmlns:p14="http://schemas.microsoft.com/office/powerpoint/2010/main" val="1251950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422CB2E9-D053-49DE-B6D6-EE53D7112E5C}"/>
              </a:ext>
            </a:extLst>
          </p:cNvPr>
          <p:cNvPicPr>
            <a:picLocks noChangeAspect="1"/>
          </p:cNvPicPr>
          <p:nvPr/>
        </p:nvPicPr>
        <p:blipFill rotWithShape="1">
          <a:blip r:embed="rId2"/>
          <a:srcRect b="4400"/>
          <a:stretch/>
        </p:blipFill>
        <p:spPr>
          <a:xfrm>
            <a:off x="644858" y="652223"/>
            <a:ext cx="10332409" cy="5553554"/>
          </a:xfrm>
          <a:prstGeom prst="rect">
            <a:avLst/>
          </a:prstGeom>
        </p:spPr>
      </p:pic>
    </p:spTree>
    <p:extLst>
      <p:ext uri="{BB962C8B-B14F-4D97-AF65-F5344CB8AC3E}">
        <p14:creationId xmlns:p14="http://schemas.microsoft.com/office/powerpoint/2010/main" val="3741447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16" name="TextBox 15">
            <a:extLst>
              <a:ext uri="{FF2B5EF4-FFF2-40B4-BE49-F238E27FC236}">
                <a16:creationId xmlns:a16="http://schemas.microsoft.com/office/drawing/2014/main" id="{1E330B13-A8DD-4AA0-B6FE-E5C03876497A}"/>
              </a:ext>
            </a:extLst>
          </p:cNvPr>
          <p:cNvSpPr txBox="1"/>
          <p:nvPr/>
        </p:nvSpPr>
        <p:spPr>
          <a:xfrm>
            <a:off x="2622076" y="2367171"/>
            <a:ext cx="6943298" cy="2123658"/>
          </a:xfrm>
          <a:prstGeom prst="rect">
            <a:avLst/>
          </a:prstGeom>
          <a:noFill/>
        </p:spPr>
        <p:txBody>
          <a:bodyPr wrap="square">
            <a:spAutoFit/>
          </a:bodyPr>
          <a:lstStyle/>
          <a:p>
            <a:pPr lvl="0" algn="ctr"/>
            <a:r>
              <a:rPr lang="en-US" sz="6600" b="1" dirty="0">
                <a:solidFill>
                  <a:schemeClr val="bg1"/>
                </a:solidFill>
                <a:latin typeface="Okta Bold" panose="00000800000000000000" pitchFamily="50" charset="0"/>
              </a:rPr>
              <a:t>SELAMAT </a:t>
            </a:r>
            <a:r>
              <a:rPr lang="en-US" sz="6600" b="1" dirty="0">
                <a:solidFill>
                  <a:srgbClr val="FF0000"/>
                </a:solidFill>
                <a:latin typeface="Okta Bold" panose="00000800000000000000" pitchFamily="50" charset="0"/>
              </a:rPr>
              <a:t>MENGERJAKAN</a:t>
            </a:r>
            <a:endParaRPr lang="id-ID" sz="6600" dirty="0">
              <a:solidFill>
                <a:srgbClr val="FF0000"/>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74778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a:extLst>
              <a:ext uri="{FF2B5EF4-FFF2-40B4-BE49-F238E27FC236}">
                <a16:creationId xmlns:a16="http://schemas.microsoft.com/office/drawing/2014/main" id="{D02880B7-C4CB-447A-9476-A8979D295E3C}"/>
              </a:ext>
            </a:extLst>
          </p:cNvPr>
          <p:cNvSpPr txBox="1"/>
          <p:nvPr/>
        </p:nvSpPr>
        <p:spPr>
          <a:xfrm>
            <a:off x="3419902" y="2588263"/>
            <a:ext cx="7812205" cy="2246769"/>
          </a:xfrm>
          <a:prstGeom prst="rect">
            <a:avLst/>
          </a:prstGeom>
          <a:noFill/>
        </p:spPr>
        <p:txBody>
          <a:bodyPr wrap="square">
            <a:spAutoFit/>
          </a:bodyPr>
          <a:lstStyle/>
          <a:p>
            <a:pPr algn="just"/>
            <a:r>
              <a:rPr lang="id-ID" sz="2000" b="0" i="0" dirty="0">
                <a:solidFill>
                  <a:schemeClr val="bg1"/>
                </a:solidFill>
                <a:effectLst/>
                <a:cs typeface="Times New Roman" panose="02020603050405020304" pitchFamily="18" charset="0"/>
              </a:rPr>
              <a:t>List adalah bagian teks di dalam dokumen yang berisi daftar item dari suatu kelompok atau grup tertentu. Sebagai contoh, dalam situs web yang bertema kuliner, list dapat berupa daftar dari makanan dan minuman, beserta harganya. List dapat juga berupa prosedur (urutan langkah-langkah) dari suatu pekerjaan tertentu, yang sifatnya harus dilakukan secara berurutan dari langkah pertama sampai langkah terakhir. Contoh List :</a:t>
            </a:r>
            <a:endParaRPr lang="id-ID" sz="2000" dirty="0">
              <a:solidFill>
                <a:schemeClr val="bg1"/>
              </a:solidFill>
              <a:cs typeface="Times New Roman" panose="02020603050405020304" pitchFamily="18" charset="0"/>
            </a:endParaRPr>
          </a:p>
        </p:txBody>
      </p:sp>
      <p:sp>
        <p:nvSpPr>
          <p:cNvPr id="13" name="TextBox 12">
            <a:extLst>
              <a:ext uri="{FF2B5EF4-FFF2-40B4-BE49-F238E27FC236}">
                <a16:creationId xmlns:a16="http://schemas.microsoft.com/office/drawing/2014/main" id="{68D12449-6F14-49A0-889D-71D9484F5777}"/>
              </a:ext>
            </a:extLst>
          </p:cNvPr>
          <p:cNvSpPr txBox="1"/>
          <p:nvPr/>
        </p:nvSpPr>
        <p:spPr>
          <a:xfrm>
            <a:off x="3419902" y="1861725"/>
            <a:ext cx="6093724" cy="923330"/>
          </a:xfrm>
          <a:prstGeom prst="rect">
            <a:avLst/>
          </a:prstGeom>
          <a:noFill/>
        </p:spPr>
        <p:txBody>
          <a:bodyPr wrap="square">
            <a:spAutoFit/>
          </a:bodyPr>
          <a:lstStyle/>
          <a:p>
            <a:r>
              <a:rPr lang="id-ID" sz="5400" b="0" i="0" dirty="0">
                <a:solidFill>
                  <a:srgbClr val="FF0000"/>
                </a:solidFill>
                <a:effectLst/>
                <a:cs typeface="Times New Roman" panose="02020603050405020304" pitchFamily="18" charset="0"/>
              </a:rPr>
              <a:t>LIST</a:t>
            </a:r>
            <a:endParaRPr lang="id-ID" sz="5400" dirty="0">
              <a:solidFill>
                <a:srgbClr val="FF0000"/>
              </a:solidFill>
              <a:cs typeface="Times New Roman" panose="02020603050405020304" pitchFamily="18" charset="0"/>
            </a:endParaRPr>
          </a:p>
        </p:txBody>
      </p:sp>
      <p:pic>
        <p:nvPicPr>
          <p:cNvPr id="14" name="Picture 13">
            <a:extLst>
              <a:ext uri="{FF2B5EF4-FFF2-40B4-BE49-F238E27FC236}">
                <a16:creationId xmlns:a16="http://schemas.microsoft.com/office/drawing/2014/main" id="{71D1E1DB-04C1-4A33-ABEF-376A0F4DC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47" y="1648143"/>
            <a:ext cx="2300216" cy="3937870"/>
          </a:xfrm>
          <a:prstGeom prst="rect">
            <a:avLst/>
          </a:prstGeom>
        </p:spPr>
      </p:pic>
    </p:spTree>
    <p:extLst>
      <p:ext uri="{BB962C8B-B14F-4D97-AF65-F5344CB8AC3E}">
        <p14:creationId xmlns:p14="http://schemas.microsoft.com/office/powerpoint/2010/main" val="1990330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16392455-9A17-45F7-A0D8-816F66884EC2}"/>
              </a:ext>
            </a:extLst>
          </p:cNvPr>
          <p:cNvSpPr/>
          <p:nvPr/>
        </p:nvSpPr>
        <p:spPr>
          <a:xfrm>
            <a:off x="682388" y="1965278"/>
            <a:ext cx="3952779" cy="4176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2A74DEAA-7962-4738-958C-8BAE028C41D6}"/>
              </a:ext>
            </a:extLst>
          </p:cNvPr>
          <p:cNvSpPr/>
          <p:nvPr/>
        </p:nvSpPr>
        <p:spPr>
          <a:xfrm>
            <a:off x="4886846" y="1965278"/>
            <a:ext cx="2751942" cy="4176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a:extLst>
              <a:ext uri="{FF2B5EF4-FFF2-40B4-BE49-F238E27FC236}">
                <a16:creationId xmlns:a16="http://schemas.microsoft.com/office/drawing/2014/main" id="{B1100DB8-5AC4-4EB4-A014-E20FBD3C68D8}"/>
              </a:ext>
            </a:extLst>
          </p:cNvPr>
          <p:cNvSpPr/>
          <p:nvPr/>
        </p:nvSpPr>
        <p:spPr>
          <a:xfrm>
            <a:off x="7890467" y="1965278"/>
            <a:ext cx="2751942" cy="4176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a:extLst>
              <a:ext uri="{FF2B5EF4-FFF2-40B4-BE49-F238E27FC236}">
                <a16:creationId xmlns:a16="http://schemas.microsoft.com/office/drawing/2014/main" id="{D02880B7-C4CB-447A-9476-A8979D295E3C}"/>
              </a:ext>
            </a:extLst>
          </p:cNvPr>
          <p:cNvSpPr txBox="1"/>
          <p:nvPr/>
        </p:nvSpPr>
        <p:spPr>
          <a:xfrm>
            <a:off x="904733" y="1035847"/>
            <a:ext cx="10377984" cy="707886"/>
          </a:xfrm>
          <a:prstGeom prst="rect">
            <a:avLst/>
          </a:prstGeom>
          <a:noFill/>
        </p:spPr>
        <p:txBody>
          <a:bodyPr wrap="square">
            <a:spAutoFit/>
          </a:bodyPr>
          <a:lstStyle/>
          <a:p>
            <a:r>
              <a:rPr lang="en-US" sz="2000" b="1" i="0" dirty="0" err="1">
                <a:solidFill>
                  <a:schemeClr val="bg1"/>
                </a:solidFill>
                <a:effectLst/>
                <a:cs typeface="Times New Roman" panose="02020603050405020304" pitchFamily="18" charset="0"/>
              </a:rPr>
              <a:t>Dalam</a:t>
            </a:r>
            <a:r>
              <a:rPr lang="en-US" sz="2000" b="1" i="0" dirty="0">
                <a:solidFill>
                  <a:schemeClr val="bg1"/>
                </a:solidFill>
                <a:effectLst/>
                <a:cs typeface="Times New Roman" panose="02020603050405020304" pitchFamily="18" charset="0"/>
              </a:rPr>
              <a:t> HTML 5 list di </a:t>
            </a:r>
            <a:r>
              <a:rPr lang="en-US" sz="2000" b="1" i="0" dirty="0" err="1">
                <a:solidFill>
                  <a:schemeClr val="bg1"/>
                </a:solidFill>
                <a:effectLst/>
                <a:cs typeface="Times New Roman" panose="02020603050405020304" pitchFamily="18" charset="0"/>
              </a:rPr>
              <a:t>dibagi</a:t>
            </a:r>
            <a:r>
              <a:rPr lang="en-US" sz="2000" b="1" i="0" dirty="0">
                <a:solidFill>
                  <a:schemeClr val="bg1"/>
                </a:solidFill>
                <a:effectLst/>
                <a:cs typeface="Times New Roman" panose="02020603050405020304" pitchFamily="18" charset="0"/>
              </a:rPr>
              <a:t> </a:t>
            </a:r>
            <a:r>
              <a:rPr lang="en-US" sz="2000" b="1" i="0" dirty="0" err="1">
                <a:solidFill>
                  <a:schemeClr val="bg1"/>
                </a:solidFill>
                <a:effectLst/>
                <a:cs typeface="Times New Roman" panose="02020603050405020304" pitchFamily="18" charset="0"/>
              </a:rPr>
              <a:t>menjadi</a:t>
            </a:r>
            <a:r>
              <a:rPr lang="en-US" sz="2000" b="1" i="0" dirty="0">
                <a:solidFill>
                  <a:schemeClr val="bg1"/>
                </a:solidFill>
                <a:effectLst/>
                <a:cs typeface="Times New Roman" panose="02020603050405020304" pitchFamily="18" charset="0"/>
              </a:rPr>
              <a:t> 3 </a:t>
            </a:r>
            <a:r>
              <a:rPr lang="en-US" sz="2000" b="1" i="0" dirty="0" err="1">
                <a:solidFill>
                  <a:schemeClr val="bg1"/>
                </a:solidFill>
                <a:effectLst/>
                <a:cs typeface="Times New Roman" panose="02020603050405020304" pitchFamily="18" charset="0"/>
              </a:rPr>
              <a:t>yaitu</a:t>
            </a:r>
            <a:r>
              <a:rPr lang="en-US" sz="2000" b="1" i="0" dirty="0">
                <a:solidFill>
                  <a:schemeClr val="bg1"/>
                </a:solidFill>
                <a:effectLst/>
                <a:cs typeface="Times New Roman" panose="02020603050405020304" pitchFamily="18" charset="0"/>
              </a:rPr>
              <a:t> </a:t>
            </a:r>
            <a:r>
              <a:rPr lang="id-ID" sz="2000" b="1" i="0" dirty="0">
                <a:solidFill>
                  <a:srgbClr val="FF0000"/>
                </a:solidFill>
                <a:effectLst/>
                <a:cs typeface="Times New Roman" panose="02020603050405020304" pitchFamily="18" charset="0"/>
              </a:rPr>
              <a:t>Ordered list</a:t>
            </a:r>
            <a:r>
              <a:rPr lang="en-US" sz="2000" b="1" i="0" dirty="0">
                <a:solidFill>
                  <a:srgbClr val="FF0000"/>
                </a:solidFill>
                <a:effectLst/>
                <a:cs typeface="Times New Roman" panose="02020603050405020304" pitchFamily="18" charset="0"/>
              </a:rPr>
              <a:t> (OL)</a:t>
            </a:r>
            <a:r>
              <a:rPr lang="en-US" sz="2000" b="1" dirty="0">
                <a:solidFill>
                  <a:srgbClr val="FF0000"/>
                </a:solidFill>
                <a:cs typeface="Times New Roman" panose="02020603050405020304" pitchFamily="18" charset="0"/>
              </a:rPr>
              <a:t> ,Unordered list (UL) &amp; </a:t>
            </a:r>
            <a:r>
              <a:rPr lang="id-ID" sz="2000" b="1" i="0" dirty="0">
                <a:solidFill>
                  <a:srgbClr val="FF0000"/>
                </a:solidFill>
                <a:effectLst/>
              </a:rPr>
              <a:t>Nested List</a:t>
            </a:r>
            <a:endParaRPr lang="en-US" sz="2000" b="1" i="0" dirty="0">
              <a:solidFill>
                <a:srgbClr val="FF0000"/>
              </a:solidFill>
              <a:effectLst/>
            </a:endParaRPr>
          </a:p>
          <a:p>
            <a:r>
              <a:rPr lang="en-US" sz="2000" b="1" i="0" dirty="0" err="1">
                <a:solidFill>
                  <a:schemeClr val="bg1"/>
                </a:solidFill>
                <a:effectLst/>
              </a:rPr>
              <a:t>Berik</a:t>
            </a:r>
            <a:r>
              <a:rPr lang="en-US" sz="2000" b="1" dirty="0" err="1">
                <a:solidFill>
                  <a:schemeClr val="bg1"/>
                </a:solidFill>
              </a:rPr>
              <a:t>ut</a:t>
            </a:r>
            <a:r>
              <a:rPr lang="en-US" sz="2000" b="1" dirty="0">
                <a:solidFill>
                  <a:schemeClr val="bg1"/>
                </a:solidFill>
              </a:rPr>
              <a:t> </a:t>
            </a:r>
            <a:r>
              <a:rPr lang="en-US" sz="2000" b="1" dirty="0" err="1">
                <a:solidFill>
                  <a:schemeClr val="bg1"/>
                </a:solidFill>
              </a:rPr>
              <a:t>adalah</a:t>
            </a:r>
            <a:r>
              <a:rPr lang="en-US" sz="2000" b="1" dirty="0">
                <a:solidFill>
                  <a:schemeClr val="bg1"/>
                </a:solidFill>
              </a:rPr>
              <a:t> </a:t>
            </a:r>
            <a:r>
              <a:rPr lang="en-US" sz="2000" b="1" dirty="0" err="1">
                <a:solidFill>
                  <a:schemeClr val="bg1"/>
                </a:solidFill>
              </a:rPr>
              <a:t>contohnya</a:t>
            </a:r>
            <a:r>
              <a:rPr lang="en-US" sz="2000" b="1" dirty="0">
                <a:solidFill>
                  <a:schemeClr val="bg1"/>
                </a:solidFill>
              </a:rPr>
              <a:t>:</a:t>
            </a:r>
            <a:endParaRPr lang="id-ID" sz="2000" b="1" i="0" dirty="0">
              <a:solidFill>
                <a:schemeClr val="bg1"/>
              </a:solidFill>
              <a:effectLst/>
            </a:endParaRPr>
          </a:p>
        </p:txBody>
      </p:sp>
      <p:sp>
        <p:nvSpPr>
          <p:cNvPr id="15" name="TextBox 14">
            <a:extLst>
              <a:ext uri="{FF2B5EF4-FFF2-40B4-BE49-F238E27FC236}">
                <a16:creationId xmlns:a16="http://schemas.microsoft.com/office/drawing/2014/main" id="{3325B168-2125-4DF3-A1E5-D41A75826989}"/>
              </a:ext>
            </a:extLst>
          </p:cNvPr>
          <p:cNvSpPr txBox="1"/>
          <p:nvPr/>
        </p:nvSpPr>
        <p:spPr>
          <a:xfrm>
            <a:off x="904733" y="2311073"/>
            <a:ext cx="1883801" cy="3970318"/>
          </a:xfrm>
          <a:prstGeom prst="rect">
            <a:avLst/>
          </a:prstGeom>
          <a:noFill/>
        </p:spPr>
        <p:txBody>
          <a:bodyPr wrap="square">
            <a:spAutoFit/>
          </a:bodyPr>
          <a:lstStyle/>
          <a:p>
            <a:r>
              <a:rPr lang="id-ID" sz="1800" b="1" i="0" dirty="0">
                <a:solidFill>
                  <a:srgbClr val="FFC000"/>
                </a:solidFill>
                <a:effectLst/>
                <a:cs typeface="Times New Roman" panose="02020603050405020304" pitchFamily="18" charset="0"/>
              </a:rPr>
              <a:t>Ordered list</a:t>
            </a:r>
            <a:r>
              <a:rPr lang="en-US" sz="1800" b="1" i="0" dirty="0">
                <a:solidFill>
                  <a:srgbClr val="FFC000"/>
                </a:solidFill>
                <a:effectLst/>
                <a:cs typeface="Times New Roman" panose="02020603050405020304" pitchFamily="18" charset="0"/>
              </a:rPr>
              <a:t> (OL)</a:t>
            </a:r>
          </a:p>
          <a:p>
            <a:endParaRPr lang="en-US" sz="1800" b="1" i="0" dirty="0">
              <a:solidFill>
                <a:srgbClr val="FF0000"/>
              </a:solidFill>
              <a:effectLst/>
              <a:cs typeface="Times New Roman" panose="02020603050405020304" pitchFamily="18" charset="0"/>
            </a:endParaRPr>
          </a:p>
          <a:p>
            <a:pPr marL="342900" indent="-342900" algn="l">
              <a:buFont typeface="+mj-lt"/>
              <a:buAutoNum type="arabicPeriod"/>
            </a:pPr>
            <a:r>
              <a:rPr lang="id-ID" b="0" i="0" dirty="0">
                <a:solidFill>
                  <a:schemeClr val="bg1"/>
                </a:solidFill>
                <a:effectLst/>
                <a:latin typeface="Times New Roman" panose="02020603050405020304" pitchFamily="18" charset="0"/>
              </a:rPr>
              <a:t>Mangga</a:t>
            </a:r>
          </a:p>
          <a:p>
            <a:pPr marL="342900" indent="-342900" algn="l">
              <a:buFont typeface="+mj-lt"/>
              <a:buAutoNum type="arabicPeriod"/>
            </a:pPr>
            <a:r>
              <a:rPr lang="id-ID" b="0" i="0" dirty="0">
                <a:solidFill>
                  <a:schemeClr val="bg1"/>
                </a:solidFill>
                <a:effectLst/>
                <a:latin typeface="Times New Roman" panose="02020603050405020304" pitchFamily="18" charset="0"/>
              </a:rPr>
              <a:t>Jeruk</a:t>
            </a:r>
          </a:p>
          <a:p>
            <a:pPr marL="342900" indent="-342900" algn="l">
              <a:buFont typeface="+mj-lt"/>
              <a:buAutoNum type="arabicPeriod"/>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endParaRPr lang="en-US" dirty="0">
              <a:solidFill>
                <a:schemeClr val="bg1"/>
              </a:solidFill>
              <a:latin typeface="Times New Roman" panose="02020603050405020304" pitchFamily="18" charset="0"/>
            </a:endParaRPr>
          </a:p>
          <a:p>
            <a:pPr marL="342900" indent="-342900" algn="l">
              <a:buFont typeface="+mj-lt"/>
              <a:buAutoNum type="alphaUcPeriod"/>
            </a:pPr>
            <a:r>
              <a:rPr lang="id-ID" b="0" i="0" dirty="0">
                <a:solidFill>
                  <a:schemeClr val="bg1"/>
                </a:solidFill>
                <a:effectLst/>
                <a:latin typeface="Times New Roman" panose="02020603050405020304" pitchFamily="18" charset="0"/>
              </a:rPr>
              <a:t>Mangga</a:t>
            </a:r>
          </a:p>
          <a:p>
            <a:pPr marL="342900" indent="-342900" algn="l">
              <a:buFont typeface="+mj-lt"/>
              <a:buAutoNum type="alphaUcPeriod"/>
            </a:pPr>
            <a:r>
              <a:rPr lang="id-ID" b="0" i="0" dirty="0">
                <a:solidFill>
                  <a:schemeClr val="bg1"/>
                </a:solidFill>
                <a:effectLst/>
                <a:latin typeface="Times New Roman" panose="02020603050405020304" pitchFamily="18" charset="0"/>
              </a:rPr>
              <a:t>Jeruk</a:t>
            </a:r>
          </a:p>
          <a:p>
            <a:pPr marL="342900" indent="-342900" algn="l">
              <a:buFont typeface="+mj-lt"/>
              <a:buAutoNum type="alphaUcPeriod"/>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endParaRPr lang="en-US" b="0" i="0" dirty="0">
              <a:solidFill>
                <a:schemeClr val="bg1"/>
              </a:solidFill>
              <a:effectLst/>
              <a:latin typeface="Times New Roman" panose="02020603050405020304" pitchFamily="18" charset="0"/>
            </a:endParaRPr>
          </a:p>
          <a:p>
            <a:pPr marL="342900" indent="-342900" algn="l">
              <a:buFont typeface="+mj-lt"/>
              <a:buAutoNum type="alphaLcParenR"/>
            </a:pPr>
            <a:r>
              <a:rPr lang="id-ID" b="0" i="0" dirty="0">
                <a:solidFill>
                  <a:schemeClr val="bg1"/>
                </a:solidFill>
                <a:effectLst/>
                <a:latin typeface="Times New Roman" panose="02020603050405020304" pitchFamily="18" charset="0"/>
              </a:rPr>
              <a:t>Mangga</a:t>
            </a:r>
          </a:p>
          <a:p>
            <a:pPr marL="342900" indent="-342900" algn="l">
              <a:buFont typeface="+mj-lt"/>
              <a:buAutoNum type="alphaLcParenR"/>
            </a:pPr>
            <a:r>
              <a:rPr lang="id-ID" b="0" i="0" dirty="0">
                <a:solidFill>
                  <a:schemeClr val="bg1"/>
                </a:solidFill>
                <a:effectLst/>
                <a:latin typeface="Times New Roman" panose="02020603050405020304" pitchFamily="18" charset="0"/>
              </a:rPr>
              <a:t>Jeruk</a:t>
            </a:r>
          </a:p>
          <a:p>
            <a:pPr marL="342900" indent="-342900" algn="l">
              <a:buFont typeface="+mj-lt"/>
              <a:buAutoNum type="alphaLcParenR"/>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buFont typeface="+mj-lt"/>
              <a:buAutoNum type="alphaLcParenR"/>
            </a:pPr>
            <a:endParaRPr lang="id-ID" b="0" i="0" dirty="0">
              <a:solidFill>
                <a:schemeClr val="bg1"/>
              </a:solidFill>
              <a:effectLst/>
              <a:latin typeface="Times New Roman" panose="02020603050405020304" pitchFamily="18" charset="0"/>
            </a:endParaRPr>
          </a:p>
        </p:txBody>
      </p:sp>
      <p:sp>
        <p:nvSpPr>
          <p:cNvPr id="18" name="TextBox 17">
            <a:extLst>
              <a:ext uri="{FF2B5EF4-FFF2-40B4-BE49-F238E27FC236}">
                <a16:creationId xmlns:a16="http://schemas.microsoft.com/office/drawing/2014/main" id="{F8111FFA-35E6-4081-ABC9-4411F886DA1F}"/>
              </a:ext>
            </a:extLst>
          </p:cNvPr>
          <p:cNvSpPr txBox="1"/>
          <p:nvPr/>
        </p:nvSpPr>
        <p:spPr>
          <a:xfrm>
            <a:off x="2751366" y="2311073"/>
            <a:ext cx="1883801" cy="3139321"/>
          </a:xfrm>
          <a:prstGeom prst="rect">
            <a:avLst/>
          </a:prstGeom>
          <a:noFill/>
        </p:spPr>
        <p:txBody>
          <a:bodyPr wrap="square">
            <a:spAutoFit/>
          </a:bodyPr>
          <a:lstStyle/>
          <a:p>
            <a:endParaRPr lang="en-US" sz="1800" b="1" i="0" dirty="0">
              <a:solidFill>
                <a:srgbClr val="FF0000"/>
              </a:solidFill>
              <a:effectLst/>
              <a:cs typeface="Times New Roman" panose="02020603050405020304" pitchFamily="18" charset="0"/>
            </a:endParaRPr>
          </a:p>
          <a:p>
            <a:endParaRPr lang="en-US" sz="1800" b="1" i="0" dirty="0">
              <a:solidFill>
                <a:srgbClr val="FF0000"/>
              </a:solidFill>
              <a:effectLst/>
              <a:cs typeface="Times New Roman" panose="02020603050405020304" pitchFamily="18" charset="0"/>
            </a:endParaRPr>
          </a:p>
          <a:p>
            <a:pPr marL="400050" indent="-400050" algn="l">
              <a:buFont typeface="+mj-lt"/>
              <a:buAutoNum type="romanUcPeriod"/>
            </a:pPr>
            <a:r>
              <a:rPr lang="id-ID" b="0" i="0" dirty="0">
                <a:solidFill>
                  <a:schemeClr val="bg1"/>
                </a:solidFill>
                <a:effectLst/>
                <a:latin typeface="Times New Roman" panose="02020603050405020304" pitchFamily="18" charset="0"/>
              </a:rPr>
              <a:t>Mangga</a:t>
            </a:r>
          </a:p>
          <a:p>
            <a:pPr marL="400050" indent="-400050" algn="l">
              <a:buFont typeface="+mj-lt"/>
              <a:buAutoNum type="romanUcPeriod"/>
            </a:pPr>
            <a:r>
              <a:rPr lang="id-ID" b="0" i="0" dirty="0">
                <a:solidFill>
                  <a:schemeClr val="bg1"/>
                </a:solidFill>
                <a:effectLst/>
                <a:latin typeface="Times New Roman" panose="02020603050405020304" pitchFamily="18" charset="0"/>
              </a:rPr>
              <a:t>Jeruk</a:t>
            </a:r>
          </a:p>
          <a:p>
            <a:pPr marL="400050" indent="-400050" algn="l">
              <a:buFont typeface="+mj-lt"/>
              <a:buAutoNum type="romanUcPeriod"/>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endParaRPr lang="en-US" dirty="0">
              <a:solidFill>
                <a:schemeClr val="bg1"/>
              </a:solidFill>
              <a:latin typeface="Times New Roman" panose="02020603050405020304" pitchFamily="18" charset="0"/>
            </a:endParaRPr>
          </a:p>
          <a:p>
            <a:pPr marL="400050" indent="-400050" algn="l">
              <a:buFont typeface="+mj-lt"/>
              <a:buAutoNum type="romanLcPeriod"/>
            </a:pPr>
            <a:r>
              <a:rPr lang="id-ID" b="0" i="0" dirty="0">
                <a:solidFill>
                  <a:schemeClr val="bg1"/>
                </a:solidFill>
                <a:effectLst/>
                <a:latin typeface="Times New Roman" panose="02020603050405020304" pitchFamily="18" charset="0"/>
              </a:rPr>
              <a:t>Mangga</a:t>
            </a:r>
          </a:p>
          <a:p>
            <a:pPr marL="400050" indent="-400050" algn="l">
              <a:buFont typeface="+mj-lt"/>
              <a:buAutoNum type="romanLcPeriod"/>
            </a:pPr>
            <a:r>
              <a:rPr lang="id-ID" b="0" i="0" dirty="0">
                <a:solidFill>
                  <a:schemeClr val="bg1"/>
                </a:solidFill>
                <a:effectLst/>
                <a:latin typeface="Times New Roman" panose="02020603050405020304" pitchFamily="18" charset="0"/>
              </a:rPr>
              <a:t>Jeruk</a:t>
            </a:r>
          </a:p>
          <a:p>
            <a:pPr marL="400050" indent="-400050" algn="l">
              <a:buFont typeface="+mj-lt"/>
              <a:buAutoNum type="romanLcPeriod"/>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endParaRPr lang="en-US" b="0" i="0" dirty="0">
              <a:solidFill>
                <a:schemeClr val="bg1"/>
              </a:solidFill>
              <a:effectLst/>
              <a:latin typeface="Times New Roman" panose="02020603050405020304" pitchFamily="18" charset="0"/>
            </a:endParaRPr>
          </a:p>
          <a:p>
            <a:pPr algn="l"/>
            <a:endParaRPr lang="id-ID" b="0" i="0" dirty="0">
              <a:solidFill>
                <a:schemeClr val="bg1"/>
              </a:solidFill>
              <a:effectLst/>
              <a:latin typeface="Times New Roman" panose="02020603050405020304" pitchFamily="18" charset="0"/>
            </a:endParaRPr>
          </a:p>
        </p:txBody>
      </p:sp>
      <p:sp>
        <p:nvSpPr>
          <p:cNvPr id="19" name="TextBox 18">
            <a:extLst>
              <a:ext uri="{FF2B5EF4-FFF2-40B4-BE49-F238E27FC236}">
                <a16:creationId xmlns:a16="http://schemas.microsoft.com/office/drawing/2014/main" id="{A4B8AD39-B83B-4CC9-A392-E5D5796CD7C5}"/>
              </a:ext>
            </a:extLst>
          </p:cNvPr>
          <p:cNvSpPr txBox="1"/>
          <p:nvPr/>
        </p:nvSpPr>
        <p:spPr>
          <a:xfrm>
            <a:off x="5301971" y="2311073"/>
            <a:ext cx="2188295" cy="3970318"/>
          </a:xfrm>
          <a:prstGeom prst="rect">
            <a:avLst/>
          </a:prstGeom>
          <a:noFill/>
        </p:spPr>
        <p:txBody>
          <a:bodyPr wrap="square">
            <a:spAutoFit/>
          </a:bodyPr>
          <a:lstStyle/>
          <a:p>
            <a:r>
              <a:rPr lang="en-US" sz="1800" b="1" i="0" dirty="0">
                <a:solidFill>
                  <a:srgbClr val="FFC000"/>
                </a:solidFill>
                <a:effectLst/>
                <a:cs typeface="Times New Roman" panose="02020603050405020304" pitchFamily="18" charset="0"/>
              </a:rPr>
              <a:t>Uno</a:t>
            </a:r>
            <a:r>
              <a:rPr lang="id-ID" sz="1800" b="1" i="0" dirty="0">
                <a:solidFill>
                  <a:srgbClr val="FFC000"/>
                </a:solidFill>
                <a:effectLst/>
                <a:cs typeface="Times New Roman" panose="02020603050405020304" pitchFamily="18" charset="0"/>
              </a:rPr>
              <a:t>rdered list</a:t>
            </a:r>
            <a:r>
              <a:rPr lang="en-US" sz="1800" b="1" i="0" dirty="0">
                <a:solidFill>
                  <a:srgbClr val="FFC000"/>
                </a:solidFill>
                <a:effectLst/>
                <a:cs typeface="Times New Roman" panose="02020603050405020304" pitchFamily="18" charset="0"/>
              </a:rPr>
              <a:t> (UL)</a:t>
            </a:r>
          </a:p>
          <a:p>
            <a:endParaRPr lang="en-US" sz="1800" b="1" i="0" dirty="0">
              <a:solidFill>
                <a:srgbClr val="FF0000"/>
              </a:solidFill>
              <a:effectLst/>
              <a:cs typeface="Times New Roman" panose="02020603050405020304" pitchFamily="18" charset="0"/>
            </a:endParaRPr>
          </a:p>
          <a:p>
            <a:pPr marL="342900" indent="-342900" algn="l">
              <a:buFont typeface="Wingdings" panose="05000000000000000000" pitchFamily="2" charset="2"/>
              <a:buChar char="§"/>
            </a:pPr>
            <a:r>
              <a:rPr lang="id-ID" b="0" i="0" dirty="0">
                <a:solidFill>
                  <a:schemeClr val="bg1"/>
                </a:solidFill>
                <a:effectLst/>
                <a:latin typeface="Times New Roman" panose="02020603050405020304" pitchFamily="18" charset="0"/>
              </a:rPr>
              <a:t>Mangga</a:t>
            </a:r>
          </a:p>
          <a:p>
            <a:pPr marL="342900" indent="-342900" algn="l">
              <a:buFont typeface="Wingdings" panose="05000000000000000000" pitchFamily="2" charset="2"/>
              <a:buChar char="§"/>
            </a:pPr>
            <a:r>
              <a:rPr lang="id-ID" b="0" i="0" dirty="0">
                <a:solidFill>
                  <a:schemeClr val="bg1"/>
                </a:solidFill>
                <a:effectLst/>
                <a:latin typeface="Times New Roman" panose="02020603050405020304" pitchFamily="18" charset="0"/>
              </a:rPr>
              <a:t>Jeruk</a:t>
            </a:r>
          </a:p>
          <a:p>
            <a:pPr marL="342900" indent="-342900" algn="l">
              <a:buFont typeface="Wingdings" panose="05000000000000000000" pitchFamily="2" charset="2"/>
              <a:buChar char="§"/>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endParaRPr lang="en-US" dirty="0">
              <a:solidFill>
                <a:schemeClr val="bg1"/>
              </a:solidFill>
              <a:latin typeface="Times New Roman" panose="02020603050405020304" pitchFamily="18" charset="0"/>
            </a:endParaRPr>
          </a:p>
          <a:p>
            <a:pPr marL="342900" indent="-342900" algn="l">
              <a:buFont typeface="Arial" panose="020B0604020202020204" pitchFamily="34" charset="0"/>
              <a:buChar char="•"/>
            </a:pPr>
            <a:r>
              <a:rPr lang="id-ID" b="0" i="0" dirty="0">
                <a:solidFill>
                  <a:schemeClr val="bg1"/>
                </a:solidFill>
                <a:effectLst/>
                <a:latin typeface="Times New Roman" panose="02020603050405020304" pitchFamily="18" charset="0"/>
              </a:rPr>
              <a:t>Mangga</a:t>
            </a:r>
          </a:p>
          <a:p>
            <a:pPr marL="342900" indent="-342900" algn="l">
              <a:buFont typeface="Arial" panose="020B0604020202020204" pitchFamily="34" charset="0"/>
              <a:buChar char="•"/>
            </a:pPr>
            <a:r>
              <a:rPr lang="id-ID" b="0" i="0" dirty="0">
                <a:solidFill>
                  <a:schemeClr val="bg1"/>
                </a:solidFill>
                <a:effectLst/>
                <a:latin typeface="Times New Roman" panose="02020603050405020304" pitchFamily="18" charset="0"/>
              </a:rPr>
              <a:t>Jeruk</a:t>
            </a:r>
          </a:p>
          <a:p>
            <a:pPr marL="342900" indent="-342900" algn="l">
              <a:buFont typeface="Arial" panose="020B0604020202020204" pitchFamily="34" charset="0"/>
              <a:buChar char="•"/>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endParaRPr lang="en-US" b="0" i="0" dirty="0">
              <a:solidFill>
                <a:schemeClr val="bg1"/>
              </a:solidFill>
              <a:effectLst/>
              <a:latin typeface="Times New Roman" panose="02020603050405020304" pitchFamily="18" charset="0"/>
            </a:endParaRPr>
          </a:p>
          <a:p>
            <a:pPr marL="342900" indent="-342900" algn="l">
              <a:buFont typeface="Courier New" panose="02070309020205020404" pitchFamily="49" charset="0"/>
              <a:buChar char="o"/>
            </a:pPr>
            <a:r>
              <a:rPr lang="id-ID" b="0" i="0" dirty="0">
                <a:solidFill>
                  <a:schemeClr val="bg1"/>
                </a:solidFill>
                <a:effectLst/>
                <a:latin typeface="Times New Roman" panose="02020603050405020304" pitchFamily="18" charset="0"/>
              </a:rPr>
              <a:t>Mangga</a:t>
            </a:r>
          </a:p>
          <a:p>
            <a:pPr marL="342900" indent="-342900" algn="l">
              <a:buFont typeface="Courier New" panose="02070309020205020404" pitchFamily="49" charset="0"/>
              <a:buChar char="o"/>
            </a:pPr>
            <a:r>
              <a:rPr lang="id-ID" b="0" i="0" dirty="0">
                <a:solidFill>
                  <a:schemeClr val="bg1"/>
                </a:solidFill>
                <a:effectLst/>
                <a:latin typeface="Times New Roman" panose="02020603050405020304" pitchFamily="18" charset="0"/>
              </a:rPr>
              <a:t>Jeruk</a:t>
            </a:r>
          </a:p>
          <a:p>
            <a:pPr marL="342900" indent="-342900" algn="l">
              <a:buFont typeface="Courier New" panose="02070309020205020404" pitchFamily="49" charset="0"/>
              <a:buChar char="o"/>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algn="l">
              <a:buFont typeface="+mj-lt"/>
              <a:buAutoNum type="alphaLcParenR"/>
            </a:pPr>
            <a:endParaRPr lang="id-ID" b="0" i="0" dirty="0">
              <a:solidFill>
                <a:schemeClr val="bg1"/>
              </a:solidFill>
              <a:effectLst/>
              <a:latin typeface="Times New Roman" panose="02020603050405020304" pitchFamily="18" charset="0"/>
            </a:endParaRPr>
          </a:p>
        </p:txBody>
      </p:sp>
      <p:sp>
        <p:nvSpPr>
          <p:cNvPr id="20" name="TextBox 19">
            <a:extLst>
              <a:ext uri="{FF2B5EF4-FFF2-40B4-BE49-F238E27FC236}">
                <a16:creationId xmlns:a16="http://schemas.microsoft.com/office/drawing/2014/main" id="{CCE79D04-A6FB-4F66-90B2-5D3C918F2061}"/>
              </a:ext>
            </a:extLst>
          </p:cNvPr>
          <p:cNvSpPr txBox="1"/>
          <p:nvPr/>
        </p:nvSpPr>
        <p:spPr>
          <a:xfrm>
            <a:off x="8053913" y="2311073"/>
            <a:ext cx="2617632" cy="3970318"/>
          </a:xfrm>
          <a:prstGeom prst="rect">
            <a:avLst/>
          </a:prstGeom>
          <a:noFill/>
        </p:spPr>
        <p:txBody>
          <a:bodyPr wrap="square">
            <a:spAutoFit/>
          </a:bodyPr>
          <a:lstStyle/>
          <a:p>
            <a:r>
              <a:rPr lang="id-ID" sz="1800" b="1" i="0" dirty="0">
                <a:solidFill>
                  <a:srgbClr val="FFC000"/>
                </a:solidFill>
                <a:effectLst/>
              </a:rPr>
              <a:t>Nested List</a:t>
            </a:r>
            <a:endParaRPr lang="en-US" sz="1800" b="1" i="0" dirty="0">
              <a:solidFill>
                <a:srgbClr val="FFC000"/>
              </a:solidFill>
              <a:effectLst/>
            </a:endParaRPr>
          </a:p>
          <a:p>
            <a:r>
              <a:rPr lang="en-US" sz="1800" b="1" i="0" dirty="0">
                <a:solidFill>
                  <a:srgbClr val="FFC000"/>
                </a:solidFill>
                <a:effectLst/>
              </a:rPr>
              <a:t>(</a:t>
            </a:r>
            <a:r>
              <a:rPr lang="en-US" sz="1800" b="1" i="0" dirty="0" err="1">
                <a:solidFill>
                  <a:srgbClr val="FFC000"/>
                </a:solidFill>
                <a:effectLst/>
              </a:rPr>
              <a:t>gabungan</a:t>
            </a:r>
            <a:r>
              <a:rPr lang="en-US" sz="1800" b="1" i="0" dirty="0">
                <a:solidFill>
                  <a:srgbClr val="FFC000"/>
                </a:solidFill>
                <a:effectLst/>
              </a:rPr>
              <a:t> OL &amp; UL)</a:t>
            </a:r>
          </a:p>
          <a:p>
            <a:endParaRPr lang="en-US" b="1" dirty="0">
              <a:solidFill>
                <a:srgbClr val="FF0000"/>
              </a:solidFill>
              <a:latin typeface="Times New Roman" panose="02020603050405020304" pitchFamily="18" charset="0"/>
            </a:endParaRPr>
          </a:p>
          <a:p>
            <a:pPr marL="342900" indent="-342900">
              <a:buFont typeface="+mj-lt"/>
              <a:buAutoNum type="arabicPeriod"/>
            </a:pPr>
            <a:r>
              <a:rPr lang="en-US" b="1" i="0" dirty="0">
                <a:solidFill>
                  <a:schemeClr val="bg1"/>
                </a:solidFill>
                <a:effectLst/>
                <a:latin typeface="Times New Roman" panose="02020603050405020304" pitchFamily="18" charset="0"/>
              </a:rPr>
              <a:t>Nama </a:t>
            </a:r>
            <a:r>
              <a:rPr lang="en-US" b="1" i="0" dirty="0" err="1">
                <a:solidFill>
                  <a:schemeClr val="bg1"/>
                </a:solidFill>
                <a:effectLst/>
                <a:latin typeface="Times New Roman" panose="02020603050405020304" pitchFamily="18" charset="0"/>
              </a:rPr>
              <a:t>buah</a:t>
            </a:r>
            <a:r>
              <a:rPr lang="en-US" b="1" dirty="0" err="1">
                <a:solidFill>
                  <a:schemeClr val="bg1"/>
                </a:solidFill>
                <a:latin typeface="Times New Roman" panose="02020603050405020304" pitchFamily="18" charset="0"/>
              </a:rPr>
              <a:t>-</a:t>
            </a:r>
            <a:r>
              <a:rPr lang="en-US" b="1" i="0" dirty="0" err="1">
                <a:solidFill>
                  <a:schemeClr val="bg1"/>
                </a:solidFill>
                <a:effectLst/>
                <a:latin typeface="Times New Roman" panose="02020603050405020304" pitchFamily="18" charset="0"/>
              </a:rPr>
              <a:t>buahan</a:t>
            </a:r>
            <a:endParaRPr lang="en-US" b="1" i="0" dirty="0">
              <a:solidFill>
                <a:schemeClr val="bg1"/>
              </a:solidFill>
              <a:effectLst/>
              <a:latin typeface="Times New Roman" panose="02020603050405020304" pitchFamily="18" charset="0"/>
            </a:endParaRPr>
          </a:p>
          <a:p>
            <a:pPr marL="450850" indent="-285750">
              <a:buFont typeface="Wingdings" panose="05000000000000000000" pitchFamily="2" charset="2"/>
              <a:buChar char="§"/>
            </a:pPr>
            <a:r>
              <a:rPr lang="en-US" b="0" i="0" dirty="0">
                <a:solidFill>
                  <a:schemeClr val="bg1"/>
                </a:solidFill>
                <a:effectLst/>
                <a:latin typeface="Times New Roman" panose="02020603050405020304" pitchFamily="18" charset="0"/>
              </a:rPr>
              <a:t>Mangga</a:t>
            </a:r>
          </a:p>
          <a:p>
            <a:pPr marL="450850" indent="-285750">
              <a:buFont typeface="Wingdings" panose="05000000000000000000" pitchFamily="2" charset="2"/>
              <a:buChar char="§"/>
            </a:pPr>
            <a:r>
              <a:rPr lang="en-US" dirty="0">
                <a:solidFill>
                  <a:schemeClr val="bg1"/>
                </a:solidFill>
                <a:latin typeface="Times New Roman" panose="02020603050405020304" pitchFamily="18" charset="0"/>
              </a:rPr>
              <a:t>j</a:t>
            </a:r>
            <a:r>
              <a:rPr lang="id-ID" b="0" i="0" dirty="0">
                <a:solidFill>
                  <a:schemeClr val="bg1"/>
                </a:solidFill>
                <a:effectLst/>
                <a:latin typeface="Times New Roman" panose="02020603050405020304" pitchFamily="18" charset="0"/>
              </a:rPr>
              <a:t>eruk</a:t>
            </a:r>
          </a:p>
          <a:p>
            <a:pPr marL="450850" indent="-285750" algn="l">
              <a:buFont typeface="Wingdings" panose="05000000000000000000" pitchFamily="2" charset="2"/>
              <a:buChar char="§"/>
            </a:pPr>
            <a:r>
              <a:rPr lang="id-ID" b="0" i="0" dirty="0">
                <a:solidFill>
                  <a:schemeClr val="bg1"/>
                </a:solidFill>
                <a:effectLst/>
                <a:latin typeface="Times New Roman" panose="02020603050405020304" pitchFamily="18" charset="0"/>
              </a:rPr>
              <a:t>Apel</a:t>
            </a:r>
            <a:endParaRPr lang="en-US" b="0" i="0" dirty="0">
              <a:solidFill>
                <a:schemeClr val="bg1"/>
              </a:solidFill>
              <a:effectLst/>
              <a:latin typeface="Times New Roman" panose="02020603050405020304" pitchFamily="18" charset="0"/>
            </a:endParaRPr>
          </a:p>
          <a:p>
            <a:pPr marL="450850" indent="-285750" algn="l">
              <a:buFont typeface="Wingdings" panose="05000000000000000000" pitchFamily="2" charset="2"/>
              <a:buChar char="§"/>
            </a:pPr>
            <a:endParaRPr lang="en-US" b="0" i="0" dirty="0">
              <a:solidFill>
                <a:schemeClr val="bg1"/>
              </a:solidFill>
              <a:effectLst/>
              <a:latin typeface="Times New Roman" panose="02020603050405020304" pitchFamily="18" charset="0"/>
            </a:endParaRPr>
          </a:p>
          <a:p>
            <a:pPr marL="342900" indent="-342900">
              <a:buFont typeface="+mj-lt"/>
              <a:buAutoNum type="arabicPeriod" startAt="2"/>
            </a:pPr>
            <a:r>
              <a:rPr lang="en-US" b="1" dirty="0">
                <a:solidFill>
                  <a:schemeClr val="bg1"/>
                </a:solidFill>
                <a:latin typeface="Times New Roman" panose="02020603050405020304" pitchFamily="18" charset="0"/>
              </a:rPr>
              <a:t>Brand motor</a:t>
            </a:r>
            <a:endParaRPr lang="en-US" b="1" i="0" dirty="0">
              <a:solidFill>
                <a:schemeClr val="bg1"/>
              </a:solidFill>
              <a:effectLst/>
              <a:latin typeface="Times New Roman" panose="02020603050405020304" pitchFamily="18" charset="0"/>
            </a:endParaRPr>
          </a:p>
          <a:p>
            <a:pPr marL="450850" indent="-285750">
              <a:buFont typeface="Wingdings" panose="05000000000000000000" pitchFamily="2" charset="2"/>
              <a:buChar char="§"/>
            </a:pPr>
            <a:r>
              <a:rPr lang="en-US" b="0" i="0" dirty="0">
                <a:solidFill>
                  <a:schemeClr val="bg1"/>
                </a:solidFill>
                <a:effectLst/>
                <a:latin typeface="Times New Roman" panose="02020603050405020304" pitchFamily="18" charset="0"/>
              </a:rPr>
              <a:t>Yamaha</a:t>
            </a:r>
          </a:p>
          <a:p>
            <a:pPr marL="450850" indent="-285750">
              <a:buFont typeface="Wingdings" panose="05000000000000000000" pitchFamily="2" charset="2"/>
              <a:buChar char="§"/>
            </a:pPr>
            <a:r>
              <a:rPr lang="en-US" dirty="0">
                <a:solidFill>
                  <a:schemeClr val="bg1"/>
                </a:solidFill>
                <a:latin typeface="Times New Roman" panose="02020603050405020304" pitchFamily="18" charset="0"/>
              </a:rPr>
              <a:t>Honda</a:t>
            </a:r>
            <a:endParaRPr lang="id-ID" b="0" i="0" dirty="0">
              <a:solidFill>
                <a:schemeClr val="bg1"/>
              </a:solidFill>
              <a:effectLst/>
              <a:latin typeface="Times New Roman" panose="02020603050405020304" pitchFamily="18" charset="0"/>
            </a:endParaRPr>
          </a:p>
          <a:p>
            <a:pPr marL="450850" indent="-285750" algn="l">
              <a:buFont typeface="Wingdings" panose="05000000000000000000" pitchFamily="2" charset="2"/>
              <a:buChar char="§"/>
            </a:pPr>
            <a:r>
              <a:rPr lang="en-US" dirty="0" err="1">
                <a:solidFill>
                  <a:schemeClr val="bg1"/>
                </a:solidFill>
                <a:latin typeface="Times New Roman" panose="02020603050405020304" pitchFamily="18" charset="0"/>
              </a:rPr>
              <a:t>Sizuki</a:t>
            </a:r>
            <a:r>
              <a:rPr lang="en-US" dirty="0">
                <a:solidFill>
                  <a:schemeClr val="bg1"/>
                </a:solidFill>
                <a:latin typeface="Times New Roman" panose="02020603050405020304" pitchFamily="18" charset="0"/>
              </a:rPr>
              <a:t> </a:t>
            </a:r>
            <a:endParaRPr lang="en-US" b="0" i="0" dirty="0">
              <a:solidFill>
                <a:schemeClr val="bg1"/>
              </a:solidFill>
              <a:effectLst/>
              <a:latin typeface="Times New Roman" panose="02020603050405020304" pitchFamily="18" charset="0"/>
            </a:endParaRPr>
          </a:p>
          <a:p>
            <a:pPr marL="450850" indent="-285750" algn="l">
              <a:buFont typeface="Wingdings" panose="05000000000000000000" pitchFamily="2" charset="2"/>
              <a:buChar char="§"/>
            </a:pPr>
            <a:endParaRPr lang="en-US" b="0" i="0" dirty="0">
              <a:solidFill>
                <a:schemeClr val="bg1"/>
              </a:solidFill>
              <a:effectLst/>
              <a:latin typeface="Times New Roman" panose="02020603050405020304" pitchFamily="18" charset="0"/>
            </a:endParaRPr>
          </a:p>
          <a:p>
            <a:pPr algn="l"/>
            <a:endParaRPr lang="en-US"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618733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16" name="TextBox 15">
            <a:extLst>
              <a:ext uri="{FF2B5EF4-FFF2-40B4-BE49-F238E27FC236}">
                <a16:creationId xmlns:a16="http://schemas.microsoft.com/office/drawing/2014/main" id="{1E330B13-A8DD-4AA0-B6FE-E5C03876497A}"/>
              </a:ext>
            </a:extLst>
          </p:cNvPr>
          <p:cNvSpPr txBox="1"/>
          <p:nvPr/>
        </p:nvSpPr>
        <p:spPr>
          <a:xfrm>
            <a:off x="2458303" y="2875002"/>
            <a:ext cx="6943298" cy="1107996"/>
          </a:xfrm>
          <a:prstGeom prst="rect">
            <a:avLst/>
          </a:prstGeom>
          <a:noFill/>
        </p:spPr>
        <p:txBody>
          <a:bodyPr wrap="square">
            <a:spAutoFit/>
          </a:bodyPr>
          <a:lstStyle/>
          <a:p>
            <a:pPr lvl="0" algn="ctr"/>
            <a:r>
              <a:rPr lang="en-US" sz="6600" b="1" dirty="0">
                <a:solidFill>
                  <a:schemeClr val="bg1"/>
                </a:solidFill>
                <a:latin typeface="Okta Bold" panose="00000800000000000000" pitchFamily="50" charset="0"/>
              </a:rPr>
              <a:t>LATIHAN</a:t>
            </a:r>
            <a:endParaRPr lang="id-ID" sz="6600" dirty="0">
              <a:solidFill>
                <a:srgbClr val="FF0000"/>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38261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a:extLst>
              <a:ext uri="{FF2B5EF4-FFF2-40B4-BE49-F238E27FC236}">
                <a16:creationId xmlns:a16="http://schemas.microsoft.com/office/drawing/2014/main" id="{CF0A1ECE-25A2-410F-9076-A6D6F52E7BF7}"/>
              </a:ext>
            </a:extLst>
          </p:cNvPr>
          <p:cNvPicPr>
            <a:picLocks noChangeAspect="1"/>
          </p:cNvPicPr>
          <p:nvPr/>
        </p:nvPicPr>
        <p:blipFill rotWithShape="1">
          <a:blip r:embed="rId2"/>
          <a:srcRect l="28632" t="782" r="17743" b="2198"/>
          <a:stretch/>
        </p:blipFill>
        <p:spPr>
          <a:xfrm>
            <a:off x="180818" y="466183"/>
            <a:ext cx="6149702" cy="6255339"/>
          </a:xfrm>
          <a:prstGeom prst="rect">
            <a:avLst/>
          </a:prstGeom>
        </p:spPr>
      </p:pic>
      <p:sp>
        <p:nvSpPr>
          <p:cNvPr id="8" name="TextBox 7">
            <a:extLst>
              <a:ext uri="{FF2B5EF4-FFF2-40B4-BE49-F238E27FC236}">
                <a16:creationId xmlns:a16="http://schemas.microsoft.com/office/drawing/2014/main" id="{F19A7709-23D4-4F74-B804-5033497709FD}"/>
              </a:ext>
            </a:extLst>
          </p:cNvPr>
          <p:cNvSpPr txBox="1"/>
          <p:nvPr/>
        </p:nvSpPr>
        <p:spPr>
          <a:xfrm>
            <a:off x="6500280" y="633119"/>
            <a:ext cx="5433391" cy="4801314"/>
          </a:xfrm>
          <a:prstGeom prst="rect">
            <a:avLst/>
          </a:prstGeom>
          <a:noFill/>
        </p:spPr>
        <p:txBody>
          <a:bodyPr wrap="square">
            <a:spAutoFit/>
          </a:bodyPr>
          <a:lstStyle/>
          <a:p>
            <a:r>
              <a:rPr lang="en-US" sz="1800" b="1" i="0" dirty="0" err="1">
                <a:solidFill>
                  <a:schemeClr val="bg1"/>
                </a:solidFill>
                <a:effectLst/>
                <a:latin typeface="arial" panose="020B0604020202020204" pitchFamily="34" charset="0"/>
              </a:rPr>
              <a:t>Coba</a:t>
            </a:r>
            <a:r>
              <a:rPr lang="en-US" sz="1800" b="1" i="0" dirty="0">
                <a:solidFill>
                  <a:schemeClr val="bg1"/>
                </a:solidFill>
                <a:effectLst/>
                <a:latin typeface="arial" panose="020B0604020202020204" pitchFamily="34" charset="0"/>
              </a:rPr>
              <a:t> kalian </a:t>
            </a:r>
            <a:r>
              <a:rPr lang="en-US" sz="1800" b="1" i="0" dirty="0" err="1">
                <a:solidFill>
                  <a:schemeClr val="bg1"/>
                </a:solidFill>
                <a:effectLst/>
                <a:latin typeface="arial" panose="020B0604020202020204" pitchFamily="34" charset="0"/>
              </a:rPr>
              <a:t>ketik</a:t>
            </a:r>
            <a:r>
              <a:rPr lang="en-US" sz="1800" b="1" i="0" dirty="0">
                <a:solidFill>
                  <a:schemeClr val="bg1"/>
                </a:solidFill>
                <a:effectLst/>
                <a:latin typeface="arial" panose="020B0604020202020204" pitchFamily="34" charset="0"/>
              </a:rPr>
              <a:t> </a:t>
            </a:r>
            <a:r>
              <a:rPr lang="en-US" sz="1800" b="1" i="0" dirty="0" err="1">
                <a:solidFill>
                  <a:schemeClr val="bg1"/>
                </a:solidFill>
                <a:effectLst/>
                <a:latin typeface="arial" panose="020B0604020202020204" pitchFamily="34" charset="0"/>
              </a:rPr>
              <a:t>ulang</a:t>
            </a:r>
            <a:r>
              <a:rPr lang="en-US" sz="1800" b="1" i="0" dirty="0">
                <a:solidFill>
                  <a:schemeClr val="bg1"/>
                </a:solidFill>
                <a:effectLst/>
                <a:latin typeface="arial" panose="020B0604020202020204" pitchFamily="34" charset="0"/>
              </a:rPr>
              <a:t> pada NOTEPAD </a:t>
            </a:r>
            <a:r>
              <a:rPr lang="en-US" sz="1800" b="1" i="0" dirty="0" err="1">
                <a:solidFill>
                  <a:schemeClr val="bg1"/>
                </a:solidFill>
                <a:effectLst/>
                <a:latin typeface="arial" panose="020B0604020202020204" pitchFamily="34" charset="0"/>
              </a:rPr>
              <a:t>teks</a:t>
            </a:r>
            <a:r>
              <a:rPr lang="en-US" sz="1800" b="1" i="0" dirty="0">
                <a:solidFill>
                  <a:schemeClr val="bg1"/>
                </a:solidFill>
                <a:effectLst/>
                <a:latin typeface="arial" panose="020B0604020202020204" pitchFamily="34" charset="0"/>
              </a:rPr>
              <a:t> </a:t>
            </a:r>
            <a:r>
              <a:rPr lang="en-US" sz="1800" b="1" i="0" dirty="0" err="1">
                <a:solidFill>
                  <a:schemeClr val="bg1"/>
                </a:solidFill>
                <a:effectLst/>
                <a:latin typeface="arial" panose="020B0604020202020204" pitchFamily="34" charset="0"/>
              </a:rPr>
              <a:t>yg</a:t>
            </a:r>
            <a:r>
              <a:rPr lang="en-US" sz="1800" b="1" i="0" dirty="0">
                <a:solidFill>
                  <a:schemeClr val="bg1"/>
                </a:solidFill>
                <a:effectLst/>
                <a:latin typeface="arial" panose="020B0604020202020204" pitchFamily="34" charset="0"/>
              </a:rPr>
              <a:t> </a:t>
            </a:r>
            <a:r>
              <a:rPr lang="en-US" sz="1800" b="1" i="0" dirty="0" err="1">
                <a:solidFill>
                  <a:schemeClr val="bg1"/>
                </a:solidFill>
                <a:effectLst/>
                <a:latin typeface="arial" panose="020B0604020202020204" pitchFamily="34" charset="0"/>
              </a:rPr>
              <a:t>ada</a:t>
            </a:r>
            <a:r>
              <a:rPr lang="en-US" sz="1800" b="1" i="0" dirty="0">
                <a:solidFill>
                  <a:schemeClr val="bg1"/>
                </a:solidFill>
                <a:effectLst/>
                <a:latin typeface="arial" panose="020B0604020202020204" pitchFamily="34" charset="0"/>
              </a:rPr>
              <a:t> di </a:t>
            </a:r>
            <a:r>
              <a:rPr lang="en-US" sz="1800" b="1" i="0" dirty="0" err="1">
                <a:solidFill>
                  <a:schemeClr val="bg1"/>
                </a:solidFill>
                <a:effectLst/>
                <a:latin typeface="arial" panose="020B0604020202020204" pitchFamily="34" charset="0"/>
              </a:rPr>
              <a:t>kotak</a:t>
            </a:r>
            <a:r>
              <a:rPr lang="en-US" sz="1800" b="1" i="0" dirty="0">
                <a:solidFill>
                  <a:schemeClr val="bg1"/>
                </a:solidFill>
                <a:effectLst/>
                <a:latin typeface="arial" panose="020B0604020202020204" pitchFamily="34" charset="0"/>
              </a:rPr>
              <a:t> </a:t>
            </a:r>
            <a:r>
              <a:rPr lang="en-US" sz="1800" b="1" i="0" dirty="0" err="1">
                <a:solidFill>
                  <a:schemeClr val="bg1"/>
                </a:solidFill>
                <a:effectLst/>
                <a:latin typeface="arial" panose="020B0604020202020204" pitchFamily="34" charset="0"/>
              </a:rPr>
              <a:t>putih</a:t>
            </a:r>
            <a:r>
              <a:rPr lang="en-US" sz="1800" b="1" i="0" dirty="0">
                <a:solidFill>
                  <a:schemeClr val="bg1"/>
                </a:solidFill>
                <a:effectLst/>
                <a:latin typeface="arial" panose="020B0604020202020204" pitchFamily="34" charset="0"/>
              </a:rPr>
              <a:t> </a:t>
            </a:r>
            <a:r>
              <a:rPr lang="en-US" sz="1800" b="1" i="0" dirty="0" err="1">
                <a:solidFill>
                  <a:schemeClr val="bg1"/>
                </a:solidFill>
                <a:effectLst/>
                <a:latin typeface="arial" panose="020B0604020202020204" pitchFamily="34" charset="0"/>
              </a:rPr>
              <a:t>sampai</a:t>
            </a:r>
            <a:r>
              <a:rPr lang="en-US" sz="1800" b="1" i="0" dirty="0">
                <a:solidFill>
                  <a:schemeClr val="bg1"/>
                </a:solidFill>
                <a:effectLst/>
                <a:latin typeface="arial" panose="020B0604020202020204" pitchFamily="34" charset="0"/>
              </a:rPr>
              <a:t> slide 8</a:t>
            </a:r>
            <a:r>
              <a:rPr lang="en-US" b="1" dirty="0">
                <a:solidFill>
                  <a:schemeClr val="bg1"/>
                </a:solidFill>
                <a:latin typeface="arial" panose="020B0604020202020204" pitchFamily="34" charset="0"/>
              </a:rPr>
              <a:t>.</a:t>
            </a:r>
            <a:r>
              <a:rPr lang="en-US" sz="1800" b="1" i="0" dirty="0">
                <a:solidFill>
                  <a:schemeClr val="bg1"/>
                </a:solidFill>
                <a:effectLst/>
                <a:latin typeface="arial" panose="020B0604020202020204" pitchFamily="34" charset="0"/>
              </a:rPr>
              <a:t> </a:t>
            </a:r>
          </a:p>
          <a:p>
            <a:endParaRPr lang="en-US" b="1" dirty="0">
              <a:solidFill>
                <a:schemeClr val="bg1"/>
              </a:solidFill>
              <a:latin typeface="arial" panose="020B0604020202020204" pitchFamily="34" charset="0"/>
            </a:endParaRPr>
          </a:p>
          <a:p>
            <a:r>
              <a:rPr lang="en-US" b="1" dirty="0">
                <a:solidFill>
                  <a:schemeClr val="bg1"/>
                </a:solidFill>
                <a:latin typeface="arial" panose="020B0604020202020204" pitchFamily="34" charset="0"/>
              </a:rPr>
              <a:t>Lalu SAVE AS</a:t>
            </a:r>
          </a:p>
          <a:p>
            <a:r>
              <a:rPr lang="en-US" b="1" dirty="0">
                <a:solidFill>
                  <a:schemeClr val="bg1"/>
                </a:solidFill>
                <a:latin typeface="arial" panose="020B0604020202020204" pitchFamily="34" charset="0"/>
              </a:rPr>
              <a:t>File </a:t>
            </a:r>
            <a:r>
              <a:rPr lang="en-US" b="1" dirty="0" err="1">
                <a:solidFill>
                  <a:schemeClr val="bg1"/>
                </a:solidFill>
                <a:latin typeface="arial" panose="020B0604020202020204" pitchFamily="34" charset="0"/>
              </a:rPr>
              <a:t>nama</a:t>
            </a:r>
            <a:r>
              <a:rPr lang="en-US" b="1" dirty="0">
                <a:solidFill>
                  <a:schemeClr val="bg1"/>
                </a:solidFill>
                <a:latin typeface="arial" panose="020B0604020202020204" pitchFamily="34" charset="0"/>
              </a:rPr>
              <a:t> : kelas_nim_nama</a:t>
            </a:r>
            <a:r>
              <a:rPr lang="en-US" b="1" dirty="0">
                <a:solidFill>
                  <a:srgbClr val="FFFF00"/>
                </a:solidFill>
                <a:latin typeface="arial" panose="020B0604020202020204" pitchFamily="34" charset="0"/>
              </a:rPr>
              <a:t>.html</a:t>
            </a:r>
          </a:p>
          <a:p>
            <a:endParaRPr lang="en-US" b="1" dirty="0">
              <a:solidFill>
                <a:srgbClr val="FFFF00"/>
              </a:solidFill>
              <a:latin typeface="arial" panose="020B0604020202020204" pitchFamily="34" charset="0"/>
            </a:endParaRPr>
          </a:p>
          <a:p>
            <a:r>
              <a:rPr lang="en-US" b="1" dirty="0">
                <a:solidFill>
                  <a:schemeClr val="bg1"/>
                </a:solidFill>
                <a:latin typeface="arial" panose="020B0604020202020204" pitchFamily="34" charset="0"/>
              </a:rPr>
              <a:t>Save as type:</a:t>
            </a:r>
          </a:p>
          <a:p>
            <a:r>
              <a:rPr lang="en-US" b="1" dirty="0">
                <a:solidFill>
                  <a:srgbClr val="FFFF00"/>
                </a:solidFill>
                <a:latin typeface="arial" panose="020B0604020202020204" pitchFamily="34" charset="0"/>
              </a:rPr>
              <a:t>All File (*.*)</a:t>
            </a:r>
          </a:p>
          <a:p>
            <a:endParaRPr lang="en-US" b="1" dirty="0">
              <a:solidFill>
                <a:srgbClr val="FFFF00"/>
              </a:solidFill>
              <a:latin typeface="arial" panose="020B0604020202020204" pitchFamily="34" charset="0"/>
            </a:endParaRPr>
          </a:p>
          <a:p>
            <a:r>
              <a:rPr lang="en-US" b="1" dirty="0">
                <a:solidFill>
                  <a:srgbClr val="FF0000"/>
                </a:solidFill>
                <a:latin typeface="arial" panose="020B0604020202020204" pitchFamily="34" charset="0"/>
              </a:rPr>
              <a:t>&lt;</a:t>
            </a:r>
            <a:r>
              <a:rPr lang="en-US" b="1" dirty="0" err="1">
                <a:solidFill>
                  <a:srgbClr val="FF0000"/>
                </a:solidFill>
                <a:latin typeface="arial" panose="020B0604020202020204" pitchFamily="34" charset="0"/>
              </a:rPr>
              <a:t>ol</a:t>
            </a:r>
            <a:r>
              <a:rPr lang="en-US" b="1" dirty="0">
                <a:solidFill>
                  <a:srgbClr val="FF0000"/>
                </a:solidFill>
                <a:latin typeface="arial" panose="020B0604020202020204" pitchFamily="34" charset="0"/>
              </a:rPr>
              <a:t>&gt; Ordered List </a:t>
            </a:r>
          </a:p>
          <a:p>
            <a:r>
              <a:rPr lang="en-US" b="1" dirty="0">
                <a:solidFill>
                  <a:srgbClr val="FF0000"/>
                </a:solidFill>
                <a:latin typeface="arial" panose="020B0604020202020204" pitchFamily="34" charset="0"/>
              </a:rPr>
              <a:t>&lt;ul&gt; Unordered List </a:t>
            </a:r>
          </a:p>
          <a:p>
            <a:r>
              <a:rPr lang="en-US" b="1" dirty="0">
                <a:solidFill>
                  <a:srgbClr val="FF0000"/>
                </a:solidFill>
                <a:latin typeface="arial" panose="020B0604020202020204" pitchFamily="34" charset="0"/>
              </a:rPr>
              <a:t>&lt;li&gt;  list</a:t>
            </a:r>
          </a:p>
          <a:p>
            <a:endParaRPr lang="en-US" b="1" dirty="0">
              <a:solidFill>
                <a:srgbClr val="FFFF00"/>
              </a:solidFill>
              <a:latin typeface="arial" panose="020B0604020202020204" pitchFamily="34" charset="0"/>
            </a:endParaRPr>
          </a:p>
          <a:p>
            <a:endParaRPr lang="en-US" b="1" dirty="0">
              <a:solidFill>
                <a:srgbClr val="FFFF00"/>
              </a:solidFill>
              <a:latin typeface="arial" panose="020B0604020202020204" pitchFamily="34" charset="0"/>
            </a:endParaRPr>
          </a:p>
          <a:p>
            <a:endParaRPr lang="en-US" b="1" dirty="0">
              <a:solidFill>
                <a:srgbClr val="FFFF00"/>
              </a:solidFill>
              <a:latin typeface="arial" panose="020B0604020202020204" pitchFamily="34" charset="0"/>
            </a:endParaRPr>
          </a:p>
          <a:p>
            <a:endParaRPr lang="en-US" b="1" dirty="0">
              <a:solidFill>
                <a:srgbClr val="FFFF00"/>
              </a:solidFill>
              <a:latin typeface="arial" panose="020B0604020202020204" pitchFamily="34" charset="0"/>
            </a:endParaRPr>
          </a:p>
          <a:p>
            <a:endParaRPr lang="en-US" b="1" dirty="0">
              <a:solidFill>
                <a:srgbClr val="FFFF00"/>
              </a:solidFill>
              <a:latin typeface="arial" panose="020B0604020202020204" pitchFamily="34" charset="0"/>
            </a:endParaRPr>
          </a:p>
        </p:txBody>
      </p:sp>
      <p:sp>
        <p:nvSpPr>
          <p:cNvPr id="10" name="TextBox 9">
            <a:extLst>
              <a:ext uri="{FF2B5EF4-FFF2-40B4-BE49-F238E27FC236}">
                <a16:creationId xmlns:a16="http://schemas.microsoft.com/office/drawing/2014/main" id="{3E48CF26-C570-4C60-8C25-0A97168E3418}"/>
              </a:ext>
            </a:extLst>
          </p:cNvPr>
          <p:cNvSpPr txBox="1"/>
          <p:nvPr/>
        </p:nvSpPr>
        <p:spPr>
          <a:xfrm>
            <a:off x="6500280" y="53706"/>
            <a:ext cx="3876053" cy="523220"/>
          </a:xfrm>
          <a:prstGeom prst="rect">
            <a:avLst/>
          </a:prstGeom>
          <a:noFill/>
        </p:spPr>
        <p:txBody>
          <a:bodyPr wrap="square">
            <a:spAutoFit/>
          </a:bodyPr>
          <a:lstStyle/>
          <a:p>
            <a:r>
              <a:rPr lang="en-US" sz="2800" b="1" i="0" dirty="0">
                <a:solidFill>
                  <a:schemeClr val="bg1"/>
                </a:solidFill>
                <a:effectLst/>
                <a:latin typeface="arial" panose="020B0604020202020204" pitchFamily="34" charset="0"/>
              </a:rPr>
              <a:t>LATIHAN</a:t>
            </a:r>
            <a:endParaRPr lang="id-ID" sz="2800" dirty="0"/>
          </a:p>
        </p:txBody>
      </p:sp>
      <p:grpSp>
        <p:nvGrpSpPr>
          <p:cNvPr id="24" name="Group 23">
            <a:extLst>
              <a:ext uri="{FF2B5EF4-FFF2-40B4-BE49-F238E27FC236}">
                <a16:creationId xmlns:a16="http://schemas.microsoft.com/office/drawing/2014/main" id="{FCAC55E6-9A23-4CB0-B186-686F3809DF3C}"/>
              </a:ext>
            </a:extLst>
          </p:cNvPr>
          <p:cNvGrpSpPr/>
          <p:nvPr/>
        </p:nvGrpSpPr>
        <p:grpSpPr>
          <a:xfrm>
            <a:off x="6728346" y="4824483"/>
            <a:ext cx="1310181" cy="1952705"/>
            <a:chOff x="6728346" y="4824483"/>
            <a:chExt cx="1310181" cy="1952705"/>
          </a:xfrm>
        </p:grpSpPr>
        <p:cxnSp>
          <p:nvCxnSpPr>
            <p:cNvPr id="14" name="Straight Arrow Connector 13">
              <a:extLst>
                <a:ext uri="{FF2B5EF4-FFF2-40B4-BE49-F238E27FC236}">
                  <a16:creationId xmlns:a16="http://schemas.microsoft.com/office/drawing/2014/main" id="{C3407BE2-3F17-4691-AB4E-C54025A04003}"/>
                </a:ext>
              </a:extLst>
            </p:cNvPr>
            <p:cNvCxnSpPr/>
            <p:nvPr/>
          </p:nvCxnSpPr>
          <p:spPr>
            <a:xfrm>
              <a:off x="6728346" y="4824483"/>
              <a:ext cx="0" cy="18970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3EB6CB-5FB5-45A8-A9BB-F8E64856CF0E}"/>
                </a:ext>
              </a:extLst>
            </p:cNvPr>
            <p:cNvSpPr txBox="1"/>
            <p:nvPr/>
          </p:nvSpPr>
          <p:spPr>
            <a:xfrm>
              <a:off x="6840941" y="6407856"/>
              <a:ext cx="1197586" cy="369332"/>
            </a:xfrm>
            <a:prstGeom prst="rect">
              <a:avLst/>
            </a:prstGeom>
            <a:noFill/>
          </p:spPr>
          <p:txBody>
            <a:bodyPr wrap="square">
              <a:spAutoFit/>
            </a:bodyPr>
            <a:lstStyle/>
            <a:p>
              <a:r>
                <a:rPr lang="en-US" b="1" dirty="0">
                  <a:solidFill>
                    <a:srgbClr val="FFFF00"/>
                  </a:solidFill>
                  <a:latin typeface="arial" panose="020B0604020202020204" pitchFamily="34" charset="0"/>
                </a:rPr>
                <a:t> </a:t>
              </a:r>
              <a:r>
                <a:rPr lang="en-US" b="1" dirty="0">
                  <a:solidFill>
                    <a:schemeClr val="accent1"/>
                  </a:solidFill>
                  <a:latin typeface="arial" panose="020B0604020202020204" pitchFamily="34" charset="0"/>
                </a:rPr>
                <a:t>NEXT</a:t>
              </a:r>
              <a:endParaRPr lang="id-ID" dirty="0"/>
            </a:p>
          </p:txBody>
        </p:sp>
      </p:grpSp>
    </p:spTree>
    <p:extLst>
      <p:ext uri="{BB962C8B-B14F-4D97-AF65-F5344CB8AC3E}">
        <p14:creationId xmlns:p14="http://schemas.microsoft.com/office/powerpoint/2010/main" val="3032638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04BEE716-27BF-41D3-9B6E-2FB865FF9EB8}"/>
              </a:ext>
            </a:extLst>
          </p:cNvPr>
          <p:cNvGrpSpPr/>
          <p:nvPr/>
        </p:nvGrpSpPr>
        <p:grpSpPr>
          <a:xfrm>
            <a:off x="6728346" y="4824483"/>
            <a:ext cx="1310181" cy="1952705"/>
            <a:chOff x="6728346" y="4824483"/>
            <a:chExt cx="1310181" cy="1952705"/>
          </a:xfrm>
        </p:grpSpPr>
        <p:cxnSp>
          <p:nvCxnSpPr>
            <p:cNvPr id="9" name="Straight Arrow Connector 8">
              <a:extLst>
                <a:ext uri="{FF2B5EF4-FFF2-40B4-BE49-F238E27FC236}">
                  <a16:creationId xmlns:a16="http://schemas.microsoft.com/office/drawing/2014/main" id="{987421DF-737F-4BC4-85E5-599FD7ADC339}"/>
                </a:ext>
              </a:extLst>
            </p:cNvPr>
            <p:cNvCxnSpPr/>
            <p:nvPr/>
          </p:nvCxnSpPr>
          <p:spPr>
            <a:xfrm>
              <a:off x="6728346" y="4824483"/>
              <a:ext cx="0" cy="18970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421460-C8DC-4BD6-94B1-39B8731963C7}"/>
                </a:ext>
              </a:extLst>
            </p:cNvPr>
            <p:cNvSpPr txBox="1"/>
            <p:nvPr/>
          </p:nvSpPr>
          <p:spPr>
            <a:xfrm>
              <a:off x="6840941" y="6407856"/>
              <a:ext cx="1197586" cy="369332"/>
            </a:xfrm>
            <a:prstGeom prst="rect">
              <a:avLst/>
            </a:prstGeom>
            <a:noFill/>
          </p:spPr>
          <p:txBody>
            <a:bodyPr wrap="square">
              <a:spAutoFit/>
            </a:bodyPr>
            <a:lstStyle/>
            <a:p>
              <a:r>
                <a:rPr lang="en-US" b="1" dirty="0">
                  <a:solidFill>
                    <a:srgbClr val="FFFF00"/>
                  </a:solidFill>
                  <a:latin typeface="arial" panose="020B0604020202020204" pitchFamily="34" charset="0"/>
                </a:rPr>
                <a:t> </a:t>
              </a:r>
              <a:r>
                <a:rPr lang="en-US" b="1" dirty="0">
                  <a:solidFill>
                    <a:schemeClr val="accent1"/>
                  </a:solidFill>
                  <a:latin typeface="arial" panose="020B0604020202020204" pitchFamily="34" charset="0"/>
                </a:rPr>
                <a:t>NEXT</a:t>
              </a:r>
              <a:endParaRPr lang="id-ID" dirty="0"/>
            </a:p>
          </p:txBody>
        </p:sp>
      </p:grpSp>
      <p:pic>
        <p:nvPicPr>
          <p:cNvPr id="12" name="Picture 11">
            <a:extLst>
              <a:ext uri="{FF2B5EF4-FFF2-40B4-BE49-F238E27FC236}">
                <a16:creationId xmlns:a16="http://schemas.microsoft.com/office/drawing/2014/main" id="{AB74BD1A-779D-4C66-AFAD-78E3C1176AA5}"/>
              </a:ext>
            </a:extLst>
          </p:cNvPr>
          <p:cNvPicPr>
            <a:picLocks noChangeAspect="1"/>
          </p:cNvPicPr>
          <p:nvPr/>
        </p:nvPicPr>
        <p:blipFill rotWithShape="1">
          <a:blip r:embed="rId2"/>
          <a:srcRect l="29982" t="782" r="16623" b="2198"/>
          <a:stretch/>
        </p:blipFill>
        <p:spPr>
          <a:xfrm>
            <a:off x="163774" y="360281"/>
            <a:ext cx="6227030" cy="6361241"/>
          </a:xfrm>
          <a:prstGeom prst="rect">
            <a:avLst/>
          </a:prstGeom>
        </p:spPr>
      </p:pic>
    </p:spTree>
    <p:extLst>
      <p:ext uri="{BB962C8B-B14F-4D97-AF65-F5344CB8AC3E}">
        <p14:creationId xmlns:p14="http://schemas.microsoft.com/office/powerpoint/2010/main" val="2955500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a:extLst>
              <a:ext uri="{FF2B5EF4-FFF2-40B4-BE49-F238E27FC236}">
                <a16:creationId xmlns:a16="http://schemas.microsoft.com/office/drawing/2014/main" id="{F1E7C430-CCEA-4FD0-8323-F0F5EC3A705F}"/>
              </a:ext>
            </a:extLst>
          </p:cNvPr>
          <p:cNvPicPr>
            <a:picLocks noChangeAspect="1"/>
          </p:cNvPicPr>
          <p:nvPr/>
        </p:nvPicPr>
        <p:blipFill rotWithShape="1">
          <a:blip r:embed="rId2"/>
          <a:srcRect l="30225" t="3445" r="17163" b="3447"/>
          <a:stretch/>
        </p:blipFill>
        <p:spPr>
          <a:xfrm>
            <a:off x="163773" y="414873"/>
            <a:ext cx="6414449" cy="6382226"/>
          </a:xfrm>
          <a:prstGeom prst="rect">
            <a:avLst/>
          </a:prstGeom>
        </p:spPr>
      </p:pic>
      <p:grpSp>
        <p:nvGrpSpPr>
          <p:cNvPr id="8" name="Group 7">
            <a:extLst>
              <a:ext uri="{FF2B5EF4-FFF2-40B4-BE49-F238E27FC236}">
                <a16:creationId xmlns:a16="http://schemas.microsoft.com/office/drawing/2014/main" id="{6C72EF81-08BB-4037-B09A-5A7258C8C676}"/>
              </a:ext>
            </a:extLst>
          </p:cNvPr>
          <p:cNvGrpSpPr/>
          <p:nvPr/>
        </p:nvGrpSpPr>
        <p:grpSpPr>
          <a:xfrm>
            <a:off x="6728346" y="4824483"/>
            <a:ext cx="1310181" cy="1952705"/>
            <a:chOff x="6728346" y="4824483"/>
            <a:chExt cx="1310181" cy="1952705"/>
          </a:xfrm>
        </p:grpSpPr>
        <p:cxnSp>
          <p:nvCxnSpPr>
            <p:cNvPr id="9" name="Straight Arrow Connector 8">
              <a:extLst>
                <a:ext uri="{FF2B5EF4-FFF2-40B4-BE49-F238E27FC236}">
                  <a16:creationId xmlns:a16="http://schemas.microsoft.com/office/drawing/2014/main" id="{5F825838-7688-484F-8AF3-40FCAF178A04}"/>
                </a:ext>
              </a:extLst>
            </p:cNvPr>
            <p:cNvCxnSpPr/>
            <p:nvPr/>
          </p:nvCxnSpPr>
          <p:spPr>
            <a:xfrm>
              <a:off x="6728346" y="4824483"/>
              <a:ext cx="0" cy="18970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9D2963-36CD-4104-A015-426DD5CA97DF}"/>
                </a:ext>
              </a:extLst>
            </p:cNvPr>
            <p:cNvSpPr txBox="1"/>
            <p:nvPr/>
          </p:nvSpPr>
          <p:spPr>
            <a:xfrm>
              <a:off x="6840941" y="6407856"/>
              <a:ext cx="1197586" cy="369332"/>
            </a:xfrm>
            <a:prstGeom prst="rect">
              <a:avLst/>
            </a:prstGeom>
            <a:noFill/>
          </p:spPr>
          <p:txBody>
            <a:bodyPr wrap="square">
              <a:spAutoFit/>
            </a:bodyPr>
            <a:lstStyle/>
            <a:p>
              <a:r>
                <a:rPr lang="en-US" b="1" dirty="0">
                  <a:solidFill>
                    <a:srgbClr val="FFFF00"/>
                  </a:solidFill>
                  <a:latin typeface="arial" panose="020B0604020202020204" pitchFamily="34" charset="0"/>
                </a:rPr>
                <a:t> </a:t>
              </a:r>
              <a:r>
                <a:rPr lang="en-US" b="1" dirty="0">
                  <a:solidFill>
                    <a:schemeClr val="accent1"/>
                  </a:solidFill>
                  <a:latin typeface="arial" panose="020B0604020202020204" pitchFamily="34" charset="0"/>
                </a:rPr>
                <a:t>NEXT</a:t>
              </a:r>
              <a:endParaRPr lang="id-ID" dirty="0"/>
            </a:p>
          </p:txBody>
        </p:sp>
      </p:grpSp>
    </p:spTree>
    <p:extLst>
      <p:ext uri="{BB962C8B-B14F-4D97-AF65-F5344CB8AC3E}">
        <p14:creationId xmlns:p14="http://schemas.microsoft.com/office/powerpoint/2010/main" val="450663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189FE50B-785A-466D-8AC7-98DDEA7C25A8}"/>
              </a:ext>
            </a:extLst>
          </p:cNvPr>
          <p:cNvPicPr>
            <a:picLocks noChangeAspect="1"/>
          </p:cNvPicPr>
          <p:nvPr/>
        </p:nvPicPr>
        <p:blipFill rotWithShape="1">
          <a:blip r:embed="rId2"/>
          <a:srcRect l="28974" t="10097" r="17294" b="46897"/>
          <a:stretch/>
        </p:blipFill>
        <p:spPr>
          <a:xfrm>
            <a:off x="185623" y="505810"/>
            <a:ext cx="6550925" cy="2947917"/>
          </a:xfrm>
          <a:prstGeom prst="rect">
            <a:avLst/>
          </a:prstGeom>
        </p:spPr>
      </p:pic>
    </p:spTree>
    <p:extLst>
      <p:ext uri="{BB962C8B-B14F-4D97-AF65-F5344CB8AC3E}">
        <p14:creationId xmlns:p14="http://schemas.microsoft.com/office/powerpoint/2010/main" val="3352044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16" name="TextBox 15">
            <a:extLst>
              <a:ext uri="{FF2B5EF4-FFF2-40B4-BE49-F238E27FC236}">
                <a16:creationId xmlns:a16="http://schemas.microsoft.com/office/drawing/2014/main" id="{1E330B13-A8DD-4AA0-B6FE-E5C03876497A}"/>
              </a:ext>
            </a:extLst>
          </p:cNvPr>
          <p:cNvSpPr txBox="1"/>
          <p:nvPr/>
        </p:nvSpPr>
        <p:spPr>
          <a:xfrm>
            <a:off x="2458303" y="2875002"/>
            <a:ext cx="6943298" cy="1107996"/>
          </a:xfrm>
          <a:prstGeom prst="rect">
            <a:avLst/>
          </a:prstGeom>
          <a:noFill/>
        </p:spPr>
        <p:txBody>
          <a:bodyPr wrap="square">
            <a:spAutoFit/>
          </a:bodyPr>
          <a:lstStyle/>
          <a:p>
            <a:pPr lvl="0" algn="ctr"/>
            <a:r>
              <a:rPr lang="en-US" sz="6600" b="1" dirty="0">
                <a:solidFill>
                  <a:schemeClr val="bg1"/>
                </a:solidFill>
                <a:latin typeface="Okta Bold" panose="00000800000000000000" pitchFamily="50" charset="0"/>
              </a:rPr>
              <a:t>CONTOH HASIL</a:t>
            </a:r>
            <a:endParaRPr lang="id-ID" sz="6600" dirty="0">
              <a:solidFill>
                <a:srgbClr val="FF0000"/>
              </a:solidFill>
              <a:latin typeface="Okta Bold" panose="00000800000000000000" pitchFamily="50" charset="0"/>
            </a:endParaRPr>
          </a:p>
        </p:txBody>
      </p:sp>
      <p:sp>
        <p:nvSpPr>
          <p:cNvPr id="5" name="Rectangle 4">
            <a:extLst>
              <a:ext uri="{FF2B5EF4-FFF2-40B4-BE49-F238E27FC236}">
                <a16:creationId xmlns:a16="http://schemas.microsoft.com/office/drawing/2014/main" id="{009EA8AC-4D3B-4176-9599-84218DAE7FB8}"/>
              </a:ext>
            </a:extLst>
          </p:cNvPr>
          <p:cNvSpPr/>
          <p:nvPr/>
        </p:nvSpPr>
        <p:spPr>
          <a:xfrm>
            <a:off x="387576" y="106442"/>
            <a:ext cx="2868093" cy="369332"/>
          </a:xfrm>
          <a:prstGeom prst="rect">
            <a:avLst/>
          </a:prstGeom>
        </p:spPr>
        <p:txBody>
          <a:bodyPr wrap="none">
            <a:spAutoFit/>
          </a:bodyPr>
          <a:lstStyle/>
          <a:p>
            <a:r>
              <a:rPr lang="nn-NO" b="1" dirty="0">
                <a:solidFill>
                  <a:schemeClr val="bg1"/>
                </a:solidFill>
                <a:latin typeface="Okta Bold" panose="00000800000000000000" pitchFamily="50" charset="0"/>
              </a:rPr>
              <a:t>KOMPUTER APLIKASI IT</a:t>
            </a:r>
            <a:endParaRPr lang="id-ID" dirty="0">
              <a:solidFill>
                <a:schemeClr val="bg1"/>
              </a:solidFill>
              <a:latin typeface="Okta Bold" panose="00000800000000000000" pitchFamily="50" charset="0"/>
            </a:endParaRPr>
          </a:p>
        </p:txBody>
      </p:sp>
      <p:sp>
        <p:nvSpPr>
          <p:cNvPr id="6" name="Rectangle 5">
            <a:extLst>
              <a:ext uri="{FF2B5EF4-FFF2-40B4-BE49-F238E27FC236}">
                <a16:creationId xmlns:a16="http://schemas.microsoft.com/office/drawing/2014/main" id="{3D5D0FBB-3335-426F-BD4E-610BEF4C8E90}"/>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71979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2454</TotalTime>
  <Words>340</Words>
  <Application>Microsoft Office PowerPoint</Application>
  <PresentationFormat>Widescreen</PresentationFormat>
  <Paragraphs>112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vt:lpstr>
      <vt:lpstr>Calibri</vt:lpstr>
      <vt:lpstr>Calibri Light</vt:lpstr>
      <vt:lpstr>Courier New</vt:lpstr>
      <vt:lpstr>Okta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Ganjar Miftahuddin</dc:creator>
  <cp:lastModifiedBy>Ganjar Miftahuddin</cp:lastModifiedBy>
  <cp:revision>166</cp:revision>
  <dcterms:created xsi:type="dcterms:W3CDTF">2019-12-02T15:17:46Z</dcterms:created>
  <dcterms:modified xsi:type="dcterms:W3CDTF">2020-10-19T06:11:16Z</dcterms:modified>
</cp:coreProperties>
</file>