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0" r:id="rId4"/>
    <p:sldId id="294" r:id="rId5"/>
    <p:sldId id="293" r:id="rId6"/>
    <p:sldId id="282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1A"/>
    <a:srgbClr val="323F43"/>
    <a:srgbClr val="F68422"/>
    <a:srgbClr val="C3723B"/>
    <a:srgbClr val="35302B"/>
    <a:srgbClr val="796B5A"/>
    <a:srgbClr val="786747"/>
    <a:srgbClr val="60696C"/>
    <a:srgbClr val="E07A0C"/>
    <a:srgbClr val="66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D18A-91C5-4793-8E7F-D6BD7CAB9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0A2D9-650B-499B-BDE3-FCE9816AB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F11B-584C-44B2-AF63-2C12308D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7F48-F534-4216-BE8B-D9C26E1F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93BF-F6F2-46C1-A863-7EA3F1B0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0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7DE6-BD55-4109-ABDD-0A80AA9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4F901-831B-4CF6-85D0-BBFAB24D4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C905-4475-47C7-A3C8-A0DC2D68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8B33-263E-4728-A42A-3F9E32F5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F716E-A904-44BB-B971-08891657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3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98312-643A-4057-9C58-6826B4046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1A03E-7574-483F-B3D2-7D49FDA7D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F8170-BBB0-4DD5-85DA-349E3B43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F3830-D178-497B-A0D6-DAADF54D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A1FA-805C-43D8-8099-C1E93DBE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98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DB55-916B-425F-B3E9-06F513FC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19E2-2999-4D99-949B-B83A2E6E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67E95-DE59-46D3-9EBF-31E895C3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01AF4-EA8F-45F3-B8FF-8D2D2B03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0FA0-BFB9-4A52-81A5-FDAD6440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08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9D9-95FC-43E9-85A1-9348E424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7D505-36BD-43E0-AAA0-46D7441D6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F4BA-89B4-4631-ADA7-658B76DF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E0378-4916-42DE-B370-932CD2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0615-3E24-4EE9-B809-9B58D3DA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84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9B87-7437-41BD-85F4-F231C879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4BD3-0168-4392-A998-1E596C0F8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B091A-BA6E-4A86-AC6D-0EEBAC7C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68FC7-8B15-4B79-A15E-DAEC9852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E4106-4BFE-4C2E-852A-AB429FBE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981D3-1A64-440E-8E29-EC2813EC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44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98F3-9A23-4768-81C4-6ECACD88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0BE25-C7C5-4BDF-A0F9-EE494032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653C6-7D77-47FC-A1A4-23ABDBADC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13A4E-6E17-495A-B61D-2E09FBAF7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6294A-1909-4AA6-A962-AFBE15EDA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783ED-A805-4D7C-BCC6-EC05DA7D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28A30-C20B-49DB-94A6-8385BB7A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9AA6A-82C8-4338-9495-EECBCBA5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37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CC54-2505-4E62-80BD-337F75D0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F6E79-F7DC-4AD1-8426-55633908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9A187-A721-4F99-AA14-D3BC01E1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77261-2539-49A6-8B4D-A1C3583AA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13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1FC9A-2FFA-40FE-9CCE-FC81834E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DBEA9-8584-47DC-8446-1D164C38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0FDB1-F1CE-4F0F-847C-86319A2E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20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3EA7-803B-4303-B8AA-3F905332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01C70-98D7-4EB3-A6D2-8C00E798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CD780-4D5D-412F-B4CD-80E15B1DC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FF9F-AF7C-42BF-885B-BD5D9333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586D9-9F2B-4F28-82C1-0DFAB60F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F7F0A-B207-47DF-B7F8-AEF4DFB0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9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74AE-F51F-44C1-8BAD-01EB1AA2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EC0A9-8126-4369-BFA8-8073D0ACF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8DC14-A4ED-462C-BFA5-273715790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96462-181B-49E3-AC65-B1E9126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B41A-AC6A-4DB2-9769-8A5CE3C5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1821B-4430-4326-A4DD-C54DB0C0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6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99E78-CF00-4000-AD2E-2A358A72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52E94-E0D4-4152-B9E7-3E9F54E1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4DCA-6CF3-416A-837C-623927C0A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7926-14FE-4B9B-9BDA-13BA312DFFF2}" type="datetimeFigureOut">
              <a:rPr lang="id-ID" smtClean="0"/>
              <a:t>10/11/2020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A7E2F-F68A-4040-B56B-3F23480FB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97D5-18F3-48D1-8D2F-C4B4BD385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75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7299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4A99C7-086C-4866-A163-E0BED38ACE6D}"/>
              </a:ext>
            </a:extLst>
          </p:cNvPr>
          <p:cNvGrpSpPr/>
          <p:nvPr/>
        </p:nvGrpSpPr>
        <p:grpSpPr>
          <a:xfrm>
            <a:off x="3328562" y="2605058"/>
            <a:ext cx="3111104" cy="2400657"/>
            <a:chOff x="3792556" y="2633029"/>
            <a:chExt cx="4236509" cy="2400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3FCBE1-FED9-4ACF-BE14-D556C5D32784}"/>
                </a:ext>
              </a:extLst>
            </p:cNvPr>
            <p:cNvSpPr/>
            <p:nvPr/>
          </p:nvSpPr>
          <p:spPr>
            <a:xfrm>
              <a:off x="3792556" y="2633029"/>
              <a:ext cx="4032198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0" b="1" dirty="0">
                  <a:solidFill>
                    <a:schemeClr val="bg1"/>
                  </a:solidFill>
                  <a:latin typeface="Okta Bold" panose="000008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M7</a:t>
              </a:r>
              <a:endParaRPr lang="id-ID" sz="15000" dirty="0">
                <a:solidFill>
                  <a:schemeClr val="bg1"/>
                </a:solidFill>
                <a:latin typeface="Okta Bold" panose="00000800000000000000" pitchFamily="50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A4E1D2B-9BE2-468E-8FAF-98557DE37EAC}"/>
                </a:ext>
              </a:extLst>
            </p:cNvPr>
            <p:cNvSpPr/>
            <p:nvPr/>
          </p:nvSpPr>
          <p:spPr>
            <a:xfrm>
              <a:off x="7559065" y="3265542"/>
              <a:ext cx="470000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sz="8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F678E0-0BA7-48D4-8260-00ED2580328B}"/>
              </a:ext>
            </a:extLst>
          </p:cNvPr>
          <p:cNvSpPr/>
          <p:nvPr/>
        </p:nvSpPr>
        <p:spPr>
          <a:xfrm>
            <a:off x="6822815" y="3039273"/>
            <a:ext cx="40911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CETAK TINGGI</a:t>
            </a:r>
          </a:p>
          <a:p>
            <a:r>
              <a:rPr lang="en-US" sz="2800" b="1" dirty="0">
                <a:solidFill>
                  <a:schemeClr val="bg1"/>
                </a:solidFill>
                <a:effectLst/>
              </a:rPr>
              <a:t>(CUKIL LINOLIUM/ MDF) 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6A5AC3-4938-42B0-8F53-AB4906E196D7}"/>
              </a:ext>
            </a:extLst>
          </p:cNvPr>
          <p:cNvSpPr/>
          <p:nvPr/>
        </p:nvSpPr>
        <p:spPr>
          <a:xfrm>
            <a:off x="6602848" y="3039273"/>
            <a:ext cx="122228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4C081A-B344-43BA-87A4-F186780F8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836" y="2822361"/>
            <a:ext cx="1567800" cy="1567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38CC90-F42E-4308-9C55-80CE8BA241A9}"/>
              </a:ext>
            </a:extLst>
          </p:cNvPr>
          <p:cNvSpPr txBox="1"/>
          <p:nvPr/>
        </p:nvSpPr>
        <p:spPr>
          <a:xfrm>
            <a:off x="6844291" y="3967394"/>
            <a:ext cx="3643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37A0DF-9AD8-4432-8F46-D9C80CB10879}"/>
              </a:ext>
            </a:extLst>
          </p:cNvPr>
          <p:cNvSpPr>
            <a:spLocks noGrp="1"/>
          </p:cNvSpPr>
          <p:nvPr/>
        </p:nvSpPr>
        <p:spPr bwMode="auto">
          <a:xfrm>
            <a:off x="487907" y="475773"/>
            <a:ext cx="6093724" cy="60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CARA CETAK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b="1" dirty="0">
                <a:solidFill>
                  <a:schemeClr val="bg1"/>
                </a:solidFill>
              </a:rPr>
              <a:t>Jika kalian </a:t>
            </a:r>
            <a:r>
              <a:rPr lang="en-US" sz="2100" b="1" dirty="0" err="1">
                <a:solidFill>
                  <a:schemeClr val="bg1"/>
                </a:solidFill>
              </a:rPr>
              <a:t>mengecat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menggunakan</a:t>
            </a:r>
            <a:r>
              <a:rPr lang="en-US" sz="2100" b="1" dirty="0">
                <a:solidFill>
                  <a:schemeClr val="bg1"/>
                </a:solidFill>
              </a:rPr>
              <a:t> roll kalian </a:t>
            </a:r>
            <a:r>
              <a:rPr lang="en-US" sz="2100" b="1" dirty="0" err="1">
                <a:solidFill>
                  <a:schemeClr val="bg1"/>
                </a:solidFill>
              </a:rPr>
              <a:t>bisa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lihat</a:t>
            </a:r>
            <a:r>
              <a:rPr lang="en-US" sz="2100" b="1" dirty="0">
                <a:solidFill>
                  <a:schemeClr val="bg1"/>
                </a:solidFill>
              </a:rPr>
              <a:t> video pada </a:t>
            </a:r>
            <a:r>
              <a:rPr lang="en-US" sz="2100" b="1" dirty="0" err="1">
                <a:solidFill>
                  <a:schemeClr val="bg1"/>
                </a:solidFill>
              </a:rPr>
              <a:t>materi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sebelumnyapada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materi</a:t>
            </a:r>
            <a:r>
              <a:rPr lang="en-US" sz="2100" b="1" dirty="0">
                <a:solidFill>
                  <a:schemeClr val="bg1"/>
                </a:solidFill>
              </a:rPr>
              <a:t> ke-6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b="1" dirty="0">
                <a:solidFill>
                  <a:schemeClr val="bg1"/>
                </a:solidFill>
              </a:rPr>
              <a:t>Jika kalian </a:t>
            </a:r>
            <a:r>
              <a:rPr lang="en-US" sz="2100" b="1" dirty="0" err="1">
                <a:solidFill>
                  <a:schemeClr val="bg1"/>
                </a:solidFill>
              </a:rPr>
              <a:t>mengecat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tampa</a:t>
            </a:r>
            <a:r>
              <a:rPr lang="en-US" sz="2100" b="1" dirty="0">
                <a:solidFill>
                  <a:schemeClr val="bg1"/>
                </a:solidFill>
              </a:rPr>
              <a:t> roll kalian </a:t>
            </a:r>
            <a:r>
              <a:rPr lang="en-US" sz="2100" b="1" dirty="0" err="1">
                <a:solidFill>
                  <a:schemeClr val="bg1"/>
                </a:solidFill>
              </a:rPr>
              <a:t>bisa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mengecatnya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sperti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menggunakan</a:t>
            </a:r>
            <a:r>
              <a:rPr lang="en-US" sz="2100" b="1" dirty="0">
                <a:solidFill>
                  <a:schemeClr val="bg1"/>
                </a:solidFill>
              </a:rPr>
              <a:t> stamp.</a:t>
            </a:r>
          </a:p>
          <a:p>
            <a:pPr marL="723900" eaLnBrk="1" fontAlgn="auto" hangingPunct="1">
              <a:spcAft>
                <a:spcPts val="0"/>
              </a:spcAft>
              <a:defRPr/>
            </a:pPr>
            <a:r>
              <a:rPr lang="en-US" sz="2100" b="1" dirty="0" err="1">
                <a:solidFill>
                  <a:schemeClr val="bg1"/>
                </a:solidFill>
              </a:rPr>
              <a:t>Sediakan</a:t>
            </a:r>
            <a:r>
              <a:rPr lang="en-US" sz="2100" b="1" dirty="0">
                <a:solidFill>
                  <a:schemeClr val="bg1"/>
                </a:solidFill>
              </a:rPr>
              <a:t> alas </a:t>
            </a:r>
            <a:r>
              <a:rPr lang="en-US" sz="2100" b="1" dirty="0" err="1">
                <a:solidFill>
                  <a:schemeClr val="bg1"/>
                </a:solidFill>
              </a:rPr>
              <a:t>untuk</a:t>
            </a:r>
            <a:r>
              <a:rPr lang="en-US" sz="2100" b="1" dirty="0">
                <a:solidFill>
                  <a:schemeClr val="bg1"/>
                </a:solidFill>
              </a:rPr>
              <a:t> cat (</a:t>
            </a:r>
            <a:r>
              <a:rPr lang="en-US" sz="2100" b="1" dirty="0" err="1">
                <a:solidFill>
                  <a:schemeClr val="bg1"/>
                </a:solidFill>
              </a:rPr>
              <a:t>bahan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yg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tidak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menyerap</a:t>
            </a:r>
            <a:r>
              <a:rPr lang="en-US" sz="2100" b="1" dirty="0">
                <a:solidFill>
                  <a:schemeClr val="bg1"/>
                </a:solidFill>
              </a:rPr>
              <a:t> air </a:t>
            </a:r>
            <a:r>
              <a:rPr lang="en-US" sz="2100" b="1" dirty="0" err="1">
                <a:solidFill>
                  <a:schemeClr val="bg1"/>
                </a:solidFill>
              </a:rPr>
              <a:t>seperti</a:t>
            </a:r>
            <a:r>
              <a:rPr lang="en-US" sz="2100" b="1" dirty="0">
                <a:solidFill>
                  <a:schemeClr val="bg1"/>
                </a:solidFill>
              </a:rPr>
              <a:t> plastic </a:t>
            </a:r>
            <a:r>
              <a:rPr lang="en-US" sz="2100" b="1" dirty="0" err="1">
                <a:solidFill>
                  <a:schemeClr val="bg1"/>
                </a:solidFill>
              </a:rPr>
              <a:t>atau</a:t>
            </a:r>
            <a:r>
              <a:rPr lang="en-US" sz="2100" b="1" dirty="0">
                <a:solidFill>
                  <a:schemeClr val="bg1"/>
                </a:solidFill>
              </a:rPr>
              <a:t> plat </a:t>
            </a:r>
            <a:r>
              <a:rPr lang="en-US" sz="2100" b="1" dirty="0" err="1">
                <a:solidFill>
                  <a:schemeClr val="bg1"/>
                </a:solidFill>
              </a:rPr>
              <a:t>besi</a:t>
            </a:r>
            <a:r>
              <a:rPr lang="en-US" sz="2100" b="1" dirty="0">
                <a:solidFill>
                  <a:schemeClr val="bg1"/>
                </a:solidFill>
              </a:rPr>
              <a:t> dan lain-lain).</a:t>
            </a:r>
          </a:p>
          <a:p>
            <a:pPr marL="723900" eaLnBrk="1" fontAlgn="auto" hangingPunct="1">
              <a:spcAft>
                <a:spcPts val="0"/>
              </a:spcAft>
              <a:defRPr/>
            </a:pPr>
            <a:r>
              <a:rPr lang="en-US" sz="2100" b="1" dirty="0" err="1">
                <a:solidFill>
                  <a:schemeClr val="bg1"/>
                </a:solidFill>
              </a:rPr>
              <a:t>Ratakan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bagian</a:t>
            </a:r>
            <a:r>
              <a:rPr lang="en-US" sz="2100" b="1" dirty="0">
                <a:solidFill>
                  <a:schemeClr val="bg1"/>
                </a:solidFill>
              </a:rPr>
              <a:t> cat pada </a:t>
            </a:r>
            <a:r>
              <a:rPr lang="en-US" sz="2100" b="1" dirty="0" err="1">
                <a:solidFill>
                  <a:schemeClr val="bg1"/>
                </a:solidFill>
              </a:rPr>
              <a:t>permukaan</a:t>
            </a:r>
            <a:r>
              <a:rPr lang="en-US" sz="2100" b="1" dirty="0">
                <a:solidFill>
                  <a:schemeClr val="bg1"/>
                </a:solidFill>
              </a:rPr>
              <a:t> alas (</a:t>
            </a:r>
            <a:r>
              <a:rPr lang="en-US" sz="2100" b="1" dirty="0" err="1">
                <a:solidFill>
                  <a:schemeClr val="bg1"/>
                </a:solidFill>
              </a:rPr>
              <a:t>seperti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halnya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menggunakan</a:t>
            </a:r>
            <a:r>
              <a:rPr lang="en-US" sz="2100" b="1" dirty="0">
                <a:solidFill>
                  <a:schemeClr val="bg1"/>
                </a:solidFill>
              </a:rPr>
              <a:t> roll) </a:t>
            </a:r>
            <a:r>
              <a:rPr lang="en-US" sz="2100" b="1" dirty="0" err="1">
                <a:solidFill>
                  <a:schemeClr val="bg1"/>
                </a:solidFill>
              </a:rPr>
              <a:t>ingat</a:t>
            </a:r>
            <a:r>
              <a:rPr lang="en-US" sz="2100" b="1" dirty="0">
                <a:solidFill>
                  <a:schemeClr val="bg1"/>
                </a:solidFill>
              </a:rPr>
              <a:t> cat </a:t>
            </a:r>
            <a:r>
              <a:rPr lang="en-US" sz="2100" b="1" dirty="0" err="1">
                <a:solidFill>
                  <a:schemeClr val="bg1"/>
                </a:solidFill>
              </a:rPr>
              <a:t>jangan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sampai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kering</a:t>
            </a:r>
            <a:r>
              <a:rPr lang="en-US" sz="2100" b="1" dirty="0">
                <a:solidFill>
                  <a:schemeClr val="bg1"/>
                </a:solidFill>
              </a:rPr>
              <a:t>.</a:t>
            </a:r>
          </a:p>
          <a:p>
            <a:pPr marL="723900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bg1"/>
                </a:solidFill>
              </a:rPr>
              <a:t>Setelah </a:t>
            </a:r>
            <a:r>
              <a:rPr lang="en-US" sz="2100" b="1" dirty="0" err="1">
                <a:solidFill>
                  <a:schemeClr val="bg1"/>
                </a:solidFill>
              </a:rPr>
              <a:t>itu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tempelkan</a:t>
            </a:r>
            <a:r>
              <a:rPr lang="en-US" sz="2100" b="1" dirty="0">
                <a:solidFill>
                  <a:schemeClr val="bg1"/>
                </a:solidFill>
              </a:rPr>
              <a:t> linocut </a:t>
            </a:r>
            <a:r>
              <a:rPr lang="en-US" sz="2100" b="1" dirty="0" err="1">
                <a:solidFill>
                  <a:schemeClr val="bg1"/>
                </a:solidFill>
              </a:rPr>
              <a:t>yg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sudah</a:t>
            </a:r>
            <a:r>
              <a:rPr lang="en-US" sz="2100" b="1" dirty="0">
                <a:solidFill>
                  <a:schemeClr val="bg1"/>
                </a:solidFill>
              </a:rPr>
              <a:t> di </a:t>
            </a:r>
            <a:r>
              <a:rPr lang="en-US" sz="2100" b="1" dirty="0" err="1">
                <a:solidFill>
                  <a:schemeClr val="bg1"/>
                </a:solidFill>
              </a:rPr>
              <a:t>cukil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ke</a:t>
            </a:r>
            <a:r>
              <a:rPr lang="en-US" sz="2100" b="1" dirty="0">
                <a:solidFill>
                  <a:schemeClr val="bg1"/>
                </a:solidFill>
              </a:rPr>
              <a:t> alas yang </a:t>
            </a:r>
            <a:r>
              <a:rPr lang="en-US" sz="2100" b="1" dirty="0" err="1">
                <a:solidFill>
                  <a:schemeClr val="bg1"/>
                </a:solidFill>
              </a:rPr>
              <a:t>sudah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ada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catnya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lalu</a:t>
            </a:r>
            <a:r>
              <a:rPr lang="en-US" sz="2100" b="1" dirty="0">
                <a:solidFill>
                  <a:schemeClr val="bg1"/>
                </a:solidFill>
              </a:rPr>
              <a:t> d </a:t>
            </a:r>
            <a:r>
              <a:rPr lang="en-US" sz="2100" b="1" dirty="0" err="1">
                <a:solidFill>
                  <a:schemeClr val="bg1"/>
                </a:solidFill>
              </a:rPr>
              <a:t>tekan</a:t>
            </a:r>
            <a:r>
              <a:rPr lang="en-US" sz="2100" b="1" dirty="0">
                <a:solidFill>
                  <a:schemeClr val="bg1"/>
                </a:solidFill>
              </a:rPr>
              <a:t> agar cat </a:t>
            </a:r>
            <a:r>
              <a:rPr lang="en-US" sz="2100" b="1" dirty="0" err="1">
                <a:solidFill>
                  <a:schemeClr val="bg1"/>
                </a:solidFill>
              </a:rPr>
              <a:t>menempel</a:t>
            </a:r>
            <a:r>
              <a:rPr lang="en-US" sz="2100" b="1" dirty="0">
                <a:solidFill>
                  <a:schemeClr val="bg1"/>
                </a:solidFill>
              </a:rPr>
              <a:t> pada linocut (</a:t>
            </a:r>
            <a:r>
              <a:rPr lang="en-US" sz="2100" b="1" dirty="0" err="1">
                <a:solidFill>
                  <a:schemeClr val="bg1"/>
                </a:solidFill>
              </a:rPr>
              <a:t>prosesnya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seperti</a:t>
            </a:r>
            <a:r>
              <a:rPr lang="en-US" sz="2100" b="1" dirty="0">
                <a:solidFill>
                  <a:schemeClr val="bg1"/>
                </a:solidFill>
              </a:rPr>
              <a:t> cat stamp).</a:t>
            </a:r>
          </a:p>
          <a:p>
            <a:pPr marL="723900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bg1"/>
                </a:solidFill>
              </a:rPr>
              <a:t>Setelah linocut </a:t>
            </a:r>
            <a:r>
              <a:rPr lang="en-US" sz="2100" b="1" dirty="0" err="1">
                <a:solidFill>
                  <a:schemeClr val="bg1"/>
                </a:solidFill>
              </a:rPr>
              <a:t>memiliki</a:t>
            </a:r>
            <a:r>
              <a:rPr lang="en-US" sz="2100" b="1" dirty="0">
                <a:solidFill>
                  <a:schemeClr val="bg1"/>
                </a:solidFill>
              </a:rPr>
              <a:t> cat di </a:t>
            </a:r>
            <a:r>
              <a:rPr lang="en-US" sz="2100" b="1" dirty="0" err="1">
                <a:solidFill>
                  <a:schemeClr val="bg1"/>
                </a:solidFill>
              </a:rPr>
              <a:t>permukaannya</a:t>
            </a:r>
            <a:r>
              <a:rPr lang="en-US" sz="2100" b="1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bg1"/>
                </a:solidFill>
              </a:rPr>
              <a:t>langsung</a:t>
            </a:r>
            <a:r>
              <a:rPr lang="en-US" sz="2100" b="1" dirty="0">
                <a:solidFill>
                  <a:schemeClr val="bg1"/>
                </a:solidFill>
              </a:rPr>
              <a:t> kalian </a:t>
            </a:r>
            <a:r>
              <a:rPr lang="en-US" sz="2100" b="1" dirty="0" err="1">
                <a:solidFill>
                  <a:schemeClr val="bg1"/>
                </a:solidFill>
              </a:rPr>
              <a:t>tempelkan</a:t>
            </a:r>
            <a:r>
              <a:rPr lang="en-US" sz="2100" b="1" dirty="0">
                <a:solidFill>
                  <a:schemeClr val="bg1"/>
                </a:solidFill>
              </a:rPr>
              <a:t> pada </a:t>
            </a:r>
            <a:r>
              <a:rPr lang="en-US" sz="2100" b="1" dirty="0" err="1">
                <a:solidFill>
                  <a:schemeClr val="bg1"/>
                </a:solidFill>
              </a:rPr>
              <a:t>kertas</a:t>
            </a:r>
            <a:r>
              <a:rPr lang="en-US" sz="2100" b="1" dirty="0">
                <a:solidFill>
                  <a:schemeClr val="bg1"/>
                </a:solidFill>
              </a:rPr>
              <a:t> yang </a:t>
            </a:r>
            <a:r>
              <a:rPr lang="en-US" sz="2100" b="1" dirty="0" err="1">
                <a:solidFill>
                  <a:schemeClr val="bg1"/>
                </a:solidFill>
              </a:rPr>
              <a:t>telah</a:t>
            </a:r>
            <a:r>
              <a:rPr lang="en-US" sz="2100" b="1" dirty="0">
                <a:solidFill>
                  <a:schemeClr val="bg1"/>
                </a:solidFill>
              </a:rPr>
              <a:t> di </a:t>
            </a:r>
            <a:r>
              <a:rPr lang="en-US" sz="2100" b="1" dirty="0" err="1">
                <a:solidFill>
                  <a:schemeClr val="bg1"/>
                </a:solidFill>
              </a:rPr>
              <a:t>siapkan</a:t>
            </a:r>
            <a:r>
              <a:rPr lang="en-US" sz="2100" b="1" dirty="0">
                <a:solidFill>
                  <a:schemeClr val="bg1"/>
                </a:solidFill>
              </a:rPr>
              <a:t> dan </a:t>
            </a:r>
            <a:r>
              <a:rPr lang="en-US" sz="2100" b="1" dirty="0" err="1">
                <a:solidFill>
                  <a:schemeClr val="bg1"/>
                </a:solidFill>
              </a:rPr>
              <a:t>tekan</a:t>
            </a:r>
            <a:r>
              <a:rPr lang="en-US" sz="2100" b="1" dirty="0">
                <a:solidFill>
                  <a:schemeClr val="bg1"/>
                </a:solidFill>
              </a:rPr>
              <a:t> linocut agar cat </a:t>
            </a:r>
            <a:r>
              <a:rPr lang="en-US" sz="2100" b="1" dirty="0" err="1">
                <a:solidFill>
                  <a:schemeClr val="bg1"/>
                </a:solidFill>
              </a:rPr>
              <a:t>menempel</a:t>
            </a:r>
            <a:r>
              <a:rPr lang="en-US" sz="2100" b="1" dirty="0">
                <a:solidFill>
                  <a:schemeClr val="bg1"/>
                </a:solidFill>
              </a:rPr>
              <a:t> pada </a:t>
            </a:r>
            <a:r>
              <a:rPr lang="en-US" sz="2100" b="1" dirty="0" err="1">
                <a:solidFill>
                  <a:schemeClr val="bg1"/>
                </a:solidFill>
              </a:rPr>
              <a:t>kertas</a:t>
            </a:r>
            <a:r>
              <a:rPr lang="en-US" sz="2100" b="1" dirty="0">
                <a:solidFill>
                  <a:schemeClr val="bg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100" b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ACCD8F-C795-4290-BE65-E59856A6D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31" y="1682028"/>
            <a:ext cx="5365405" cy="359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26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5334A-64C2-4427-8279-FF103BF67789}"/>
              </a:ext>
            </a:extLst>
          </p:cNvPr>
          <p:cNvSpPr txBox="1"/>
          <p:nvPr/>
        </p:nvSpPr>
        <p:spPr>
          <a:xfrm>
            <a:off x="1327897" y="1589395"/>
            <a:ext cx="97875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BRIF FORMAT</a:t>
            </a:r>
            <a:r>
              <a:rPr lang="en-US" sz="6600" b="1" spc="-150" dirty="0">
                <a:latin typeface="Calibri"/>
                <a:ea typeface="+mj-ea"/>
                <a:cs typeface="Calibri"/>
              </a:rPr>
              <a:t> </a:t>
            </a:r>
            <a:r>
              <a:rPr lang="en-US" sz="6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PENGUMPULAN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spc="-150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AKHIR KARYA MINGGU KE-8 (UTS)</a:t>
            </a:r>
          </a:p>
        </p:txBody>
      </p:sp>
    </p:spTree>
    <p:extLst>
      <p:ext uri="{BB962C8B-B14F-4D97-AF65-F5344CB8AC3E}">
        <p14:creationId xmlns:p14="http://schemas.microsoft.com/office/powerpoint/2010/main" val="1960733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37A0DF-9AD8-4432-8F46-D9C80CB10879}"/>
              </a:ext>
            </a:extLst>
          </p:cNvPr>
          <p:cNvSpPr>
            <a:spLocks noGrp="1"/>
          </p:cNvSpPr>
          <p:nvPr/>
        </p:nvSpPr>
        <p:spPr bwMode="auto">
          <a:xfrm>
            <a:off x="583441" y="923687"/>
            <a:ext cx="112764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FILE PDF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100" b="1" dirty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Ukuran</a:t>
            </a:r>
            <a:r>
              <a:rPr lang="en-US" sz="2100" dirty="0">
                <a:solidFill>
                  <a:schemeClr val="bg1"/>
                </a:solidFill>
              </a:rPr>
              <a:t> /format A4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Guanakan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kertas</a:t>
            </a:r>
            <a:r>
              <a:rPr lang="en-US" sz="2100" dirty="0">
                <a:solidFill>
                  <a:schemeClr val="bg1"/>
                </a:solidFill>
              </a:rPr>
              <a:t> sketchbook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2100" dirty="0" err="1">
                <a:solidFill>
                  <a:schemeClr val="bg1"/>
                </a:solidFill>
              </a:rPr>
              <a:t>Susunan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halaman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sbb</a:t>
            </a:r>
            <a:r>
              <a:rPr lang="en-US" sz="2100" dirty="0">
                <a:solidFill>
                  <a:schemeClr val="bg1"/>
                </a:solidFill>
              </a:rPr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1      : Cover/</a:t>
            </a:r>
            <a:r>
              <a:rPr lang="en-US" sz="2100" dirty="0" err="1">
                <a:solidFill>
                  <a:schemeClr val="bg1"/>
                </a:solidFill>
              </a:rPr>
              <a:t>Sampul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Bebas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buat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sekeren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mungkin</a:t>
            </a:r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err="1">
                <a:solidFill>
                  <a:schemeClr val="bg1"/>
                </a:solidFill>
              </a:rPr>
              <a:t>wajib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kelas,NIM</a:t>
            </a:r>
            <a:r>
              <a:rPr lang="en-US" sz="1600" dirty="0">
                <a:solidFill>
                  <a:schemeClr val="bg1"/>
                </a:solidFill>
              </a:rPr>
              <a:t>, &amp; </a:t>
            </a:r>
            <a:r>
              <a:rPr lang="en-US" sz="1600" dirty="0" err="1">
                <a:solidFill>
                  <a:schemeClr val="bg1"/>
                </a:solidFill>
              </a:rPr>
              <a:t>nama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2-4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hasil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akhir</a:t>
            </a:r>
            <a:r>
              <a:rPr lang="en-US" sz="2100" dirty="0">
                <a:solidFill>
                  <a:schemeClr val="bg1"/>
                </a:solidFill>
              </a:rPr>
              <a:t> stamp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dalam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berbagai</a:t>
            </a:r>
            <a:r>
              <a:rPr lang="en-US" sz="1500" dirty="0">
                <a:solidFill>
                  <a:schemeClr val="bg1"/>
                </a:solidFill>
              </a:rPr>
              <a:t> angle. 1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= 1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 full)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5-6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Proses </a:t>
            </a:r>
            <a:r>
              <a:rPr lang="en-US" sz="2100" dirty="0" err="1">
                <a:solidFill>
                  <a:schemeClr val="bg1"/>
                </a:solidFill>
              </a:rPr>
              <a:t>Pembuatan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dalam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berbagai</a:t>
            </a:r>
            <a:r>
              <a:rPr lang="en-US" sz="1500" dirty="0">
                <a:solidFill>
                  <a:schemeClr val="bg1"/>
                </a:solidFill>
              </a:rPr>
              <a:t> proses. 1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= 1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 full)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7    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/Scan </a:t>
            </a:r>
            <a:r>
              <a:rPr lang="en-US" sz="2100" dirty="0" err="1">
                <a:solidFill>
                  <a:schemeClr val="bg1"/>
                </a:solidFill>
              </a:rPr>
              <a:t>Sketsa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jangan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buram</a:t>
            </a:r>
            <a:r>
              <a:rPr lang="en-US" sz="1500" dirty="0">
                <a:solidFill>
                  <a:schemeClr val="bg1"/>
                </a:solidFill>
              </a:rPr>
              <a:t>, noise, </a:t>
            </a:r>
            <a:r>
              <a:rPr lang="en-US" sz="1500" dirty="0" err="1">
                <a:solidFill>
                  <a:schemeClr val="bg1"/>
                </a:solidFill>
              </a:rPr>
              <a:t>lowres</a:t>
            </a:r>
            <a:r>
              <a:rPr lang="en-US" sz="1500" dirty="0">
                <a:solidFill>
                  <a:schemeClr val="bg1"/>
                </a:solidFill>
              </a:rPr>
              <a:t>, bocor </a:t>
            </a:r>
            <a:r>
              <a:rPr lang="en-US" sz="1500" dirty="0" err="1">
                <a:solidFill>
                  <a:schemeClr val="bg1"/>
                </a:solidFill>
              </a:rPr>
              <a:t>ada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bayangan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>
                <a:solidFill>
                  <a:schemeClr val="bg1"/>
                </a:solidFill>
              </a:rPr>
              <a:t>	Hal. 8      : </a:t>
            </a:r>
            <a:r>
              <a:rPr lang="en-US" sz="2100" dirty="0" err="1">
                <a:solidFill>
                  <a:schemeClr val="bg1"/>
                </a:solidFill>
              </a:rPr>
              <a:t>Foto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asli</a:t>
            </a:r>
            <a:r>
              <a:rPr lang="en-US" sz="2100" dirty="0">
                <a:solidFill>
                  <a:schemeClr val="bg1"/>
                </a:solidFill>
              </a:rPr>
              <a:t> fauna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Buat</a:t>
            </a:r>
            <a:r>
              <a:rPr lang="en-US" sz="2100" dirty="0">
                <a:solidFill>
                  <a:schemeClr val="bg1"/>
                </a:solidFill>
              </a:rPr>
              <a:t> layout </a:t>
            </a:r>
            <a:r>
              <a:rPr lang="en-US" sz="2100" dirty="0" err="1">
                <a:solidFill>
                  <a:schemeClr val="bg1"/>
                </a:solidFill>
              </a:rPr>
              <a:t>halaman</a:t>
            </a:r>
            <a:r>
              <a:rPr lang="en-US" sz="2100" dirty="0">
                <a:solidFill>
                  <a:schemeClr val="bg1"/>
                </a:solidFill>
              </a:rPr>
              <a:t> yang </a:t>
            </a:r>
            <a:r>
              <a:rPr lang="en-US" sz="2100" dirty="0" err="1">
                <a:solidFill>
                  <a:schemeClr val="bg1"/>
                </a:solidFill>
              </a:rPr>
              <a:t>rapih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</a:t>
            </a:r>
            <a:r>
              <a:rPr lang="en-US" sz="1500" dirty="0" err="1">
                <a:solidFill>
                  <a:schemeClr val="bg1"/>
                </a:solidFill>
              </a:rPr>
              <a:t>tidak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asal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telpel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karya</a:t>
            </a:r>
            <a:r>
              <a:rPr lang="en-US" sz="1500" dirty="0">
                <a:solidFill>
                  <a:schemeClr val="bg1"/>
                </a:solidFill>
              </a:rPr>
              <a:t> &amp; </a:t>
            </a:r>
            <a:r>
              <a:rPr lang="en-US" sz="1500" dirty="0" err="1">
                <a:solidFill>
                  <a:schemeClr val="bg1"/>
                </a:solidFill>
              </a:rPr>
              <a:t>foto</a:t>
            </a:r>
            <a:r>
              <a:rPr lang="en-US" sz="1500" dirty="0">
                <a:solidFill>
                  <a:schemeClr val="bg1"/>
                </a:solidFill>
              </a:rPr>
              <a:t> 1 </a:t>
            </a:r>
            <a:r>
              <a:rPr lang="en-US" sz="1500" dirty="0" err="1">
                <a:solidFill>
                  <a:schemeClr val="bg1"/>
                </a:solidFill>
              </a:rPr>
              <a:t>ukuran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yg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sama</a:t>
            </a:r>
            <a:r>
              <a:rPr lang="en-US" sz="1500" dirty="0">
                <a:solidFill>
                  <a:schemeClr val="bg1"/>
                </a:solidFill>
              </a:rPr>
              <a:t> pada </a:t>
            </a:r>
            <a:r>
              <a:rPr lang="en-US" sz="1500" dirty="0" err="1">
                <a:solidFill>
                  <a:schemeClr val="bg1"/>
                </a:solidFill>
              </a:rPr>
              <a:t>setiap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halaman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Buat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dalam</a:t>
            </a:r>
            <a:r>
              <a:rPr lang="en-US" sz="2100" dirty="0">
                <a:solidFill>
                  <a:schemeClr val="bg1"/>
                </a:solidFill>
              </a:rPr>
              <a:t> 1 file PDF </a:t>
            </a:r>
            <a:r>
              <a:rPr lang="en-US" sz="2100" dirty="0" err="1">
                <a:solidFill>
                  <a:schemeClr val="bg1"/>
                </a:solidFill>
              </a:rPr>
              <a:t>dgn</a:t>
            </a:r>
            <a:r>
              <a:rPr lang="en-US" sz="2100" dirty="0">
                <a:solidFill>
                  <a:schemeClr val="bg1"/>
                </a:solidFill>
              </a:rPr>
              <a:t> format : </a:t>
            </a:r>
            <a:r>
              <a:rPr lang="en-US" sz="2100" b="1" dirty="0" err="1">
                <a:solidFill>
                  <a:schemeClr val="bg1"/>
                </a:solidFill>
              </a:rPr>
              <a:t>Kls_NIM_Nama</a:t>
            </a:r>
            <a:r>
              <a:rPr lang="en-US" sz="2100" dirty="0">
                <a:solidFill>
                  <a:schemeClr val="bg1"/>
                </a:solidFill>
              </a:rPr>
              <a:t>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Maks</a:t>
            </a:r>
            <a:r>
              <a:rPr lang="en-US" sz="2100" dirty="0">
                <a:solidFill>
                  <a:schemeClr val="bg1"/>
                </a:solidFill>
              </a:rPr>
              <a:t>. </a:t>
            </a:r>
            <a:r>
              <a:rPr lang="en-US" sz="2100" dirty="0" err="1">
                <a:solidFill>
                  <a:schemeClr val="bg1"/>
                </a:solidFill>
              </a:rPr>
              <a:t>Berat</a:t>
            </a:r>
            <a:r>
              <a:rPr lang="en-US" sz="2100" dirty="0">
                <a:solidFill>
                  <a:schemeClr val="bg1"/>
                </a:solidFill>
              </a:rPr>
              <a:t> file 5 MB. </a:t>
            </a:r>
            <a:r>
              <a:rPr lang="en-US" sz="2100" dirty="0" err="1">
                <a:solidFill>
                  <a:schemeClr val="bg1"/>
                </a:solidFill>
              </a:rPr>
              <a:t>Gunakan</a:t>
            </a:r>
            <a:r>
              <a:rPr lang="en-US" sz="2100" dirty="0">
                <a:solidFill>
                  <a:schemeClr val="bg1"/>
                </a:solidFill>
              </a:rPr>
              <a:t> Compressed </a:t>
            </a:r>
            <a:r>
              <a:rPr lang="en-US" sz="2100" dirty="0" err="1">
                <a:solidFill>
                  <a:schemeClr val="bg1"/>
                </a:solidFill>
              </a:rPr>
              <a:t>jika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perlu</a:t>
            </a:r>
            <a:r>
              <a:rPr lang="en-US" sz="2100" dirty="0">
                <a:solidFill>
                  <a:schemeClr val="bg1"/>
                </a:solidFill>
              </a:rPr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100" dirty="0" err="1">
                <a:solidFill>
                  <a:schemeClr val="bg1"/>
                </a:solidFill>
              </a:rPr>
              <a:t>Pengumpulan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dilakukan</a:t>
            </a:r>
            <a:r>
              <a:rPr lang="en-US" sz="2100" dirty="0">
                <a:solidFill>
                  <a:schemeClr val="bg1"/>
                </a:solidFill>
              </a:rPr>
              <a:t> di </a:t>
            </a:r>
            <a:r>
              <a:rPr lang="en-US" sz="2100" dirty="0" err="1">
                <a:solidFill>
                  <a:schemeClr val="bg1"/>
                </a:solidFill>
              </a:rPr>
              <a:t>grup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kelas</a:t>
            </a:r>
            <a:r>
              <a:rPr lang="en-US" sz="2100" dirty="0">
                <a:solidFill>
                  <a:schemeClr val="bg1"/>
                </a:solidFill>
              </a:rPr>
              <a:t> pada jam UTS MK. Teknik </a:t>
            </a:r>
            <a:r>
              <a:rPr lang="en-US" sz="2100" dirty="0" err="1">
                <a:solidFill>
                  <a:schemeClr val="bg1"/>
                </a:solidFill>
              </a:rPr>
              <a:t>Cetak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6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5334A-64C2-4427-8279-FF103BF67789}"/>
              </a:ext>
            </a:extLst>
          </p:cNvPr>
          <p:cNvSpPr txBox="1"/>
          <p:nvPr/>
        </p:nvSpPr>
        <p:spPr>
          <a:xfrm>
            <a:off x="1514231" y="2739915"/>
            <a:ext cx="88868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Perhatikan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kerapihan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dalam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membuat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karya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dan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dan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di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harapkan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jangan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membuat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karya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dengan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asal-asalan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karena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tugas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ini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adalah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tugas</a:t>
            </a:r>
            <a:r>
              <a:rPr lang="en-US" sz="3600" b="1" spc="-150" dirty="0">
                <a:solidFill>
                  <a:srgbClr val="FF0000"/>
                </a:solidFill>
                <a:latin typeface="Calibri"/>
                <a:ea typeface="+mj-ea"/>
                <a:cs typeface="Calibri"/>
              </a:rPr>
              <a:t> UTS</a:t>
            </a:r>
            <a:endParaRPr lang="en-US" sz="3600" b="1" spc="-150" dirty="0">
              <a:solidFill>
                <a:schemeClr val="bg1"/>
              </a:solidFill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9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330B13-A8DD-4AA0-B6FE-E5C03876497A}"/>
              </a:ext>
            </a:extLst>
          </p:cNvPr>
          <p:cNvSpPr txBox="1"/>
          <p:nvPr/>
        </p:nvSpPr>
        <p:spPr>
          <a:xfrm>
            <a:off x="3046863" y="2875002"/>
            <a:ext cx="60937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6600" b="1" dirty="0">
                <a:solidFill>
                  <a:schemeClr val="bg1"/>
                </a:solidFill>
                <a:latin typeface="Okta Bold" panose="00000800000000000000" pitchFamily="50" charset="0"/>
              </a:rPr>
              <a:t>TERIMAKASIH</a:t>
            </a:r>
            <a:endParaRPr lang="id-ID" sz="66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D13A6-1063-40F6-BA0B-9171DB8F4CFF}"/>
              </a:ext>
            </a:extLst>
          </p:cNvPr>
          <p:cNvSpPr/>
          <p:nvPr/>
        </p:nvSpPr>
        <p:spPr>
          <a:xfrm>
            <a:off x="387576" y="106442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TEKNIK CETAK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A1B98F-32EA-4E1B-8C4C-16D3ED4A953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4445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365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Okta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Ganjar Miftahuddin</dc:creator>
  <cp:lastModifiedBy>Ganjar Miftahuddin</cp:lastModifiedBy>
  <cp:revision>175</cp:revision>
  <dcterms:created xsi:type="dcterms:W3CDTF">2019-12-02T15:17:46Z</dcterms:created>
  <dcterms:modified xsi:type="dcterms:W3CDTF">2020-11-10T02:55:00Z</dcterms:modified>
</cp:coreProperties>
</file>