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336" r:id="rId4"/>
    <p:sldId id="340" r:id="rId5"/>
    <p:sldId id="329" r:id="rId6"/>
    <p:sldId id="330" r:id="rId7"/>
    <p:sldId id="331" r:id="rId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0000"/>
    <a:srgbClr val="2F559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0" d="100"/>
          <a:sy n="70"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D041-83C6-49FA-9E07-921AB31B5A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7CF31B0D-F236-4994-872C-51993AF58A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95A558D5-6748-45DD-8936-800B8276232C}"/>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5" name="Footer Placeholder 4">
            <a:extLst>
              <a:ext uri="{FF2B5EF4-FFF2-40B4-BE49-F238E27FC236}">
                <a16:creationId xmlns:a16="http://schemas.microsoft.com/office/drawing/2014/main" id="{56ED23DA-D8F8-4D54-8719-BBC140B2F6F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EEC5B1DC-9DF5-480C-8886-193774E8C705}"/>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148670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6D74-0D8A-4B8B-A4C4-4B0E1E2F3D14}"/>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69A4B420-A173-445B-8275-15C1E73C86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08FE57F-817B-4D80-9148-5472A44CEF06}"/>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5" name="Footer Placeholder 4">
            <a:extLst>
              <a:ext uri="{FF2B5EF4-FFF2-40B4-BE49-F238E27FC236}">
                <a16:creationId xmlns:a16="http://schemas.microsoft.com/office/drawing/2014/main" id="{7EE2F2DA-19EC-4D2E-B946-B3F34C3DEBA1}"/>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93FB06A-6C4D-4736-BCF8-FDCC55600CF6}"/>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196769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57BFDE-6171-44AB-B213-C69B118EE6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150E71B5-DBD4-4E21-8438-36E2CB9980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0B37169C-33DD-4BD9-B753-7F489534F13A}"/>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5" name="Footer Placeholder 4">
            <a:extLst>
              <a:ext uri="{FF2B5EF4-FFF2-40B4-BE49-F238E27FC236}">
                <a16:creationId xmlns:a16="http://schemas.microsoft.com/office/drawing/2014/main" id="{661D0903-6F77-4268-B0A9-E06E64DC5A5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8DA434AC-5868-4426-BAE7-A117D31D71B4}"/>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122812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DA24-4CAD-45AA-A5A4-CD81AD9118B7}"/>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C9918587-4913-44CE-83DD-4B4A085875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B981B656-38F2-4DC8-991E-88F7D0652ED8}"/>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5" name="Footer Placeholder 4">
            <a:extLst>
              <a:ext uri="{FF2B5EF4-FFF2-40B4-BE49-F238E27FC236}">
                <a16:creationId xmlns:a16="http://schemas.microsoft.com/office/drawing/2014/main" id="{C53CAD03-C9E8-4025-922C-33E69629176A}"/>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4465CD18-A783-4BE4-A54F-FCCA173BD08A}"/>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216944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BF4E-A52A-494B-BAF1-2D51922EBA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770923B0-29F5-43F3-A74D-1E15E4D2F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D2E90C-736C-4355-987F-0895FFE83F1B}"/>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5" name="Footer Placeholder 4">
            <a:extLst>
              <a:ext uri="{FF2B5EF4-FFF2-40B4-BE49-F238E27FC236}">
                <a16:creationId xmlns:a16="http://schemas.microsoft.com/office/drawing/2014/main" id="{45A696E6-0F7D-402A-B3D0-3C2323D9143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0F1726F-F0F1-4DB5-BED3-5D51336FB637}"/>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112996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250D-B2DF-4F78-8023-8D84AC97D315}"/>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A9B72333-1760-41D8-B90D-C5E51300F8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0D317DE7-4EE5-48FF-BC48-E375B6BA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FE99BD5A-FA2A-4FF8-B529-DDD533ECAA91}"/>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6" name="Footer Placeholder 5">
            <a:extLst>
              <a:ext uri="{FF2B5EF4-FFF2-40B4-BE49-F238E27FC236}">
                <a16:creationId xmlns:a16="http://schemas.microsoft.com/office/drawing/2014/main" id="{0C509722-2643-4394-8FF5-B5E3C3BD4CEB}"/>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220B77C5-B9E3-4D65-964E-78F57CC6F11D}"/>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293196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150D-F34E-4AB8-80AC-570B13459D14}"/>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12BBFD55-5AEE-4584-A322-084B14C31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C70839-3318-4B83-B860-A9B27D5C5B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1D1F8F6D-A700-4BDB-9604-C4D744932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013A22-4579-40C3-86C1-75A8553B0B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58846731-2D46-4D71-9E4E-344DED2B3B0D}"/>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8" name="Footer Placeholder 7">
            <a:extLst>
              <a:ext uri="{FF2B5EF4-FFF2-40B4-BE49-F238E27FC236}">
                <a16:creationId xmlns:a16="http://schemas.microsoft.com/office/drawing/2014/main" id="{332DF89A-7716-477F-A03C-190B4D531414}"/>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48FAC3DD-35B2-4383-8CA1-7A7D22FC00A3}"/>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130511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45B0-6C2F-4AC7-8DEF-605A70929061}"/>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B2BF2C13-908E-436F-B5CA-2FA032984C2A}"/>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4" name="Footer Placeholder 3">
            <a:extLst>
              <a:ext uri="{FF2B5EF4-FFF2-40B4-BE49-F238E27FC236}">
                <a16:creationId xmlns:a16="http://schemas.microsoft.com/office/drawing/2014/main" id="{824DC06B-9627-42FA-BEC9-0CB13CB67DB4}"/>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7A7E91EF-1CD6-43EF-A26D-1A7DD82CDA5E}"/>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364874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3BCAD-0684-4CCA-B91D-A748062B8364}"/>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3" name="Footer Placeholder 2">
            <a:extLst>
              <a:ext uri="{FF2B5EF4-FFF2-40B4-BE49-F238E27FC236}">
                <a16:creationId xmlns:a16="http://schemas.microsoft.com/office/drawing/2014/main" id="{B40DFBB7-D8DB-4037-BF2F-7BDC2555605C}"/>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BF09FAD7-2079-4692-9268-CE511DC7E922}"/>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315964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2431-A404-4301-BEB8-4E1F7FE47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EF4E19A2-70AF-4888-B1DF-71640640F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F7434735-8A98-4809-9BD6-D140CAEFB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4D916-7FEE-40E3-BDD8-F49835F574A0}"/>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6" name="Footer Placeholder 5">
            <a:extLst>
              <a:ext uri="{FF2B5EF4-FFF2-40B4-BE49-F238E27FC236}">
                <a16:creationId xmlns:a16="http://schemas.microsoft.com/office/drawing/2014/main" id="{EB1588BA-E81C-4DD7-B667-57604EB0CCB1}"/>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58E84A54-EF24-48DD-8739-A5295A7AB03B}"/>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68731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A55E-2C27-4CB4-92F2-2F2418710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8B1FB234-E5B8-4ACC-B6DB-8C642E864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7A86B3E1-7B8C-40BD-A50C-FFB58D305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09DA63-9EB1-4E18-9810-7FD9ABC13EF9}"/>
              </a:ext>
            </a:extLst>
          </p:cNvPr>
          <p:cNvSpPr>
            <a:spLocks noGrp="1"/>
          </p:cNvSpPr>
          <p:nvPr>
            <p:ph type="dt" sz="half" idx="10"/>
          </p:nvPr>
        </p:nvSpPr>
        <p:spPr/>
        <p:txBody>
          <a:bodyPr/>
          <a:lstStyle/>
          <a:p>
            <a:fld id="{5FD4492D-F39A-4105-9D57-1D42BFF828D8}" type="datetimeFigureOut">
              <a:rPr lang="id-ID" smtClean="0"/>
              <a:t>07/12/2020</a:t>
            </a:fld>
            <a:endParaRPr lang="id-ID"/>
          </a:p>
        </p:txBody>
      </p:sp>
      <p:sp>
        <p:nvSpPr>
          <p:cNvPr id="6" name="Footer Placeholder 5">
            <a:extLst>
              <a:ext uri="{FF2B5EF4-FFF2-40B4-BE49-F238E27FC236}">
                <a16:creationId xmlns:a16="http://schemas.microsoft.com/office/drawing/2014/main" id="{041A6A09-4071-41CD-B64F-19D41BE76A27}"/>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5135AF11-061D-4480-8F02-16F95B5DF2B4}"/>
              </a:ext>
            </a:extLst>
          </p:cNvPr>
          <p:cNvSpPr>
            <a:spLocks noGrp="1"/>
          </p:cNvSpPr>
          <p:nvPr>
            <p:ph type="sldNum" sz="quarter" idx="12"/>
          </p:nvPr>
        </p:nvSpPr>
        <p:spPr/>
        <p:txBody>
          <a:bodyPr/>
          <a:lstStyle/>
          <a:p>
            <a:fld id="{8BFB059E-B1C1-4653-B2A9-EF9F159F98AD}" type="slidenum">
              <a:rPr lang="id-ID" smtClean="0"/>
              <a:t>‹#›</a:t>
            </a:fld>
            <a:endParaRPr lang="id-ID"/>
          </a:p>
        </p:txBody>
      </p:sp>
    </p:spTree>
    <p:extLst>
      <p:ext uri="{BB962C8B-B14F-4D97-AF65-F5344CB8AC3E}">
        <p14:creationId xmlns:p14="http://schemas.microsoft.com/office/powerpoint/2010/main" val="316640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F4408-CDE1-402D-B644-A39E20D68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B24A562A-AF92-4E89-886E-EEF92B79E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63FD8F0C-1C9C-4055-9B5F-71E33A554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4492D-F39A-4105-9D57-1D42BFF828D8}" type="datetimeFigureOut">
              <a:rPr lang="id-ID" smtClean="0"/>
              <a:t>07/12/2020</a:t>
            </a:fld>
            <a:endParaRPr lang="id-ID"/>
          </a:p>
        </p:txBody>
      </p:sp>
      <p:sp>
        <p:nvSpPr>
          <p:cNvPr id="5" name="Footer Placeholder 4">
            <a:extLst>
              <a:ext uri="{FF2B5EF4-FFF2-40B4-BE49-F238E27FC236}">
                <a16:creationId xmlns:a16="http://schemas.microsoft.com/office/drawing/2014/main" id="{44AB1F35-2CCE-4FCC-A771-52F6CD0340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A3CB7618-B42A-48E2-83A7-1F31E96752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B059E-B1C1-4653-B2A9-EF9F159F98AD}" type="slidenum">
              <a:rPr lang="id-ID" smtClean="0"/>
              <a:t>‹#›</a:t>
            </a:fld>
            <a:endParaRPr lang="id-ID"/>
          </a:p>
        </p:txBody>
      </p:sp>
    </p:spTree>
    <p:extLst>
      <p:ext uri="{BB962C8B-B14F-4D97-AF65-F5344CB8AC3E}">
        <p14:creationId xmlns:p14="http://schemas.microsoft.com/office/powerpoint/2010/main" val="3773550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B1DBA8-B9FF-401E-BA18-C388ABB337C6}"/>
              </a:ext>
            </a:extLst>
          </p:cNvPr>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8A46AF85-D059-48A0-8D78-A58FCD1F685B}"/>
              </a:ext>
            </a:extLst>
          </p:cNvPr>
          <p:cNvSpPr/>
          <p:nvPr/>
        </p:nvSpPr>
        <p:spPr>
          <a:xfrm>
            <a:off x="2727267" y="2590137"/>
            <a:ext cx="2856872" cy="2400657"/>
          </a:xfrm>
          <a:prstGeom prst="rect">
            <a:avLst/>
          </a:prstGeom>
        </p:spPr>
        <p:txBody>
          <a:bodyPr wrap="none">
            <a:spAutoFit/>
          </a:bodyPr>
          <a:lstStyle/>
          <a:p>
            <a:r>
              <a:rPr lang="en-US" sz="15000" b="1" dirty="0">
                <a:solidFill>
                  <a:schemeClr val="bg1"/>
                </a:solidFill>
                <a:latin typeface="Helvetica" panose="020B0500000000000000" pitchFamily="34" charset="0"/>
              </a:rPr>
              <a:t>M9</a:t>
            </a:r>
            <a:endParaRPr lang="id-ID" sz="15000" b="1" dirty="0">
              <a:solidFill>
                <a:schemeClr val="bg1"/>
              </a:solidFill>
              <a:latin typeface="Helvetica" panose="020B0500000000000000" pitchFamily="34" charset="0"/>
            </a:endParaRPr>
          </a:p>
        </p:txBody>
      </p:sp>
      <p:cxnSp>
        <p:nvCxnSpPr>
          <p:cNvPr id="8" name="Straight Connector 7">
            <a:extLst>
              <a:ext uri="{FF2B5EF4-FFF2-40B4-BE49-F238E27FC236}">
                <a16:creationId xmlns:a16="http://schemas.microsoft.com/office/drawing/2014/main" id="{2341B6D7-E5E2-40A7-BDE5-2FD18372B9FD}"/>
              </a:ext>
            </a:extLst>
          </p:cNvPr>
          <p:cNvCxnSpPr>
            <a:cxnSpLocks/>
          </p:cNvCxnSpPr>
          <p:nvPr/>
        </p:nvCxnSpPr>
        <p:spPr>
          <a:xfrm>
            <a:off x="5761020" y="2885251"/>
            <a:ext cx="0" cy="1960702"/>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91217CB4-E716-48B7-BBCC-B93590E90EF0}"/>
              </a:ext>
            </a:extLst>
          </p:cNvPr>
          <p:cNvSpPr/>
          <p:nvPr/>
        </p:nvSpPr>
        <p:spPr>
          <a:xfrm>
            <a:off x="5886545" y="3607943"/>
            <a:ext cx="5314275" cy="923330"/>
          </a:xfrm>
          <a:prstGeom prst="rect">
            <a:avLst/>
          </a:prstGeom>
        </p:spPr>
        <p:txBody>
          <a:bodyPr wrap="none">
            <a:spAutoFit/>
          </a:bodyPr>
          <a:lstStyle/>
          <a:p>
            <a:r>
              <a:rPr lang="en-US" sz="5400" b="1" dirty="0">
                <a:solidFill>
                  <a:schemeClr val="bg1"/>
                </a:solidFill>
                <a:effectLst/>
                <a:latin typeface="Okta Bold" panose="00000800000000000000" pitchFamily="50" charset="0"/>
                <a:ea typeface="MS Mincho" panose="02020609040205080304" pitchFamily="49" charset="-128"/>
                <a:cs typeface="Times New Roman" panose="02020603050405020304" pitchFamily="18" charset="0"/>
              </a:rPr>
              <a:t>ACTIONSCRIPT</a:t>
            </a:r>
            <a:endParaRPr lang="id-ID" sz="5400" dirty="0">
              <a:solidFill>
                <a:schemeClr val="bg1"/>
              </a:solidFill>
              <a:effectLst/>
              <a:latin typeface="Okta Bold" panose="00000800000000000000" pitchFamily="50"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FB16E2F-17AC-4F2F-A858-93A0009CE962}"/>
              </a:ext>
            </a:extLst>
          </p:cNvPr>
          <p:cNvSpPr/>
          <p:nvPr/>
        </p:nvSpPr>
        <p:spPr>
          <a:xfrm>
            <a:off x="5918774" y="6179725"/>
            <a:ext cx="6096000" cy="523220"/>
          </a:xfrm>
          <a:prstGeom prst="rect">
            <a:avLst/>
          </a:prstGeom>
        </p:spPr>
        <p:txBody>
          <a:bodyPr>
            <a:spAutoFit/>
          </a:bodyPr>
          <a:lstStyle/>
          <a:p>
            <a:pPr algn="r"/>
            <a:r>
              <a:rPr lang="en-US" sz="1400" b="1" dirty="0">
                <a:solidFill>
                  <a:schemeClr val="bg1"/>
                </a:solidFill>
                <a:latin typeface="Arial" panose="020B0604020202020204" pitchFamily="34" charset="0"/>
                <a:ea typeface="Calibri" panose="020F0502020204030204" pitchFamily="34" charset="0"/>
              </a:rPr>
              <a:t>DOSEN</a:t>
            </a:r>
          </a:p>
          <a:p>
            <a:pPr algn="r"/>
            <a:r>
              <a:rPr lang="en-US" sz="1400" b="1" dirty="0">
                <a:solidFill>
                  <a:schemeClr val="bg1"/>
                </a:solidFill>
                <a:latin typeface="Arial" panose="020B0604020202020204" pitchFamily="34" charset="0"/>
                <a:ea typeface="Calibri" panose="020F0502020204030204" pitchFamily="34" charset="0"/>
              </a:rPr>
              <a:t>Ganjar Miftahuddin, M.Ds</a:t>
            </a:r>
            <a:endParaRPr lang="id-ID" sz="1400" b="1" dirty="0">
              <a:solidFill>
                <a:schemeClr val="bg1"/>
              </a:solidFill>
            </a:endParaRPr>
          </a:p>
        </p:txBody>
      </p:sp>
      <p:pic>
        <p:nvPicPr>
          <p:cNvPr id="12" name="Picture 11">
            <a:extLst>
              <a:ext uri="{FF2B5EF4-FFF2-40B4-BE49-F238E27FC236}">
                <a16:creationId xmlns:a16="http://schemas.microsoft.com/office/drawing/2014/main" id="{83573822-6E4A-40FC-9867-4CC4CDE19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39" y="309685"/>
            <a:ext cx="869770" cy="869770"/>
          </a:xfrm>
          <a:prstGeom prst="rect">
            <a:avLst/>
          </a:prstGeom>
        </p:spPr>
      </p:pic>
      <p:sp>
        <p:nvSpPr>
          <p:cNvPr id="15" name="Rectangle 14">
            <a:extLst>
              <a:ext uri="{FF2B5EF4-FFF2-40B4-BE49-F238E27FC236}">
                <a16:creationId xmlns:a16="http://schemas.microsoft.com/office/drawing/2014/main" id="{1A0F4980-818A-4932-AA1F-3F54FA0D9E53}"/>
              </a:ext>
            </a:extLst>
          </p:cNvPr>
          <p:cNvSpPr/>
          <p:nvPr/>
        </p:nvSpPr>
        <p:spPr>
          <a:xfrm>
            <a:off x="1639783" y="412699"/>
            <a:ext cx="4456217" cy="680251"/>
          </a:xfrm>
          <a:prstGeom prst="rect">
            <a:avLst/>
          </a:prstGeom>
        </p:spPr>
        <p:txBody>
          <a:bodyPr wrap="square">
            <a:spAutoFit/>
          </a:bodyPr>
          <a:lstStyle/>
          <a:p>
            <a:pPr fontAlgn="base">
              <a:lnSpc>
                <a:spcPct val="107000"/>
              </a:lnSpc>
              <a:spcAft>
                <a:spcPts val="0"/>
              </a:spcAft>
            </a:pPr>
            <a:r>
              <a:rPr lang="id-ID" b="1" dirty="0">
                <a:solidFill>
                  <a:schemeClr val="bg1"/>
                </a:solidFill>
                <a:latin typeface="Helvetica" panose="020B0500000000000000" pitchFamily="34" charset="0"/>
              </a:rPr>
              <a:t>UNIVERSITAS KOMPUTER INDONESIA (UNIKOM)</a:t>
            </a:r>
            <a:endParaRPr lang="id-ID" sz="2800" b="1" dirty="0">
              <a:solidFill>
                <a:schemeClr val="bg1"/>
              </a:solidFill>
              <a:effectLst/>
              <a:latin typeface="Helvetica" panose="020B0500000000000000"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442BDEB-AFF3-43AE-B98E-DA15A1B20AB1}"/>
              </a:ext>
            </a:extLst>
          </p:cNvPr>
          <p:cNvSpPr/>
          <p:nvPr/>
        </p:nvSpPr>
        <p:spPr>
          <a:xfrm>
            <a:off x="5905673" y="4319752"/>
            <a:ext cx="4071949" cy="307777"/>
          </a:xfrm>
          <a:prstGeom prst="rect">
            <a:avLst/>
          </a:prstGeom>
        </p:spPr>
        <p:txBody>
          <a:bodyPr wrap="none">
            <a:spAutoFit/>
          </a:bodyPr>
          <a:lstStyle/>
          <a:p>
            <a:r>
              <a:rPr lang="nn-NO" sz="1400" b="1" dirty="0">
                <a:solidFill>
                  <a:schemeClr val="bg1"/>
                </a:solidFill>
                <a:latin typeface="Okta Bold" panose="00000800000000000000" pitchFamily="50" charset="0"/>
              </a:rPr>
              <a:t>KOMPUTER APLIKASI DKV V (ADOBE FLASH)</a:t>
            </a:r>
            <a:endParaRPr lang="id-ID" sz="1400" dirty="0">
              <a:solidFill>
                <a:schemeClr val="bg1"/>
              </a:solidFill>
              <a:latin typeface="Okta Bold" panose="00000800000000000000" pitchFamily="50" charset="0"/>
            </a:endParaRPr>
          </a:p>
        </p:txBody>
      </p:sp>
      <p:sp>
        <p:nvSpPr>
          <p:cNvPr id="13" name="TextBox 12">
            <a:extLst>
              <a:ext uri="{FF2B5EF4-FFF2-40B4-BE49-F238E27FC236}">
                <a16:creationId xmlns:a16="http://schemas.microsoft.com/office/drawing/2014/main" id="{AFF0857D-05FE-41CC-9827-66AAF472B1A4}"/>
              </a:ext>
            </a:extLst>
          </p:cNvPr>
          <p:cNvSpPr txBox="1"/>
          <p:nvPr/>
        </p:nvSpPr>
        <p:spPr>
          <a:xfrm>
            <a:off x="5918774" y="2967335"/>
            <a:ext cx="4369487" cy="923330"/>
          </a:xfrm>
          <a:prstGeom prst="rect">
            <a:avLst/>
          </a:prstGeom>
          <a:noFill/>
        </p:spPr>
        <p:txBody>
          <a:bodyPr wrap="square">
            <a:spAutoFit/>
          </a:bodyPr>
          <a:lstStyle/>
          <a:p>
            <a:r>
              <a:rPr lang="en-US" sz="5400" dirty="0">
                <a:solidFill>
                  <a:schemeClr val="bg1"/>
                </a:solidFill>
                <a:effectLst/>
                <a:latin typeface="Okta Bold" panose="00000800000000000000" pitchFamily="50" charset="0"/>
              </a:rPr>
              <a:t>BESIK</a:t>
            </a:r>
            <a:endParaRPr lang="id-ID" sz="5400" dirty="0">
              <a:solidFill>
                <a:schemeClr val="bg1"/>
              </a:solidFill>
              <a:effectLst/>
              <a:latin typeface="Okta Bold" panose="00000800000000000000" pitchFamily="50"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770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ECEBE-7F96-4AE7-AADA-AC4B584EEC96}"/>
              </a:ext>
            </a:extLst>
          </p:cNvPr>
          <p:cNvSpPr/>
          <p:nvPr/>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a:extLst>
              <a:ext uri="{FF2B5EF4-FFF2-40B4-BE49-F238E27FC236}">
                <a16:creationId xmlns:a16="http://schemas.microsoft.com/office/drawing/2014/main" id="{B2BC94FC-EBE0-4860-B2AA-3AFD3D11D894}"/>
              </a:ext>
            </a:extLst>
          </p:cNvPr>
          <p:cNvSpPr txBox="1"/>
          <p:nvPr/>
        </p:nvSpPr>
        <p:spPr>
          <a:xfrm>
            <a:off x="1904215" y="2406128"/>
            <a:ext cx="8492749" cy="2899961"/>
          </a:xfrm>
          <a:prstGeom prst="rect">
            <a:avLst/>
          </a:prstGeom>
          <a:noFill/>
        </p:spPr>
        <p:txBody>
          <a:bodyPr wrap="square">
            <a:spAutoFit/>
          </a:bodyPr>
          <a:lstStyle/>
          <a:p>
            <a:pPr lvl="0" algn="just">
              <a:lnSpc>
                <a:spcPct val="115000"/>
              </a:lnSpc>
            </a:pPr>
            <a:r>
              <a:rPr lang="id-ID" sz="2000" b="0" i="0" dirty="0">
                <a:solidFill>
                  <a:schemeClr val="bg1"/>
                </a:solidFill>
                <a:effectLst/>
                <a:latin typeface="Tahoma" panose="020B0604030504040204" pitchFamily="34" charset="0"/>
              </a:rPr>
              <a:t>ActionScript merupakan bahasa program yang digunakan oleh para animator dalam menciptakan sebuah animasi dalam Flash. Penguasaan bahasa program ini tentu saja sangat berguna. Sebelum berkenalan lebih lanjut ada baiknya Anda mengetahui dasar-dasar pem</a:t>
            </a:r>
            <a:r>
              <a:rPr lang="en-US" sz="2000" b="0" i="0" dirty="0">
                <a:solidFill>
                  <a:schemeClr val="bg1"/>
                </a:solidFill>
                <a:effectLst/>
                <a:latin typeface="Tahoma" panose="020B0604030504040204" pitchFamily="34" charset="0"/>
              </a:rPr>
              <a:t>p</a:t>
            </a:r>
            <a:r>
              <a:rPr lang="id-ID" sz="2000" b="0" i="0" dirty="0">
                <a:solidFill>
                  <a:schemeClr val="bg1"/>
                </a:solidFill>
                <a:effectLst/>
                <a:latin typeface="Tahoma" panose="020B0604030504040204" pitchFamily="34" charset="0"/>
              </a:rPr>
              <a:t>rograman dengan ActionScript</a:t>
            </a:r>
            <a:r>
              <a:rPr lang="en-US" sz="2000" b="0" i="0" dirty="0">
                <a:solidFill>
                  <a:schemeClr val="bg1"/>
                </a:solidFill>
                <a:effectLst/>
                <a:latin typeface="Tahoma" panose="020B0604030504040204" pitchFamily="34" charset="0"/>
              </a:rPr>
              <a:t>. Dan </a:t>
            </a:r>
            <a:r>
              <a:rPr lang="en-US" sz="2000" b="0" i="0" dirty="0" err="1">
                <a:solidFill>
                  <a:schemeClr val="bg1"/>
                </a:solidFill>
                <a:effectLst/>
                <a:latin typeface="Tahoma" panose="020B0604030504040204" pitchFamily="34" charset="0"/>
              </a:rPr>
              <a:t>bedakan</a:t>
            </a:r>
            <a:r>
              <a:rPr lang="en-US" sz="2000" b="0" i="0" dirty="0">
                <a:solidFill>
                  <a:schemeClr val="bg1"/>
                </a:solidFill>
                <a:effectLst/>
                <a:latin typeface="Tahoma" panose="020B0604030504040204" pitchFamily="34" charset="0"/>
              </a:rPr>
              <a:t> </a:t>
            </a:r>
            <a:r>
              <a:rPr lang="en-US" sz="2000" b="0" i="0" dirty="0" err="1">
                <a:solidFill>
                  <a:schemeClr val="bg1"/>
                </a:solidFill>
                <a:effectLst/>
                <a:latin typeface="Tahoma" panose="020B0604030504040204" pitchFamily="34" charset="0"/>
              </a:rPr>
              <a:t>antara</a:t>
            </a:r>
            <a:r>
              <a:rPr lang="en-US" sz="2000" b="0" i="0" dirty="0">
                <a:solidFill>
                  <a:schemeClr val="bg1"/>
                </a:solidFill>
                <a:effectLst/>
                <a:latin typeface="Tahoma" panose="020B0604030504040204" pitchFamily="34" charset="0"/>
              </a:rPr>
              <a:t> </a:t>
            </a:r>
            <a:r>
              <a:rPr lang="id-ID" sz="2000" b="0" i="0" dirty="0">
                <a:solidFill>
                  <a:schemeClr val="bg1"/>
                </a:solidFill>
                <a:effectLst/>
                <a:latin typeface="Tahoma" panose="020B0604030504040204" pitchFamily="34" charset="0"/>
              </a:rPr>
              <a:t>ActionScript</a:t>
            </a:r>
            <a:r>
              <a:rPr lang="en-US" sz="2000" b="0" i="0" dirty="0">
                <a:solidFill>
                  <a:schemeClr val="bg1"/>
                </a:solidFill>
                <a:effectLst/>
                <a:latin typeface="Tahoma" panose="020B0604030504040204" pitchFamily="34" charset="0"/>
              </a:rPr>
              <a:t> 2 dan </a:t>
            </a:r>
            <a:r>
              <a:rPr lang="id-ID" sz="2000" b="0" i="0" dirty="0">
                <a:solidFill>
                  <a:schemeClr val="bg1"/>
                </a:solidFill>
                <a:effectLst/>
                <a:latin typeface="Tahoma" panose="020B0604030504040204" pitchFamily="34" charset="0"/>
              </a:rPr>
              <a:t>ActionScript</a:t>
            </a:r>
            <a:r>
              <a:rPr lang="en-US" sz="2000" b="0" i="0" dirty="0">
                <a:solidFill>
                  <a:schemeClr val="bg1"/>
                </a:solidFill>
                <a:effectLst/>
                <a:latin typeface="Tahoma" panose="020B0604030504040204" pitchFamily="34" charset="0"/>
              </a:rPr>
              <a:t> 3, </a:t>
            </a:r>
            <a:r>
              <a:rPr lang="id-ID" sz="2000" b="0" i="0" dirty="0">
                <a:solidFill>
                  <a:schemeClr val="bg1"/>
                </a:solidFill>
                <a:effectLst/>
                <a:latin typeface="Tahoma" panose="020B0604030504040204" pitchFamily="34" charset="0"/>
              </a:rPr>
              <a:t>ActionScript</a:t>
            </a:r>
            <a:r>
              <a:rPr lang="en-US" sz="2000" b="0" i="0" dirty="0">
                <a:solidFill>
                  <a:schemeClr val="bg1"/>
                </a:solidFill>
                <a:effectLst/>
                <a:latin typeface="Tahoma" panose="020B0604030504040204" pitchFamily="34" charset="0"/>
              </a:rPr>
              <a:t> 2 </a:t>
            </a:r>
            <a:r>
              <a:rPr lang="en-US" sz="2000" b="0" i="0" dirty="0" err="1">
                <a:solidFill>
                  <a:schemeClr val="bg1"/>
                </a:solidFill>
                <a:effectLst/>
                <a:latin typeface="Tahoma" panose="020B0604030504040204" pitchFamily="34" charset="0"/>
              </a:rPr>
              <a:t>biasanya</a:t>
            </a:r>
            <a:r>
              <a:rPr lang="en-US" sz="2000" b="0" i="0" dirty="0">
                <a:solidFill>
                  <a:schemeClr val="bg1"/>
                </a:solidFill>
                <a:effectLst/>
                <a:latin typeface="Tahoma" panose="020B0604030504040204" pitchFamily="34" charset="0"/>
              </a:rPr>
              <a:t> </a:t>
            </a:r>
            <a:r>
              <a:rPr lang="en-US" sz="2000" b="0" i="0" dirty="0" err="1">
                <a:solidFill>
                  <a:schemeClr val="bg1"/>
                </a:solidFill>
                <a:effectLst/>
                <a:latin typeface="Tahoma" panose="020B0604030504040204" pitchFamily="34" charset="0"/>
              </a:rPr>
              <a:t>standar</a:t>
            </a:r>
            <a:r>
              <a:rPr lang="en-US" sz="2000" b="0" i="0" dirty="0">
                <a:solidFill>
                  <a:schemeClr val="bg1"/>
                </a:solidFill>
                <a:effectLst/>
                <a:latin typeface="Tahoma" panose="020B0604030504040204" pitchFamily="34" charset="0"/>
              </a:rPr>
              <a:t> </a:t>
            </a:r>
            <a:r>
              <a:rPr lang="en-US" sz="2000" b="0" i="0" dirty="0" err="1">
                <a:solidFill>
                  <a:schemeClr val="bg1"/>
                </a:solidFill>
                <a:effectLst/>
                <a:latin typeface="Tahoma" panose="020B0604030504040204" pitchFamily="34" charset="0"/>
              </a:rPr>
              <a:t>penggunaan</a:t>
            </a:r>
            <a:r>
              <a:rPr lang="en-US" sz="2000" b="0" i="0" dirty="0">
                <a:solidFill>
                  <a:schemeClr val="bg1"/>
                </a:solidFill>
                <a:effectLst/>
                <a:latin typeface="Tahoma" panose="020B0604030504040204" pitchFamily="34" charset="0"/>
              </a:rPr>
              <a:t> pada macromedia flash dan adobe flash </a:t>
            </a:r>
            <a:r>
              <a:rPr lang="en-US" sz="2000" b="0" i="0" dirty="0" err="1">
                <a:solidFill>
                  <a:schemeClr val="bg1"/>
                </a:solidFill>
                <a:effectLst/>
                <a:latin typeface="Tahoma" panose="020B0604030504040204" pitchFamily="34" charset="0"/>
              </a:rPr>
              <a:t>versi</a:t>
            </a:r>
            <a:r>
              <a:rPr lang="en-US" sz="2000" b="0" i="0" dirty="0">
                <a:solidFill>
                  <a:schemeClr val="bg1"/>
                </a:solidFill>
                <a:effectLst/>
                <a:latin typeface="Tahoma" panose="020B0604030504040204" pitchFamily="34" charset="0"/>
              </a:rPr>
              <a:t> CS dan </a:t>
            </a:r>
            <a:r>
              <a:rPr lang="id-ID" sz="2000" b="0" i="0" dirty="0">
                <a:solidFill>
                  <a:schemeClr val="bg1"/>
                </a:solidFill>
                <a:effectLst/>
                <a:latin typeface="Tahoma" panose="020B0604030504040204" pitchFamily="34" charset="0"/>
              </a:rPr>
              <a:t>ActionScript</a:t>
            </a:r>
            <a:r>
              <a:rPr lang="en-US" sz="2000" b="0" i="0" dirty="0">
                <a:solidFill>
                  <a:schemeClr val="bg1"/>
                </a:solidFill>
                <a:effectLst/>
                <a:latin typeface="Tahoma" panose="020B0604030504040204" pitchFamily="34" charset="0"/>
              </a:rPr>
              <a:t> 3 </a:t>
            </a:r>
            <a:r>
              <a:rPr lang="en-US" sz="2000" b="0" i="0" dirty="0" err="1">
                <a:solidFill>
                  <a:schemeClr val="bg1"/>
                </a:solidFill>
                <a:effectLst/>
                <a:latin typeface="Tahoma" panose="020B0604030504040204" pitchFamily="34" charset="0"/>
              </a:rPr>
              <a:t>biasanya</a:t>
            </a:r>
            <a:r>
              <a:rPr lang="en-US" sz="2000" b="0" i="0" dirty="0">
                <a:solidFill>
                  <a:schemeClr val="bg1"/>
                </a:solidFill>
                <a:effectLst/>
                <a:latin typeface="Tahoma" panose="020B0604030504040204" pitchFamily="34" charset="0"/>
              </a:rPr>
              <a:t> </a:t>
            </a:r>
            <a:r>
              <a:rPr lang="en-US" sz="2000" b="0" i="0" dirty="0" err="1">
                <a:solidFill>
                  <a:schemeClr val="bg1"/>
                </a:solidFill>
                <a:effectLst/>
                <a:latin typeface="Tahoma" panose="020B0604030504040204" pitchFamily="34" charset="0"/>
              </a:rPr>
              <a:t>standar</a:t>
            </a:r>
            <a:r>
              <a:rPr lang="en-US" sz="2000" b="0" i="0" dirty="0">
                <a:solidFill>
                  <a:schemeClr val="bg1"/>
                </a:solidFill>
                <a:effectLst/>
                <a:latin typeface="Tahoma" panose="020B0604030504040204" pitchFamily="34" charset="0"/>
              </a:rPr>
              <a:t> </a:t>
            </a:r>
            <a:r>
              <a:rPr lang="en-US" sz="2000" b="0" i="0" dirty="0" err="1">
                <a:solidFill>
                  <a:schemeClr val="bg1"/>
                </a:solidFill>
                <a:effectLst/>
                <a:latin typeface="Tahoma" panose="020B0604030504040204" pitchFamily="34" charset="0"/>
              </a:rPr>
              <a:t>penggunaan</a:t>
            </a:r>
            <a:r>
              <a:rPr lang="en-US" sz="2000" b="0" i="0" dirty="0">
                <a:solidFill>
                  <a:schemeClr val="bg1"/>
                </a:solidFill>
                <a:effectLst/>
                <a:latin typeface="Tahoma" panose="020B0604030504040204" pitchFamily="34" charset="0"/>
              </a:rPr>
              <a:t> Adobe </a:t>
            </a:r>
            <a:r>
              <a:rPr lang="en-US" sz="2000" b="0" i="0" dirty="0" err="1">
                <a:solidFill>
                  <a:schemeClr val="bg1"/>
                </a:solidFill>
                <a:effectLst/>
                <a:latin typeface="Tahoma" panose="020B0604030504040204" pitchFamily="34" charset="0"/>
              </a:rPr>
              <a:t>versi</a:t>
            </a:r>
            <a:r>
              <a:rPr lang="en-US" sz="2000" b="0" i="0" dirty="0">
                <a:solidFill>
                  <a:schemeClr val="bg1"/>
                </a:solidFill>
                <a:effectLst/>
                <a:latin typeface="Tahoma" panose="020B0604030504040204" pitchFamily="34" charset="0"/>
              </a:rPr>
              <a:t> CC ( adobe animate)</a:t>
            </a:r>
            <a:endParaRPr lang="en-US" sz="20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9C9E410-E58F-4EA9-9EA0-498D59D77C1E}"/>
              </a:ext>
            </a:extLst>
          </p:cNvPr>
          <p:cNvSpPr txBox="1"/>
          <p:nvPr/>
        </p:nvSpPr>
        <p:spPr>
          <a:xfrm>
            <a:off x="1904215" y="1759797"/>
            <a:ext cx="6093724" cy="646331"/>
          </a:xfrm>
          <a:prstGeom prst="rect">
            <a:avLst/>
          </a:prstGeom>
          <a:noFill/>
        </p:spPr>
        <p:txBody>
          <a:bodyPr wrap="square">
            <a:spAutoFit/>
          </a:bodyPr>
          <a:lstStyle/>
          <a:p>
            <a:r>
              <a:rPr lang="id-ID" sz="3600" b="1" i="0" dirty="0">
                <a:solidFill>
                  <a:schemeClr val="bg1"/>
                </a:solidFill>
                <a:effectLst/>
                <a:latin typeface="Tahoma" panose="020B0604030504040204" pitchFamily="34" charset="0"/>
              </a:rPr>
              <a:t>ActionScript</a:t>
            </a:r>
            <a:endParaRPr lang="id-ID" sz="3600" b="1" dirty="0">
              <a:solidFill>
                <a:schemeClr val="bg1"/>
              </a:solidFill>
            </a:endParaRPr>
          </a:p>
        </p:txBody>
      </p:sp>
    </p:spTree>
    <p:extLst>
      <p:ext uri="{BB962C8B-B14F-4D97-AF65-F5344CB8AC3E}">
        <p14:creationId xmlns:p14="http://schemas.microsoft.com/office/powerpoint/2010/main" val="2837235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ECEBE-7F96-4AE7-AADA-AC4B584EEC96}"/>
              </a:ext>
            </a:extLst>
          </p:cNvPr>
          <p:cNvSpPr/>
          <p:nvPr/>
        </p:nvSpPr>
        <p:spPr>
          <a:xfrm>
            <a:off x="0" y="0"/>
            <a:ext cx="12192000" cy="6872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AD9AB50E-3A8E-4DF1-9634-C6C075EB9D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2955" y="969170"/>
            <a:ext cx="6687404" cy="5650173"/>
          </a:xfrm>
          <a:prstGeom prst="rect">
            <a:avLst/>
          </a:prstGeom>
        </p:spPr>
      </p:pic>
      <p:sp>
        <p:nvSpPr>
          <p:cNvPr id="9" name="Oval 8">
            <a:extLst>
              <a:ext uri="{FF2B5EF4-FFF2-40B4-BE49-F238E27FC236}">
                <a16:creationId xmlns:a16="http://schemas.microsoft.com/office/drawing/2014/main" id="{B10A27E9-958A-4ED9-A731-2E71A1A7A4C2}"/>
              </a:ext>
            </a:extLst>
          </p:cNvPr>
          <p:cNvSpPr/>
          <p:nvPr/>
        </p:nvSpPr>
        <p:spPr>
          <a:xfrm>
            <a:off x="6529226" y="2961564"/>
            <a:ext cx="431133" cy="3991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10" name="Picture 9">
            <a:extLst>
              <a:ext uri="{FF2B5EF4-FFF2-40B4-BE49-F238E27FC236}">
                <a16:creationId xmlns:a16="http://schemas.microsoft.com/office/drawing/2014/main" id="{694D89B3-15A7-45C8-AFAC-1F51676782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33314" y="969170"/>
            <a:ext cx="643791" cy="568685"/>
          </a:xfrm>
          <a:prstGeom prst="rect">
            <a:avLst/>
          </a:prstGeom>
        </p:spPr>
      </p:pic>
      <p:sp>
        <p:nvSpPr>
          <p:cNvPr id="12" name="TextBox 11">
            <a:extLst>
              <a:ext uri="{FF2B5EF4-FFF2-40B4-BE49-F238E27FC236}">
                <a16:creationId xmlns:a16="http://schemas.microsoft.com/office/drawing/2014/main" id="{8D784F8B-AEC3-4A14-B17B-6AD94CAE36A5}"/>
              </a:ext>
            </a:extLst>
          </p:cNvPr>
          <p:cNvSpPr txBox="1"/>
          <p:nvPr/>
        </p:nvSpPr>
        <p:spPr>
          <a:xfrm>
            <a:off x="7877105" y="1068846"/>
            <a:ext cx="1543986" cy="369332"/>
          </a:xfrm>
          <a:prstGeom prst="rect">
            <a:avLst/>
          </a:prstGeom>
          <a:noFill/>
        </p:spPr>
        <p:txBody>
          <a:bodyPr wrap="square">
            <a:spAutoFit/>
          </a:bodyPr>
          <a:lstStyle/>
          <a:p>
            <a:r>
              <a:rPr lang="id-ID" sz="1800" b="0" i="0" dirty="0">
                <a:solidFill>
                  <a:schemeClr val="bg1"/>
                </a:solidFill>
                <a:effectLst/>
                <a:latin typeface="Tahoma" panose="020B0604030504040204" pitchFamily="34" charset="0"/>
              </a:rPr>
              <a:t>Action</a:t>
            </a:r>
            <a:r>
              <a:rPr lang="en-US" sz="1800" b="0" i="0" dirty="0">
                <a:solidFill>
                  <a:schemeClr val="bg1"/>
                </a:solidFill>
                <a:effectLst/>
                <a:latin typeface="Tahoma" panose="020B0604030504040204" pitchFamily="34" charset="0"/>
              </a:rPr>
              <a:t>s</a:t>
            </a:r>
            <a:endParaRPr lang="id-ID" dirty="0"/>
          </a:p>
        </p:txBody>
      </p:sp>
      <p:sp>
        <p:nvSpPr>
          <p:cNvPr id="14" name="TextBox 13">
            <a:extLst>
              <a:ext uri="{FF2B5EF4-FFF2-40B4-BE49-F238E27FC236}">
                <a16:creationId xmlns:a16="http://schemas.microsoft.com/office/drawing/2014/main" id="{5B995DBF-1BCB-4E94-9AF0-C30D7295331D}"/>
              </a:ext>
            </a:extLst>
          </p:cNvPr>
          <p:cNvSpPr txBox="1"/>
          <p:nvPr/>
        </p:nvSpPr>
        <p:spPr>
          <a:xfrm>
            <a:off x="7233315" y="1637531"/>
            <a:ext cx="4441630" cy="3416320"/>
          </a:xfrm>
          <a:prstGeom prst="rect">
            <a:avLst/>
          </a:prstGeom>
          <a:noFill/>
        </p:spPr>
        <p:txBody>
          <a:bodyPr wrap="square">
            <a:spAutoFit/>
          </a:bodyPr>
          <a:lstStyle/>
          <a:p>
            <a:r>
              <a:rPr lang="en-US" dirty="0">
                <a:solidFill>
                  <a:schemeClr val="bg1"/>
                </a:solidFill>
                <a:latin typeface="Tahoma" panose="020B0604030504040204" pitchFamily="34" charset="0"/>
              </a:rPr>
              <a:t>Pada tools </a:t>
            </a:r>
            <a:r>
              <a:rPr lang="en-US" dirty="0" err="1">
                <a:solidFill>
                  <a:schemeClr val="bg1"/>
                </a:solidFill>
                <a:latin typeface="Tahoma" panose="020B0604030504040204" pitchFamily="34" charset="0"/>
              </a:rPr>
              <a:t>actians</a:t>
            </a:r>
            <a:r>
              <a:rPr lang="en-US" dirty="0">
                <a:solidFill>
                  <a:schemeClr val="bg1"/>
                </a:solidFill>
                <a:latin typeface="Tahoma" panose="020B0604030504040204" pitchFamily="34" charset="0"/>
              </a:rPr>
              <a:t> kalian </a:t>
            </a:r>
            <a:r>
              <a:rPr lang="en-US" dirty="0" err="1">
                <a:solidFill>
                  <a:schemeClr val="bg1"/>
                </a:solidFill>
                <a:latin typeface="Tahoma" panose="020B0604030504040204" pitchFamily="34" charset="0"/>
              </a:rPr>
              <a:t>bisa</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menuliskan</a:t>
            </a:r>
            <a:r>
              <a:rPr lang="en-US" dirty="0">
                <a:solidFill>
                  <a:schemeClr val="bg1"/>
                </a:solidFill>
                <a:latin typeface="Tahoma" panose="020B0604030504040204" pitchFamily="34" charset="0"/>
              </a:rPr>
              <a:t> </a:t>
            </a:r>
            <a:r>
              <a:rPr lang="id-ID" sz="1800" b="0" i="0" dirty="0">
                <a:solidFill>
                  <a:schemeClr val="bg1"/>
                </a:solidFill>
                <a:effectLst/>
                <a:latin typeface="Tahoma" panose="020B0604030504040204" pitchFamily="34" charset="0"/>
              </a:rPr>
              <a:t>Script</a:t>
            </a:r>
            <a:r>
              <a:rPr lang="en-US" sz="1800" b="0" i="0" dirty="0">
                <a:solidFill>
                  <a:schemeClr val="bg1"/>
                </a:solidFill>
                <a:effectLst/>
                <a:latin typeface="Tahoma" panose="020B0604030504040204" pitchFamily="34" charset="0"/>
              </a:rPr>
              <a:t> </a:t>
            </a:r>
            <a:r>
              <a:rPr lang="en-US" sz="1800" b="0" i="0" dirty="0" err="1">
                <a:solidFill>
                  <a:schemeClr val="bg1"/>
                </a:solidFill>
                <a:effectLst/>
                <a:latin typeface="Tahoma" panose="020B0604030504040204" pitchFamily="34" charset="0"/>
              </a:rPr>
              <a:t>seperti</a:t>
            </a:r>
            <a:r>
              <a:rPr lang="en-US" sz="1800" b="0" i="0" dirty="0">
                <a:solidFill>
                  <a:schemeClr val="bg1"/>
                </a:solidFill>
                <a:effectLst/>
                <a:latin typeface="Tahoma" panose="020B0604030504040204" pitchFamily="34" charset="0"/>
              </a:rPr>
              <a:t> play, stop, </a:t>
            </a:r>
            <a:r>
              <a:rPr lang="en-US" sz="1800" b="0" i="0" dirty="0" err="1">
                <a:solidFill>
                  <a:schemeClr val="bg1"/>
                </a:solidFill>
                <a:effectLst/>
                <a:latin typeface="Tahoma" panose="020B0604030504040204" pitchFamily="34" charset="0"/>
              </a:rPr>
              <a:t>goto</a:t>
            </a:r>
            <a:r>
              <a:rPr lang="en-US" dirty="0" err="1">
                <a:solidFill>
                  <a:schemeClr val="bg1"/>
                </a:solidFill>
                <a:latin typeface="Tahoma" panose="020B0604030504040204" pitchFamily="34" charset="0"/>
              </a:rPr>
              <a:t>andplay</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gotoandstop</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fullscreen</a:t>
            </a:r>
            <a:r>
              <a:rPr lang="en-US" dirty="0">
                <a:solidFill>
                  <a:schemeClr val="bg1"/>
                </a:solidFill>
                <a:latin typeface="Tahoma" panose="020B0604030504040204" pitchFamily="34" charset="0"/>
              </a:rPr>
              <a:t> dan lain-lain. </a:t>
            </a:r>
          </a:p>
          <a:p>
            <a:endParaRPr lang="en-US" dirty="0">
              <a:solidFill>
                <a:schemeClr val="bg1"/>
              </a:solidFill>
              <a:latin typeface="Tahoma" panose="020B0604030504040204" pitchFamily="34" charset="0"/>
            </a:endParaRPr>
          </a:p>
          <a:p>
            <a:endParaRPr lang="en-US" dirty="0">
              <a:solidFill>
                <a:schemeClr val="bg1"/>
              </a:solidFill>
              <a:latin typeface="Tahoma" panose="020B0604030504040204" pitchFamily="34" charset="0"/>
            </a:endParaRPr>
          </a:p>
          <a:p>
            <a:r>
              <a:rPr lang="en-US" dirty="0">
                <a:solidFill>
                  <a:schemeClr val="bg1"/>
                </a:solidFill>
                <a:latin typeface="Tahoma" panose="020B0604030504040204" pitchFamily="34" charset="0"/>
              </a:rPr>
              <a:t>Jika kalian </a:t>
            </a:r>
            <a:r>
              <a:rPr lang="en-US" dirty="0" err="1">
                <a:solidFill>
                  <a:schemeClr val="bg1"/>
                </a:solidFill>
                <a:latin typeface="Tahoma" panose="020B0604030504040204" pitchFamily="34" charset="0"/>
              </a:rPr>
              <a:t>tidak</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menemuakan</a:t>
            </a:r>
            <a:r>
              <a:rPr lang="en-US" dirty="0">
                <a:solidFill>
                  <a:schemeClr val="bg1"/>
                </a:solidFill>
                <a:latin typeface="Tahoma" panose="020B0604030504040204" pitchFamily="34" charset="0"/>
              </a:rPr>
              <a:t> tools Actions kalian </a:t>
            </a:r>
            <a:r>
              <a:rPr lang="en-US" dirty="0" err="1">
                <a:solidFill>
                  <a:schemeClr val="bg1"/>
                </a:solidFill>
                <a:latin typeface="Tahoma" panose="020B0604030504040204" pitchFamily="34" charset="0"/>
              </a:rPr>
              <a:t>bisa</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menggunakan</a:t>
            </a:r>
            <a:r>
              <a:rPr lang="en-US" dirty="0">
                <a:solidFill>
                  <a:schemeClr val="bg1"/>
                </a:solidFill>
                <a:latin typeface="Tahoma" panose="020B0604030504040204" pitchFamily="34" charset="0"/>
              </a:rPr>
              <a:t> shortcut </a:t>
            </a:r>
            <a:r>
              <a:rPr lang="en-US" b="1" dirty="0">
                <a:solidFill>
                  <a:schemeClr val="bg1"/>
                </a:solidFill>
                <a:latin typeface="Tahoma" panose="020B0604030504040204" pitchFamily="34" charset="0"/>
              </a:rPr>
              <a:t>F9</a:t>
            </a:r>
            <a:r>
              <a:rPr lang="en-US" dirty="0">
                <a:solidFill>
                  <a:schemeClr val="bg1"/>
                </a:solidFill>
                <a:latin typeface="Tahoma" panose="020B0604030504040204" pitchFamily="34" charset="0"/>
              </a:rPr>
              <a:t> (Actions)</a:t>
            </a:r>
          </a:p>
          <a:p>
            <a:endParaRPr lang="en-US" dirty="0">
              <a:solidFill>
                <a:schemeClr val="bg1"/>
              </a:solidFill>
              <a:latin typeface="Tahoma" panose="020B0604030504040204" pitchFamily="34" charset="0"/>
            </a:endParaRPr>
          </a:p>
          <a:p>
            <a:endParaRPr lang="en-US" dirty="0">
              <a:solidFill>
                <a:schemeClr val="bg1"/>
              </a:solidFill>
              <a:latin typeface="Tahoma" panose="020B0604030504040204" pitchFamily="34" charset="0"/>
            </a:endParaRPr>
          </a:p>
          <a:p>
            <a:r>
              <a:rPr lang="en-US" dirty="0">
                <a:solidFill>
                  <a:schemeClr val="bg1"/>
                </a:solidFill>
                <a:latin typeface="Tahoma" panose="020B0604030504040204" pitchFamily="34" charset="0"/>
              </a:rPr>
              <a:t>Kita </a:t>
            </a:r>
            <a:r>
              <a:rPr lang="en-US" dirty="0" err="1">
                <a:solidFill>
                  <a:schemeClr val="bg1"/>
                </a:solidFill>
                <a:latin typeface="Tahoma" panose="020B0604030504040204" pitchFamily="34" charset="0"/>
              </a:rPr>
              <a:t>mulai</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dengan</a:t>
            </a:r>
            <a:r>
              <a:rPr lang="en-US" dirty="0">
                <a:solidFill>
                  <a:schemeClr val="bg1"/>
                </a:solidFill>
                <a:latin typeface="Tahoma" panose="020B0604030504040204" pitchFamily="34" charset="0"/>
              </a:rPr>
              <a:t> </a:t>
            </a:r>
            <a:r>
              <a:rPr lang="id-ID" sz="1800" b="0" i="0" dirty="0">
                <a:solidFill>
                  <a:schemeClr val="bg1"/>
                </a:solidFill>
                <a:effectLst/>
                <a:latin typeface="Tahoma" panose="020B0604030504040204" pitchFamily="34" charset="0"/>
              </a:rPr>
              <a:t>ActionScript</a:t>
            </a:r>
            <a:r>
              <a:rPr lang="en-US" sz="1800" b="0" i="0" dirty="0">
                <a:solidFill>
                  <a:schemeClr val="bg1"/>
                </a:solidFill>
                <a:effectLst/>
                <a:latin typeface="Tahoma" panose="020B0604030504040204" pitchFamily="34" charset="0"/>
              </a:rPr>
              <a:t> </a:t>
            </a:r>
            <a:r>
              <a:rPr lang="en-US" sz="1800" b="0" i="0" dirty="0" err="1">
                <a:solidFill>
                  <a:schemeClr val="bg1"/>
                </a:solidFill>
                <a:effectLst/>
                <a:latin typeface="Tahoma" panose="020B0604030504040204" pitchFamily="34" charset="0"/>
              </a:rPr>
              <a:t>untuk</a:t>
            </a:r>
            <a:r>
              <a:rPr lang="en-US" sz="1800" b="0" i="0" dirty="0">
                <a:solidFill>
                  <a:schemeClr val="bg1"/>
                </a:solidFill>
                <a:effectLst/>
                <a:latin typeface="Tahoma" panose="020B0604030504040204" pitchFamily="34" charset="0"/>
              </a:rPr>
              <a:t> </a:t>
            </a:r>
            <a:r>
              <a:rPr lang="en-US" sz="1800" b="0" i="0" dirty="0" err="1">
                <a:solidFill>
                  <a:schemeClr val="bg1"/>
                </a:solidFill>
                <a:effectLst/>
                <a:latin typeface="Tahoma" panose="020B0604030504040204" pitchFamily="34" charset="0"/>
              </a:rPr>
              <a:t>membuat</a:t>
            </a:r>
            <a:r>
              <a:rPr lang="en-US" dirty="0">
                <a:solidFill>
                  <a:schemeClr val="bg1"/>
                </a:solidFill>
                <a:latin typeface="Tahoma" panose="020B0604030504040204" pitchFamily="34" charset="0"/>
              </a:rPr>
              <a:t> </a:t>
            </a:r>
            <a:r>
              <a:rPr lang="en-US" dirty="0" err="1">
                <a:solidFill>
                  <a:schemeClr val="bg1"/>
                </a:solidFill>
                <a:latin typeface="Tahoma" panose="020B0604030504040204" pitchFamily="34" charset="0"/>
              </a:rPr>
              <a:t>fullscreen</a:t>
            </a:r>
            <a:endParaRPr lang="en-US" dirty="0">
              <a:solidFill>
                <a:schemeClr val="bg1"/>
              </a:solidFill>
              <a:latin typeface="Tahoma" panose="020B0604030504040204" pitchFamily="34" charset="0"/>
            </a:endParaRPr>
          </a:p>
        </p:txBody>
      </p:sp>
      <p:sp>
        <p:nvSpPr>
          <p:cNvPr id="15" name="TextBox 14">
            <a:extLst>
              <a:ext uri="{FF2B5EF4-FFF2-40B4-BE49-F238E27FC236}">
                <a16:creationId xmlns:a16="http://schemas.microsoft.com/office/drawing/2014/main" id="{62DFF51B-FAB8-41D5-9DD6-990202D32116}"/>
              </a:ext>
            </a:extLst>
          </p:cNvPr>
          <p:cNvSpPr txBox="1"/>
          <p:nvPr/>
        </p:nvSpPr>
        <p:spPr>
          <a:xfrm>
            <a:off x="272955" y="362276"/>
            <a:ext cx="4685731" cy="369332"/>
          </a:xfrm>
          <a:prstGeom prst="rect">
            <a:avLst/>
          </a:prstGeom>
          <a:noFill/>
        </p:spPr>
        <p:txBody>
          <a:bodyPr wrap="square">
            <a:spAutoFit/>
          </a:bodyPr>
          <a:lstStyle/>
          <a:p>
            <a:r>
              <a:rPr lang="en-US" dirty="0" err="1">
                <a:solidFill>
                  <a:schemeClr val="bg1"/>
                </a:solidFill>
                <a:latin typeface="Tahoma" panose="020B0604030504040204" pitchFamily="34" charset="0"/>
              </a:rPr>
              <a:t>Menggunakan</a:t>
            </a:r>
            <a:r>
              <a:rPr lang="en-US" dirty="0">
                <a:solidFill>
                  <a:schemeClr val="bg1"/>
                </a:solidFill>
                <a:latin typeface="Tahoma" panose="020B0604030504040204" pitchFamily="34" charset="0"/>
              </a:rPr>
              <a:t> </a:t>
            </a:r>
            <a:r>
              <a:rPr lang="id-ID" sz="1800" b="0" i="0" dirty="0">
                <a:solidFill>
                  <a:schemeClr val="bg1"/>
                </a:solidFill>
                <a:effectLst/>
                <a:latin typeface="Tahoma" panose="020B0604030504040204" pitchFamily="34" charset="0"/>
              </a:rPr>
              <a:t>ActionScript</a:t>
            </a:r>
            <a:r>
              <a:rPr lang="en-US" sz="1800" b="0" i="0" dirty="0">
                <a:solidFill>
                  <a:schemeClr val="bg1"/>
                </a:solidFill>
                <a:effectLst/>
                <a:latin typeface="Tahoma" panose="020B0604030504040204" pitchFamily="34" charset="0"/>
              </a:rPr>
              <a:t> 2 pada </a:t>
            </a:r>
            <a:r>
              <a:rPr lang="en-US" sz="1800" b="0" i="0" dirty="0" err="1">
                <a:solidFill>
                  <a:schemeClr val="bg1"/>
                </a:solidFill>
                <a:effectLst/>
                <a:latin typeface="Tahoma" panose="020B0604030504040204" pitchFamily="34" charset="0"/>
              </a:rPr>
              <a:t>flsh</a:t>
            </a:r>
            <a:r>
              <a:rPr lang="en-US" sz="1800" b="0" i="0" dirty="0">
                <a:solidFill>
                  <a:schemeClr val="bg1"/>
                </a:solidFill>
                <a:effectLst/>
                <a:latin typeface="Tahoma" panose="020B0604030504040204" pitchFamily="34" charset="0"/>
              </a:rPr>
              <a:t> CS6</a:t>
            </a:r>
            <a:endParaRPr lang="id-ID" dirty="0"/>
          </a:p>
        </p:txBody>
      </p:sp>
      <p:sp>
        <p:nvSpPr>
          <p:cNvPr id="16" name="TextBox 15">
            <a:extLst>
              <a:ext uri="{FF2B5EF4-FFF2-40B4-BE49-F238E27FC236}">
                <a16:creationId xmlns:a16="http://schemas.microsoft.com/office/drawing/2014/main" id="{3C2541C0-D64E-49E9-87C3-12F93335C661}"/>
              </a:ext>
            </a:extLst>
          </p:cNvPr>
          <p:cNvSpPr txBox="1"/>
          <p:nvPr/>
        </p:nvSpPr>
        <p:spPr>
          <a:xfrm>
            <a:off x="4987540" y="2961564"/>
            <a:ext cx="1137314" cy="369332"/>
          </a:xfrm>
          <a:prstGeom prst="rect">
            <a:avLst/>
          </a:prstGeom>
          <a:noFill/>
        </p:spPr>
        <p:txBody>
          <a:bodyPr wrap="square">
            <a:spAutoFit/>
          </a:bodyPr>
          <a:lstStyle/>
          <a:p>
            <a:r>
              <a:rPr lang="id-ID" sz="1800" b="1" i="0" dirty="0">
                <a:solidFill>
                  <a:srgbClr val="FF0000"/>
                </a:solidFill>
                <a:effectLst/>
                <a:latin typeface="Tahoma" panose="020B0604030504040204" pitchFamily="34" charset="0"/>
              </a:rPr>
              <a:t>Action</a:t>
            </a:r>
            <a:r>
              <a:rPr lang="en-US" sz="1800" b="1" i="0" dirty="0">
                <a:solidFill>
                  <a:srgbClr val="FF0000"/>
                </a:solidFill>
                <a:effectLst/>
                <a:latin typeface="Tahoma" panose="020B0604030504040204" pitchFamily="34" charset="0"/>
              </a:rPr>
              <a:t>s</a:t>
            </a:r>
            <a:endParaRPr lang="id-ID" b="1" dirty="0">
              <a:solidFill>
                <a:srgbClr val="FF0000"/>
              </a:solidFill>
            </a:endParaRPr>
          </a:p>
        </p:txBody>
      </p:sp>
      <p:cxnSp>
        <p:nvCxnSpPr>
          <p:cNvPr id="18" name="Straight Arrow Connector 17">
            <a:extLst>
              <a:ext uri="{FF2B5EF4-FFF2-40B4-BE49-F238E27FC236}">
                <a16:creationId xmlns:a16="http://schemas.microsoft.com/office/drawing/2014/main" id="{1C2BAC2D-2E81-4BDE-A256-0C5A5ABF8FF5}"/>
              </a:ext>
            </a:extLst>
          </p:cNvPr>
          <p:cNvCxnSpPr>
            <a:stCxn id="9" idx="2"/>
          </p:cNvCxnSpPr>
          <p:nvPr/>
        </p:nvCxnSpPr>
        <p:spPr>
          <a:xfrm flipH="1" flipV="1">
            <a:off x="5999018" y="3161162"/>
            <a:ext cx="530208"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817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ECEBE-7F96-4AE7-AADA-AC4B584EEC96}"/>
              </a:ext>
            </a:extLst>
          </p:cNvPr>
          <p:cNvSpPr/>
          <p:nvPr/>
        </p:nvSpPr>
        <p:spPr>
          <a:xfrm>
            <a:off x="0" y="0"/>
            <a:ext cx="12192000" cy="68729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B776C6B5-6EB8-4CB5-969C-5125CAF49BF8}"/>
              </a:ext>
            </a:extLst>
          </p:cNvPr>
          <p:cNvSpPr/>
          <p:nvPr/>
        </p:nvSpPr>
        <p:spPr>
          <a:xfrm>
            <a:off x="831273" y="121198"/>
            <a:ext cx="2071401" cy="1200329"/>
          </a:xfrm>
          <a:prstGeom prst="rect">
            <a:avLst/>
          </a:prstGeom>
        </p:spPr>
        <p:txBody>
          <a:bodyPr wrap="none">
            <a:spAutoFit/>
          </a:bodyPr>
          <a:lstStyle/>
          <a:p>
            <a:r>
              <a:rPr lang="id-ID" sz="2400" b="1" i="0" dirty="0">
                <a:solidFill>
                  <a:schemeClr val="bg1"/>
                </a:solidFill>
                <a:effectLst/>
                <a:latin typeface="Tahoma" panose="020B0604030504040204" pitchFamily="34" charset="0"/>
              </a:rPr>
              <a:t>ActionScript</a:t>
            </a:r>
            <a:endParaRPr lang="en-US" sz="2400" b="1" dirty="0">
              <a:solidFill>
                <a:schemeClr val="bg1"/>
              </a:solidFill>
              <a:latin typeface="Tahoma" panose="020B0604030504040204" pitchFamily="34" charset="0"/>
            </a:endParaRPr>
          </a:p>
          <a:p>
            <a:r>
              <a:rPr lang="en-US" sz="2400" b="1" i="0" dirty="0" err="1">
                <a:solidFill>
                  <a:schemeClr val="bg1"/>
                </a:solidFill>
                <a:effectLst/>
                <a:latin typeface="Tahoma" panose="020B0604030504040204" pitchFamily="34" charset="0"/>
              </a:rPr>
              <a:t>Untuk</a:t>
            </a:r>
            <a:endParaRPr lang="en-US" sz="2400" b="1" dirty="0">
              <a:solidFill>
                <a:schemeClr val="bg1"/>
              </a:solidFill>
              <a:latin typeface="Tahoma" panose="020B0604030504040204" pitchFamily="34" charset="0"/>
            </a:endParaRPr>
          </a:p>
          <a:p>
            <a:r>
              <a:rPr lang="en-US" sz="2400" b="1" i="0" dirty="0" err="1">
                <a:solidFill>
                  <a:schemeClr val="bg1"/>
                </a:solidFill>
                <a:effectLst/>
                <a:latin typeface="Tahoma" panose="020B0604030504040204" pitchFamily="34" charset="0"/>
              </a:rPr>
              <a:t>fullscreen</a:t>
            </a:r>
            <a:endParaRPr lang="id-ID" sz="2400" b="1" dirty="0">
              <a:solidFill>
                <a:schemeClr val="bg1"/>
              </a:solidFill>
            </a:endParaRPr>
          </a:p>
        </p:txBody>
      </p:sp>
      <p:sp>
        <p:nvSpPr>
          <p:cNvPr id="5" name="TextBox 4">
            <a:extLst>
              <a:ext uri="{FF2B5EF4-FFF2-40B4-BE49-F238E27FC236}">
                <a16:creationId xmlns:a16="http://schemas.microsoft.com/office/drawing/2014/main" id="{F0AB9414-72A6-4FC0-A033-A657C376B2AA}"/>
              </a:ext>
            </a:extLst>
          </p:cNvPr>
          <p:cNvSpPr txBox="1"/>
          <p:nvPr/>
        </p:nvSpPr>
        <p:spPr>
          <a:xfrm>
            <a:off x="3366653" y="161768"/>
            <a:ext cx="3366656" cy="1354217"/>
          </a:xfrm>
          <a:prstGeom prst="rect">
            <a:avLst/>
          </a:prstGeom>
          <a:noFill/>
        </p:spPr>
        <p:txBody>
          <a:bodyPr wrap="square">
            <a:spAutoFit/>
          </a:bodyPr>
          <a:lstStyle/>
          <a:p>
            <a:r>
              <a:rPr lang="en-US" sz="1600" dirty="0">
                <a:solidFill>
                  <a:schemeClr val="bg1"/>
                </a:solidFill>
                <a:latin typeface="Tahoma" panose="020B0604030504040204" pitchFamily="34" charset="0"/>
              </a:rPr>
              <a:t>Cara </a:t>
            </a:r>
            <a:r>
              <a:rPr lang="en-US" sz="1600" dirty="0" err="1">
                <a:solidFill>
                  <a:schemeClr val="bg1"/>
                </a:solidFill>
                <a:latin typeface="Tahoma" panose="020B0604030504040204" pitchFamily="34" charset="0"/>
              </a:rPr>
              <a:t>untuk</a:t>
            </a:r>
            <a:r>
              <a:rPr lang="en-US" sz="1600" dirty="0">
                <a:solidFill>
                  <a:schemeClr val="bg1"/>
                </a:solidFill>
                <a:latin typeface="Tahoma" panose="020B0604030504040204" pitchFamily="34" charset="0"/>
              </a:rPr>
              <a:t> </a:t>
            </a:r>
            <a:r>
              <a:rPr lang="en-US" sz="1600" dirty="0" err="1">
                <a:solidFill>
                  <a:schemeClr val="bg1"/>
                </a:solidFill>
                <a:latin typeface="Tahoma" panose="020B0604030504040204" pitchFamily="34" charset="0"/>
              </a:rPr>
              <a:t>fullscreen</a:t>
            </a:r>
            <a:r>
              <a:rPr lang="en-US" sz="1600" dirty="0">
                <a:solidFill>
                  <a:schemeClr val="bg1"/>
                </a:solidFill>
                <a:latin typeface="Tahoma" panose="020B0604030504040204" pitchFamily="34" charset="0"/>
              </a:rPr>
              <a:t> </a:t>
            </a:r>
            <a:r>
              <a:rPr lang="en-US" sz="1600" dirty="0" err="1">
                <a:solidFill>
                  <a:schemeClr val="bg1"/>
                </a:solidFill>
                <a:latin typeface="Tahoma" panose="020B0604030504040204" pitchFamily="34" charset="0"/>
              </a:rPr>
              <a:t>hasil</a:t>
            </a:r>
            <a:r>
              <a:rPr lang="en-US" sz="1600" dirty="0">
                <a:solidFill>
                  <a:schemeClr val="bg1"/>
                </a:solidFill>
                <a:latin typeface="Tahoma" panose="020B0604030504040204" pitchFamily="34" charset="0"/>
              </a:rPr>
              <a:t> </a:t>
            </a:r>
            <a:r>
              <a:rPr lang="en-US" sz="1600" dirty="0" err="1">
                <a:solidFill>
                  <a:schemeClr val="bg1"/>
                </a:solidFill>
                <a:latin typeface="Tahoma" panose="020B0604030504040204" pitchFamily="34" charset="0"/>
              </a:rPr>
              <a:t>animasi</a:t>
            </a:r>
            <a:r>
              <a:rPr lang="en-US" sz="1600" dirty="0">
                <a:solidFill>
                  <a:schemeClr val="bg1"/>
                </a:solidFill>
                <a:latin typeface="Tahoma" panose="020B0604030504040204" pitchFamily="34" charset="0"/>
              </a:rPr>
              <a:t> kalian </a:t>
            </a:r>
            <a:r>
              <a:rPr lang="en-US" sz="1600" dirty="0" err="1">
                <a:solidFill>
                  <a:schemeClr val="bg1"/>
                </a:solidFill>
                <a:latin typeface="Tahoma" panose="020B0604030504040204" pitchFamily="34" charset="0"/>
              </a:rPr>
              <a:t>dengan</a:t>
            </a:r>
            <a:r>
              <a:rPr lang="en-US" sz="1600" dirty="0">
                <a:solidFill>
                  <a:schemeClr val="bg1"/>
                </a:solidFill>
                <a:latin typeface="Tahoma" panose="020B0604030504040204" pitchFamily="34" charset="0"/>
              </a:rPr>
              <a:t> </a:t>
            </a:r>
            <a:r>
              <a:rPr lang="en-US" sz="1600" dirty="0" err="1">
                <a:solidFill>
                  <a:schemeClr val="bg1"/>
                </a:solidFill>
                <a:latin typeface="Tahoma" panose="020B0604030504040204" pitchFamily="34" charset="0"/>
              </a:rPr>
              <a:t>mengetikan</a:t>
            </a:r>
            <a:r>
              <a:rPr lang="en-US" sz="1600" dirty="0">
                <a:solidFill>
                  <a:schemeClr val="bg1"/>
                </a:solidFill>
                <a:latin typeface="Tahoma" panose="020B0604030504040204" pitchFamily="34" charset="0"/>
              </a:rPr>
              <a:t> </a:t>
            </a:r>
            <a:endParaRPr lang="en-US" sz="1600" b="1" i="0" dirty="0">
              <a:solidFill>
                <a:srgbClr val="444444"/>
              </a:solidFill>
              <a:effectLst/>
              <a:latin typeface="Arial" panose="020B0604020202020204" pitchFamily="34" charset="0"/>
            </a:endParaRPr>
          </a:p>
          <a:p>
            <a:r>
              <a:rPr lang="id-ID" sz="1600" b="1" i="0" dirty="0">
                <a:solidFill>
                  <a:srgbClr val="FFFF00"/>
                </a:solidFill>
                <a:effectLst/>
                <a:latin typeface="Arial" panose="020B0604020202020204" pitchFamily="34" charset="0"/>
              </a:rPr>
              <a:t>fscommand(“fullscreen”,</a:t>
            </a:r>
            <a:r>
              <a:rPr lang="en-US" sz="1600" b="1" i="0" dirty="0">
                <a:solidFill>
                  <a:srgbClr val="FFFF00"/>
                </a:solidFill>
                <a:effectLst/>
                <a:latin typeface="Arial" panose="020B0604020202020204" pitchFamily="34" charset="0"/>
              </a:rPr>
              <a:t>”</a:t>
            </a:r>
            <a:r>
              <a:rPr lang="id-ID" sz="1600" b="1" i="0" dirty="0">
                <a:solidFill>
                  <a:srgbClr val="FFFF00"/>
                </a:solidFill>
                <a:effectLst/>
                <a:latin typeface="Arial" panose="020B0604020202020204" pitchFamily="34" charset="0"/>
              </a:rPr>
              <a:t>true</a:t>
            </a:r>
            <a:r>
              <a:rPr lang="en-US" sz="1600" b="1" i="0" dirty="0">
                <a:solidFill>
                  <a:srgbClr val="FFFF00"/>
                </a:solidFill>
                <a:effectLst/>
                <a:latin typeface="Arial" panose="020B0604020202020204" pitchFamily="34" charset="0"/>
              </a:rPr>
              <a:t>”</a:t>
            </a:r>
            <a:r>
              <a:rPr lang="id-ID" sz="1600" b="1" i="0" dirty="0">
                <a:solidFill>
                  <a:srgbClr val="FFFF00"/>
                </a:solidFill>
                <a:effectLst/>
                <a:latin typeface="Arial" panose="020B0604020202020204" pitchFamily="34" charset="0"/>
              </a:rPr>
              <a:t>);</a:t>
            </a:r>
            <a:endParaRPr lang="en-US" sz="1600" b="1" i="0" dirty="0">
              <a:solidFill>
                <a:srgbClr val="FFFF00"/>
              </a:solidFill>
              <a:effectLst/>
              <a:latin typeface="Arial" panose="020B0604020202020204" pitchFamily="34" charset="0"/>
            </a:endParaRPr>
          </a:p>
          <a:p>
            <a:r>
              <a:rPr lang="en-US" sz="1600" dirty="0">
                <a:solidFill>
                  <a:schemeClr val="bg1"/>
                </a:solidFill>
                <a:latin typeface="Arial" panose="020B0604020202020204" pitchFamily="34" charset="0"/>
                <a:cs typeface="Times New Roman" panose="02020603050405020304" pitchFamily="18" charset="0"/>
              </a:rPr>
              <a:t>Pada tool actions</a:t>
            </a:r>
            <a:endParaRPr lang="en-US" sz="1600" i="0" dirty="0">
              <a:solidFill>
                <a:schemeClr val="bg1"/>
              </a:solidFill>
              <a:cs typeface="Times New Roman" panose="02020603050405020304" pitchFamily="18" charset="0"/>
            </a:endParaRPr>
          </a:p>
          <a:p>
            <a:endParaRPr lang="en-US" dirty="0">
              <a:solidFill>
                <a:schemeClr val="bg1"/>
              </a:solidFill>
              <a:latin typeface="Tahoma" panose="020B0604030504040204" pitchFamily="34" charset="0"/>
            </a:endParaRPr>
          </a:p>
        </p:txBody>
      </p:sp>
      <p:pic>
        <p:nvPicPr>
          <p:cNvPr id="2" name="Untitled Project">
            <a:hlinkClick r:id="" action="ppaction://media"/>
            <a:extLst>
              <a:ext uri="{FF2B5EF4-FFF2-40B4-BE49-F238E27FC236}">
                <a16:creationId xmlns:a16="http://schemas.microsoft.com/office/drawing/2014/main" id="{B13D43AC-AA41-4079-A171-9B8C4AA8F3F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04107" y="1511301"/>
            <a:ext cx="9684327" cy="5225501"/>
          </a:xfrm>
          <a:prstGeom prst="rect">
            <a:avLst/>
          </a:prstGeom>
        </p:spPr>
      </p:pic>
      <p:cxnSp>
        <p:nvCxnSpPr>
          <p:cNvPr id="7" name="Straight Connector 6">
            <a:extLst>
              <a:ext uri="{FF2B5EF4-FFF2-40B4-BE49-F238E27FC236}">
                <a16:creationId xmlns:a16="http://schemas.microsoft.com/office/drawing/2014/main" id="{5858FEF6-4E77-4F6D-9CA0-55035982D5E6}"/>
              </a:ext>
            </a:extLst>
          </p:cNvPr>
          <p:cNvCxnSpPr>
            <a:cxnSpLocks/>
          </p:cNvCxnSpPr>
          <p:nvPr/>
        </p:nvCxnSpPr>
        <p:spPr>
          <a:xfrm>
            <a:off x="3267202" y="157084"/>
            <a:ext cx="0" cy="1164443"/>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AD8C512-F230-4839-B87D-545C56509520}"/>
              </a:ext>
            </a:extLst>
          </p:cNvPr>
          <p:cNvSpPr txBox="1"/>
          <p:nvPr/>
        </p:nvSpPr>
        <p:spPr>
          <a:xfrm>
            <a:off x="10099962" y="1141969"/>
            <a:ext cx="1838343" cy="369332"/>
          </a:xfrm>
          <a:prstGeom prst="rect">
            <a:avLst/>
          </a:prstGeom>
          <a:noFill/>
        </p:spPr>
        <p:txBody>
          <a:bodyPr wrap="square">
            <a:spAutoFit/>
          </a:bodyPr>
          <a:lstStyle/>
          <a:p>
            <a:r>
              <a:rPr lang="en-US" sz="1800" b="1" i="0" dirty="0">
                <a:solidFill>
                  <a:schemeClr val="bg1"/>
                </a:solidFill>
                <a:effectLst/>
                <a:latin typeface="Tahoma" panose="020B0604030504040204" pitchFamily="34" charset="0"/>
              </a:rPr>
              <a:t>Video</a:t>
            </a:r>
            <a:endParaRPr lang="id-ID" sz="1800" b="1" dirty="0">
              <a:solidFill>
                <a:schemeClr val="bg1"/>
              </a:solidFill>
            </a:endParaRPr>
          </a:p>
        </p:txBody>
      </p:sp>
    </p:spTree>
    <p:extLst>
      <p:ext uri="{BB962C8B-B14F-4D97-AF65-F5344CB8AC3E}">
        <p14:creationId xmlns:p14="http://schemas.microsoft.com/office/powerpoint/2010/main" val="2971974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7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ECEBE-7F96-4AE7-AADA-AC4B584EEC96}"/>
              </a:ext>
            </a:extLst>
          </p:cNvPr>
          <p:cNvSpPr/>
          <p:nvPr/>
        </p:nvSpPr>
        <p:spPr>
          <a:xfrm>
            <a:off x="0" y="-13277"/>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a:extLst>
              <a:ext uri="{FF2B5EF4-FFF2-40B4-BE49-F238E27FC236}">
                <a16:creationId xmlns:a16="http://schemas.microsoft.com/office/drawing/2014/main" id="{B2BC94FC-EBE0-4860-B2AA-3AFD3D11D894}"/>
              </a:ext>
            </a:extLst>
          </p:cNvPr>
          <p:cNvSpPr txBox="1"/>
          <p:nvPr/>
        </p:nvSpPr>
        <p:spPr>
          <a:xfrm>
            <a:off x="3459641" y="2698030"/>
            <a:ext cx="7898642" cy="1461939"/>
          </a:xfrm>
          <a:prstGeom prst="rect">
            <a:avLst/>
          </a:prstGeom>
          <a:noFill/>
        </p:spPr>
        <p:txBody>
          <a:bodyPr wrap="square">
            <a:spAutoFit/>
          </a:bodyPr>
          <a:lstStyle/>
          <a:p>
            <a:pPr lvl="0" algn="just">
              <a:lnSpc>
                <a:spcPct val="115000"/>
              </a:lnSpc>
            </a:pPr>
            <a:r>
              <a:rPr lang="en-US" sz="8000" dirty="0">
                <a:solidFill>
                  <a:schemeClr val="bg1"/>
                </a:solidFill>
                <a:effectLst/>
                <a:latin typeface="Okta Bold" panose="00000800000000000000" pitchFamily="50" charset="0"/>
                <a:ea typeface="Calibri" panose="020F0502020204030204" pitchFamily="34" charset="0"/>
                <a:cs typeface="Times New Roman" panose="02020603050405020304" pitchFamily="18" charset="0"/>
              </a:rPr>
              <a:t>LATIHAN</a:t>
            </a:r>
            <a:endParaRPr lang="id-ID" sz="8000" dirty="0">
              <a:solidFill>
                <a:schemeClr val="bg1"/>
              </a:solidFill>
              <a:effectLst/>
              <a:latin typeface="Okta Bold" panose="000008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698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ECEBE-7F96-4AE7-AADA-AC4B584EEC96}"/>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2F2ACC8D-70C4-4DBF-8AB2-EF0DE4C3D7AB}"/>
              </a:ext>
            </a:extLst>
          </p:cNvPr>
          <p:cNvSpPr txBox="1"/>
          <p:nvPr/>
        </p:nvSpPr>
        <p:spPr>
          <a:xfrm>
            <a:off x="2252531" y="1283270"/>
            <a:ext cx="7478322" cy="4462760"/>
          </a:xfrm>
          <a:prstGeom prst="rect">
            <a:avLst/>
          </a:prstGeom>
          <a:noFill/>
        </p:spPr>
        <p:txBody>
          <a:bodyPr wrap="square">
            <a:spAutoFit/>
          </a:bodyPr>
          <a:lstStyle/>
          <a:p>
            <a:pPr algn="ctr"/>
            <a:r>
              <a:rPr lang="en-US" sz="2400" b="1" i="1" dirty="0">
                <a:solidFill>
                  <a:schemeClr val="bg1"/>
                </a:solidFill>
                <a:latin typeface="Okta Bold" panose="00000800000000000000" pitchFamily="50" charset="0"/>
              </a:rPr>
              <a:t>LATIHAN</a:t>
            </a:r>
          </a:p>
          <a:p>
            <a:pPr algn="ctr"/>
            <a:endParaRPr lang="en-US" sz="2400" b="1" i="1" dirty="0">
              <a:solidFill>
                <a:schemeClr val="bg1"/>
              </a:solidFill>
              <a:latin typeface="Okta Bold" panose="00000800000000000000" pitchFamily="50" charset="0"/>
            </a:endParaRPr>
          </a:p>
          <a:p>
            <a:pPr algn="ctr"/>
            <a:r>
              <a:rPr lang="en-US" b="1" i="1" dirty="0" err="1">
                <a:solidFill>
                  <a:schemeClr val="bg1"/>
                </a:solidFill>
                <a:latin typeface="Okta Bold" panose="00000800000000000000" pitchFamily="50" charset="0"/>
              </a:rPr>
              <a:t>Buat</a:t>
            </a:r>
            <a:r>
              <a:rPr lang="en-US" b="1" i="1" dirty="0">
                <a:solidFill>
                  <a:schemeClr val="bg1"/>
                </a:solidFill>
                <a:latin typeface="Okta Bold" panose="00000800000000000000" pitchFamily="50" charset="0"/>
              </a:rPr>
              <a:t> </a:t>
            </a:r>
            <a:r>
              <a:rPr lang="en-US" b="1" i="1" dirty="0">
                <a:solidFill>
                  <a:srgbClr val="FFC000"/>
                </a:solidFill>
                <a:latin typeface="Okta Bold" panose="00000800000000000000" pitchFamily="50" charset="0"/>
              </a:rPr>
              <a:t>ANIMASI SINGKAT (BEBAS) </a:t>
            </a:r>
            <a:r>
              <a:rPr lang="en-US" b="1" i="1" dirty="0" err="1">
                <a:solidFill>
                  <a:schemeClr val="bg1"/>
                </a:solidFill>
                <a:latin typeface="Okta Bold" panose="00000800000000000000" pitchFamily="50" charset="0"/>
              </a:rPr>
              <a:t>baik</a:t>
            </a:r>
            <a:r>
              <a:rPr lang="en-US" b="1" i="1" dirty="0">
                <a:solidFill>
                  <a:schemeClr val="bg1"/>
                </a:solidFill>
                <a:latin typeface="Okta Bold" panose="00000800000000000000" pitchFamily="50" charset="0"/>
              </a:rPr>
              <a:t> </a:t>
            </a:r>
            <a:r>
              <a:rPr lang="en-US" b="1" i="1" dirty="0" err="1">
                <a:solidFill>
                  <a:schemeClr val="bg1"/>
                </a:solidFill>
                <a:latin typeface="Okta Bold" panose="00000800000000000000" pitchFamily="50" charset="0"/>
              </a:rPr>
              <a:t>menggunakan</a:t>
            </a:r>
            <a:r>
              <a:rPr lang="en-US" b="1" i="1" dirty="0">
                <a:solidFill>
                  <a:schemeClr val="bg1"/>
                </a:solidFill>
                <a:latin typeface="Okta Bold" panose="00000800000000000000" pitchFamily="50" charset="0"/>
              </a:rPr>
              <a:t> TEKS </a:t>
            </a:r>
            <a:r>
              <a:rPr lang="en-US" b="1" i="1" dirty="0" err="1">
                <a:solidFill>
                  <a:schemeClr val="bg1"/>
                </a:solidFill>
                <a:latin typeface="Okta Bold" panose="00000800000000000000" pitchFamily="50" charset="0"/>
              </a:rPr>
              <a:t>atau</a:t>
            </a:r>
            <a:r>
              <a:rPr lang="en-US" b="1" i="1" dirty="0">
                <a:solidFill>
                  <a:schemeClr val="bg1"/>
                </a:solidFill>
                <a:latin typeface="Okta Bold" panose="00000800000000000000" pitchFamily="50" charset="0"/>
              </a:rPr>
              <a:t> OBJEK pada</a:t>
            </a:r>
            <a:r>
              <a:rPr lang="en-US" sz="1800" b="1" dirty="0">
                <a:solidFill>
                  <a:schemeClr val="bg1"/>
                </a:solidFill>
                <a:effectLst/>
                <a:latin typeface="Okta Bold" panose="00000800000000000000" pitchFamily="50" charset="0"/>
                <a:ea typeface="Calibri" panose="020F0502020204030204" pitchFamily="34" charset="0"/>
                <a:cs typeface="Times New Roman" panose="02020603050405020304" pitchFamily="18" charset="0"/>
              </a:rPr>
              <a:t> adobe flash </a:t>
            </a:r>
            <a:r>
              <a:rPr lang="en-US" sz="1800" b="1" dirty="0" err="1">
                <a:solidFill>
                  <a:schemeClr val="bg1"/>
                </a:solidFill>
                <a:effectLst/>
                <a:latin typeface="Okta Bold" panose="00000800000000000000" pitchFamily="50" charset="0"/>
                <a:ea typeface="Calibri" panose="020F0502020204030204" pitchFamily="34" charset="0"/>
                <a:cs typeface="Times New Roman" panose="02020603050405020304" pitchFamily="18" charset="0"/>
              </a:rPr>
              <a:t>dengan</a:t>
            </a:r>
            <a:r>
              <a:rPr lang="en-US" sz="1800" b="1" dirty="0">
                <a:solidFill>
                  <a:schemeClr val="bg1"/>
                </a:solidFill>
                <a:effectLst/>
                <a:latin typeface="Okta Bold" panose="00000800000000000000" pitchFamily="50" charset="0"/>
                <a:ea typeface="Calibri" panose="020F0502020204030204" pitchFamily="34" charset="0"/>
                <a:cs typeface="Times New Roman" panose="02020603050405020304" pitchFamily="18" charset="0"/>
              </a:rPr>
              <a:t> </a:t>
            </a:r>
            <a:r>
              <a:rPr lang="id-ID" sz="1800" b="1" i="0" dirty="0">
                <a:solidFill>
                  <a:schemeClr val="bg1"/>
                </a:solidFill>
                <a:effectLst/>
                <a:latin typeface="Tahoma" panose="020B0604030504040204" pitchFamily="34" charset="0"/>
              </a:rPr>
              <a:t>ActionScript</a:t>
            </a:r>
            <a:r>
              <a:rPr lang="id-ID" sz="1800" b="0" i="0" dirty="0">
                <a:solidFill>
                  <a:schemeClr val="bg1"/>
                </a:solidFill>
                <a:effectLst/>
                <a:latin typeface="Tahoma" panose="020B0604030504040204" pitchFamily="34" charset="0"/>
              </a:rPr>
              <a:t> </a:t>
            </a:r>
            <a:r>
              <a:rPr lang="en-US" sz="1800" b="1" dirty="0" err="1">
                <a:solidFill>
                  <a:schemeClr val="bg1"/>
                </a:solidFill>
                <a:effectLst/>
                <a:latin typeface="Okta Bold" panose="00000800000000000000" pitchFamily="50" charset="0"/>
                <a:ea typeface="Calibri" panose="020F0502020204030204" pitchFamily="34" charset="0"/>
                <a:cs typeface="Times New Roman" panose="02020603050405020304" pitchFamily="18" charset="0"/>
              </a:rPr>
              <a:t>fullscreen</a:t>
            </a:r>
            <a:endParaRPr lang="en-US" sz="1800" b="1" dirty="0">
              <a:solidFill>
                <a:schemeClr val="bg1"/>
              </a:solidFill>
              <a:effectLst/>
              <a:latin typeface="Okta Bold" panose="00000800000000000000" pitchFamily="50" charset="0"/>
              <a:ea typeface="Calibri" panose="020F0502020204030204" pitchFamily="34" charset="0"/>
              <a:cs typeface="Times New Roman" panose="02020603050405020304" pitchFamily="18" charset="0"/>
            </a:endParaRPr>
          </a:p>
          <a:p>
            <a:pPr algn="ctr"/>
            <a:endParaRPr lang="en-US" b="1" i="1" dirty="0">
              <a:solidFill>
                <a:schemeClr val="bg1"/>
              </a:solidFill>
              <a:latin typeface="Okta Bold" panose="00000800000000000000" pitchFamily="50" charset="0"/>
            </a:endParaRPr>
          </a:p>
          <a:p>
            <a:pPr marL="285750" indent="-285750">
              <a:buFont typeface="Arial" panose="020B0604020202020204" pitchFamily="34" charset="0"/>
              <a:buChar char="•"/>
            </a:pPr>
            <a:r>
              <a:rPr lang="en-US" b="1" i="1" dirty="0" err="1">
                <a:solidFill>
                  <a:schemeClr val="bg1"/>
                </a:solidFill>
                <a:latin typeface="Okta Bold" panose="00000800000000000000" pitchFamily="50" charset="0"/>
              </a:rPr>
              <a:t>Animasi</a:t>
            </a:r>
            <a:r>
              <a:rPr lang="en-US" b="1" i="1" dirty="0">
                <a:solidFill>
                  <a:schemeClr val="bg1"/>
                </a:solidFill>
                <a:latin typeface="Okta Bold" panose="00000800000000000000" pitchFamily="50" charset="0"/>
              </a:rPr>
              <a:t> </a:t>
            </a:r>
            <a:r>
              <a:rPr lang="en-US" b="1" i="1" dirty="0" err="1">
                <a:solidFill>
                  <a:schemeClr val="bg1"/>
                </a:solidFill>
                <a:latin typeface="Okta Bold" panose="00000800000000000000" pitchFamily="50" charset="0"/>
              </a:rPr>
              <a:t>tidak</a:t>
            </a:r>
            <a:r>
              <a:rPr lang="en-US" b="1" i="1" dirty="0">
                <a:solidFill>
                  <a:schemeClr val="bg1"/>
                </a:solidFill>
                <a:latin typeface="Okta Bold" panose="00000800000000000000" pitchFamily="50" charset="0"/>
              </a:rPr>
              <a:t> </a:t>
            </a:r>
            <a:r>
              <a:rPr lang="en-US" b="1" i="1" dirty="0" err="1">
                <a:solidFill>
                  <a:schemeClr val="bg1"/>
                </a:solidFill>
                <a:latin typeface="Okta Bold" panose="00000800000000000000" pitchFamily="50" charset="0"/>
              </a:rPr>
              <a:t>boleh</a:t>
            </a:r>
            <a:r>
              <a:rPr lang="en-US" b="1" i="1" dirty="0">
                <a:solidFill>
                  <a:schemeClr val="bg1"/>
                </a:solidFill>
                <a:latin typeface="Okta Bold" panose="00000800000000000000" pitchFamily="50" charset="0"/>
              </a:rPr>
              <a:t> </a:t>
            </a:r>
            <a:r>
              <a:rPr lang="en-US" b="1" i="1" dirty="0" err="1">
                <a:solidFill>
                  <a:schemeClr val="bg1"/>
                </a:solidFill>
                <a:latin typeface="Okta Bold" panose="00000800000000000000" pitchFamily="50" charset="0"/>
              </a:rPr>
              <a:t>yg</a:t>
            </a:r>
            <a:r>
              <a:rPr lang="en-US" b="1" i="1" dirty="0">
                <a:solidFill>
                  <a:schemeClr val="bg1"/>
                </a:solidFill>
                <a:latin typeface="Okta Bold" panose="00000800000000000000" pitchFamily="50" charset="0"/>
              </a:rPr>
              <a:t> </a:t>
            </a:r>
            <a:r>
              <a:rPr lang="en-US" b="1" i="1" dirty="0" err="1">
                <a:solidFill>
                  <a:schemeClr val="bg1"/>
                </a:solidFill>
                <a:latin typeface="Okta Bold" panose="00000800000000000000" pitchFamily="50" charset="0"/>
              </a:rPr>
              <a:t>sudah</a:t>
            </a:r>
            <a:r>
              <a:rPr lang="en-US" b="1" i="1" dirty="0">
                <a:solidFill>
                  <a:schemeClr val="bg1"/>
                </a:solidFill>
                <a:latin typeface="Okta Bold" panose="00000800000000000000" pitchFamily="50" charset="0"/>
              </a:rPr>
              <a:t> di </a:t>
            </a:r>
            <a:r>
              <a:rPr lang="en-US" b="1" i="1" dirty="0" err="1">
                <a:solidFill>
                  <a:schemeClr val="bg1"/>
                </a:solidFill>
                <a:latin typeface="Okta Bold" panose="00000800000000000000" pitchFamily="50" charset="0"/>
              </a:rPr>
              <a:t>kerjakan</a:t>
            </a:r>
            <a:r>
              <a:rPr lang="en-US" b="1" i="1" dirty="0">
                <a:solidFill>
                  <a:schemeClr val="bg1"/>
                </a:solidFill>
                <a:latin typeface="Okta Bold" panose="00000800000000000000" pitchFamily="50" charset="0"/>
              </a:rPr>
              <a:t> </a:t>
            </a:r>
            <a:r>
              <a:rPr lang="en-US" b="1" i="1" dirty="0" err="1">
                <a:solidFill>
                  <a:schemeClr val="bg1"/>
                </a:solidFill>
                <a:latin typeface="Okta Bold" panose="00000800000000000000" pitchFamily="50" charset="0"/>
              </a:rPr>
              <a:t>harus</a:t>
            </a:r>
            <a:r>
              <a:rPr lang="en-US" b="1" i="1" dirty="0">
                <a:solidFill>
                  <a:schemeClr val="bg1"/>
                </a:solidFill>
                <a:latin typeface="Okta Bold" panose="00000800000000000000" pitchFamily="50" charset="0"/>
              </a:rPr>
              <a:t> </a:t>
            </a:r>
            <a:r>
              <a:rPr lang="en-US" b="1" i="1" dirty="0" err="1">
                <a:solidFill>
                  <a:schemeClr val="bg1"/>
                </a:solidFill>
                <a:latin typeface="Okta Bold" panose="00000800000000000000" pitchFamily="50" charset="0"/>
              </a:rPr>
              <a:t>buat</a:t>
            </a:r>
            <a:r>
              <a:rPr lang="en-US" b="1" i="1" dirty="0">
                <a:solidFill>
                  <a:schemeClr val="bg1"/>
                </a:solidFill>
                <a:latin typeface="Okta Bold" panose="00000800000000000000" pitchFamily="50" charset="0"/>
              </a:rPr>
              <a:t> </a:t>
            </a:r>
            <a:r>
              <a:rPr lang="en-US" b="1" i="1" dirty="0" err="1">
                <a:solidFill>
                  <a:schemeClr val="bg1"/>
                </a:solidFill>
                <a:latin typeface="Okta Bold" panose="00000800000000000000" pitchFamily="50" charset="0"/>
              </a:rPr>
              <a:t>baru</a:t>
            </a:r>
            <a:endParaRPr lang="en-US" b="1" i="1" dirty="0">
              <a:solidFill>
                <a:schemeClr val="bg1"/>
              </a:solidFill>
              <a:latin typeface="Okta Bold" panose="00000800000000000000" pitchFamily="50" charset="0"/>
            </a:endParaRPr>
          </a:p>
          <a:p>
            <a:pPr marL="285750" indent="-285750">
              <a:buFont typeface="Arial" panose="020B0604020202020204" pitchFamily="34" charset="0"/>
              <a:buChar char="•"/>
            </a:pPr>
            <a:r>
              <a:rPr lang="en-US" b="1" i="1" dirty="0">
                <a:solidFill>
                  <a:schemeClr val="bg1"/>
                </a:solidFill>
                <a:latin typeface="Okta Bold" panose="00000800000000000000" pitchFamily="50" charset="0"/>
              </a:rPr>
              <a:t>Size 480p (852 x 480)</a:t>
            </a:r>
            <a:endParaRPr lang="en-US" b="1" i="1" dirty="0">
              <a:solidFill>
                <a:srgbClr val="FFC000"/>
              </a:solidFill>
              <a:latin typeface="Okta Bold" panose="00000800000000000000" pitchFamily="50" charset="0"/>
            </a:endParaRPr>
          </a:p>
          <a:p>
            <a:pPr marL="285750" indent="-285750">
              <a:buFont typeface="Arial" panose="020B0604020202020204" pitchFamily="34" charset="0"/>
              <a:buChar char="•"/>
            </a:pPr>
            <a:r>
              <a:rPr lang="en-US" b="1" i="1" dirty="0">
                <a:solidFill>
                  <a:schemeClr val="bg1"/>
                </a:solidFill>
                <a:latin typeface="Okta Bold" panose="00000800000000000000" pitchFamily="50" charset="0"/>
              </a:rPr>
              <a:t>Save </a:t>
            </a:r>
            <a:r>
              <a:rPr lang="en-US" b="1" i="1" dirty="0" err="1">
                <a:solidFill>
                  <a:schemeClr val="bg1"/>
                </a:solidFill>
                <a:latin typeface="Okta Bold" panose="00000800000000000000" pitchFamily="50" charset="0"/>
              </a:rPr>
              <a:t>dengan</a:t>
            </a:r>
            <a:r>
              <a:rPr lang="en-US" b="1" i="1" dirty="0">
                <a:solidFill>
                  <a:schemeClr val="bg1"/>
                </a:solidFill>
                <a:latin typeface="Okta Bold" panose="00000800000000000000" pitchFamily="50" charset="0"/>
              </a:rPr>
              <a:t> FORMAT  ZIP (file FLA (file flash) dan SWF)</a:t>
            </a:r>
          </a:p>
          <a:p>
            <a:pPr marL="285750" indent="-285750">
              <a:buFont typeface="Arial" panose="020B0604020202020204" pitchFamily="34" charset="0"/>
              <a:buChar char="•"/>
            </a:pPr>
            <a:r>
              <a:rPr lang="en-US" b="1" i="1" dirty="0">
                <a:solidFill>
                  <a:schemeClr val="bg1"/>
                </a:solidFill>
                <a:latin typeface="Okta Bold" panose="00000800000000000000" pitchFamily="50" charset="0"/>
              </a:rPr>
              <a:t>Beri </a:t>
            </a:r>
            <a:r>
              <a:rPr lang="en-US" b="1" i="1" dirty="0" err="1">
                <a:solidFill>
                  <a:schemeClr val="bg1"/>
                </a:solidFill>
                <a:latin typeface="Okta Bold" panose="00000800000000000000" pitchFamily="50" charset="0"/>
              </a:rPr>
              <a:t>nama</a:t>
            </a:r>
            <a:r>
              <a:rPr lang="en-US" b="1" i="1" dirty="0">
                <a:solidFill>
                  <a:schemeClr val="bg1"/>
                </a:solidFill>
                <a:latin typeface="Okta Bold" panose="00000800000000000000" pitchFamily="50" charset="0"/>
              </a:rPr>
              <a:t> </a:t>
            </a:r>
            <a:r>
              <a:rPr lang="en-US" b="1" i="1" dirty="0" err="1">
                <a:solidFill>
                  <a:schemeClr val="bg1"/>
                </a:solidFill>
                <a:latin typeface="Okta Bold" panose="00000800000000000000" pitchFamily="50" charset="0"/>
              </a:rPr>
              <a:t>kelas_nim_nama</a:t>
            </a:r>
            <a:endParaRPr lang="en-US" b="1" i="1" dirty="0">
              <a:solidFill>
                <a:schemeClr val="bg1"/>
              </a:solidFill>
              <a:latin typeface="Okta Bold" panose="00000800000000000000" pitchFamily="50" charset="0"/>
            </a:endParaRPr>
          </a:p>
          <a:p>
            <a:pPr marL="285750" indent="-285750">
              <a:buFont typeface="Arial" panose="020B0604020202020204" pitchFamily="34" charset="0"/>
              <a:buChar char="•"/>
            </a:pPr>
            <a:endParaRPr lang="en-US" b="1" i="1" dirty="0">
              <a:solidFill>
                <a:schemeClr val="bg1"/>
              </a:solidFill>
              <a:latin typeface="Okta Bold" panose="00000800000000000000" pitchFamily="50" charset="0"/>
            </a:endParaRPr>
          </a:p>
          <a:p>
            <a:r>
              <a:rPr lang="en-US" dirty="0">
                <a:solidFill>
                  <a:schemeClr val="bg1"/>
                </a:solidFill>
                <a:latin typeface="Okta Bold" panose="00000800000000000000" pitchFamily="50" charset="0"/>
              </a:rPr>
              <a:t>    </a:t>
            </a:r>
            <a:r>
              <a:rPr lang="en-US" dirty="0" err="1">
                <a:solidFill>
                  <a:schemeClr val="bg1"/>
                </a:solidFill>
                <a:latin typeface="Okta Bold" panose="00000800000000000000" pitchFamily="50" charset="0"/>
              </a:rPr>
              <a:t>Tugas</a:t>
            </a:r>
            <a:r>
              <a:rPr lang="en-US" dirty="0">
                <a:solidFill>
                  <a:schemeClr val="bg1"/>
                </a:solidFill>
                <a:latin typeface="Okta Bold" panose="00000800000000000000" pitchFamily="50" charset="0"/>
              </a:rPr>
              <a:t> </a:t>
            </a:r>
            <a:r>
              <a:rPr lang="en-US" dirty="0" err="1">
                <a:solidFill>
                  <a:schemeClr val="bg1"/>
                </a:solidFill>
                <a:latin typeface="Okta Bold" panose="00000800000000000000" pitchFamily="50" charset="0"/>
              </a:rPr>
              <a:t>dikumpulkan</a:t>
            </a:r>
            <a:r>
              <a:rPr lang="en-US" dirty="0">
                <a:solidFill>
                  <a:schemeClr val="bg1"/>
                </a:solidFill>
                <a:latin typeface="Okta Bold" panose="00000800000000000000" pitchFamily="50" charset="0"/>
              </a:rPr>
              <a:t> </a:t>
            </a:r>
            <a:r>
              <a:rPr lang="en-US" dirty="0" err="1">
                <a:solidFill>
                  <a:schemeClr val="bg1"/>
                </a:solidFill>
                <a:latin typeface="Okta Bold" panose="00000800000000000000" pitchFamily="50" charset="0"/>
              </a:rPr>
              <a:t>hari</a:t>
            </a:r>
            <a:r>
              <a:rPr lang="en-US" dirty="0">
                <a:solidFill>
                  <a:schemeClr val="bg1"/>
                </a:solidFill>
                <a:latin typeface="Okta Bold" panose="00000800000000000000" pitchFamily="50" charset="0"/>
              </a:rPr>
              <a:t> </a:t>
            </a:r>
            <a:r>
              <a:rPr lang="en-US" dirty="0" err="1">
                <a:solidFill>
                  <a:schemeClr val="bg1"/>
                </a:solidFill>
                <a:latin typeface="Okta Bold" panose="00000800000000000000" pitchFamily="50" charset="0"/>
              </a:rPr>
              <a:t>ini</a:t>
            </a:r>
            <a:r>
              <a:rPr lang="en-US" dirty="0">
                <a:solidFill>
                  <a:schemeClr val="bg1"/>
                </a:solidFill>
                <a:latin typeface="Okta Bold" panose="00000800000000000000" pitchFamily="50" charset="0"/>
              </a:rPr>
              <a:t> </a:t>
            </a:r>
            <a:r>
              <a:rPr lang="en-US" dirty="0" err="1">
                <a:solidFill>
                  <a:schemeClr val="bg1"/>
                </a:solidFill>
                <a:latin typeface="Okta Bold" panose="00000800000000000000" pitchFamily="50" charset="0"/>
              </a:rPr>
              <a:t>Senin</a:t>
            </a:r>
            <a:r>
              <a:rPr lang="en-US" dirty="0">
                <a:solidFill>
                  <a:schemeClr val="bg1"/>
                </a:solidFill>
                <a:latin typeface="Okta Bold" panose="00000800000000000000" pitchFamily="50" charset="0"/>
              </a:rPr>
              <a:t>, 7 </a:t>
            </a:r>
            <a:r>
              <a:rPr lang="en-US" dirty="0" err="1">
                <a:solidFill>
                  <a:schemeClr val="bg1"/>
                </a:solidFill>
                <a:latin typeface="Okta Bold" panose="00000800000000000000" pitchFamily="50" charset="0"/>
              </a:rPr>
              <a:t>Desember</a:t>
            </a:r>
            <a:r>
              <a:rPr lang="en-US" dirty="0">
                <a:solidFill>
                  <a:schemeClr val="bg1"/>
                </a:solidFill>
                <a:latin typeface="Okta Bold" panose="00000800000000000000" pitchFamily="50" charset="0"/>
              </a:rPr>
              <a:t> 2020 jam 17.00 </a:t>
            </a:r>
          </a:p>
          <a:p>
            <a:pPr marL="273050"/>
            <a:r>
              <a:rPr lang="en-US" dirty="0">
                <a:solidFill>
                  <a:srgbClr val="FFFF00"/>
                </a:solidFill>
                <a:latin typeface="Okta Bold" panose="00000800000000000000" pitchFamily="50" charset="0"/>
              </a:rPr>
              <a:t>(</a:t>
            </a:r>
            <a:r>
              <a:rPr lang="en-US" dirty="0" err="1">
                <a:solidFill>
                  <a:srgbClr val="FFFF00"/>
                </a:solidFill>
                <a:latin typeface="Okta Bold" panose="00000800000000000000" pitchFamily="50" charset="0"/>
              </a:rPr>
              <a:t>Pengumpulan</a:t>
            </a:r>
            <a:r>
              <a:rPr lang="en-US" dirty="0">
                <a:solidFill>
                  <a:srgbClr val="FFFF00"/>
                </a:solidFill>
                <a:latin typeface="Okta Bold" panose="00000800000000000000" pitchFamily="50" charset="0"/>
              </a:rPr>
              <a:t> </a:t>
            </a:r>
            <a:r>
              <a:rPr lang="en-US" b="1" dirty="0">
                <a:solidFill>
                  <a:srgbClr val="FFFF00"/>
                </a:solidFill>
                <a:latin typeface="Okta Bold" panose="00000800000000000000" pitchFamily="50" charset="0"/>
              </a:rPr>
              <a:t>TUGAS</a:t>
            </a:r>
            <a:r>
              <a:rPr lang="en-US" dirty="0">
                <a:solidFill>
                  <a:srgbClr val="FFFF00"/>
                </a:solidFill>
                <a:latin typeface="Okta Bold" panose="00000800000000000000" pitchFamily="50" charset="0"/>
              </a:rPr>
              <a:t> </a:t>
            </a:r>
            <a:r>
              <a:rPr lang="en-US" dirty="0" err="1">
                <a:solidFill>
                  <a:srgbClr val="FFFF00"/>
                </a:solidFill>
                <a:latin typeface="Okta Bold" panose="00000800000000000000" pitchFamily="50" charset="0"/>
              </a:rPr>
              <a:t>merupakan</a:t>
            </a:r>
            <a:r>
              <a:rPr lang="en-US" dirty="0">
                <a:solidFill>
                  <a:srgbClr val="FFFF00"/>
                </a:solidFill>
                <a:latin typeface="Okta Bold" panose="00000800000000000000" pitchFamily="50" charset="0"/>
              </a:rPr>
              <a:t> </a:t>
            </a:r>
            <a:r>
              <a:rPr lang="en-US" dirty="0" err="1">
                <a:solidFill>
                  <a:srgbClr val="FFFF00"/>
                </a:solidFill>
                <a:latin typeface="Okta Bold" panose="00000800000000000000" pitchFamily="50" charset="0"/>
              </a:rPr>
              <a:t>prasarat</a:t>
            </a:r>
            <a:r>
              <a:rPr lang="en-US" dirty="0">
                <a:solidFill>
                  <a:srgbClr val="FFFF00"/>
                </a:solidFill>
                <a:latin typeface="Okta Bold" panose="00000800000000000000" pitchFamily="50" charset="0"/>
              </a:rPr>
              <a:t> </a:t>
            </a:r>
            <a:r>
              <a:rPr lang="en-US" dirty="0" err="1">
                <a:solidFill>
                  <a:srgbClr val="FFFF00"/>
                </a:solidFill>
                <a:latin typeface="Okta Bold" panose="00000800000000000000" pitchFamily="50" charset="0"/>
              </a:rPr>
              <a:t>untuk</a:t>
            </a:r>
            <a:r>
              <a:rPr lang="en-US" dirty="0">
                <a:solidFill>
                  <a:srgbClr val="FFFF00"/>
                </a:solidFill>
                <a:latin typeface="Okta Bold" panose="00000800000000000000" pitchFamily="50" charset="0"/>
              </a:rPr>
              <a:t> </a:t>
            </a:r>
            <a:r>
              <a:rPr lang="en-US" b="1" dirty="0">
                <a:solidFill>
                  <a:srgbClr val="FFFF00"/>
                </a:solidFill>
                <a:latin typeface="Okta Bold" panose="00000800000000000000" pitchFamily="50" charset="0"/>
              </a:rPr>
              <a:t>ABSEN</a:t>
            </a:r>
            <a:r>
              <a:rPr lang="en-US" dirty="0">
                <a:solidFill>
                  <a:srgbClr val="FFFF00"/>
                </a:solidFill>
                <a:latin typeface="Okta Bold" panose="00000800000000000000" pitchFamily="50" charset="0"/>
              </a:rPr>
              <a:t> </a:t>
            </a:r>
            <a:r>
              <a:rPr lang="en-US" dirty="0" err="1">
                <a:solidFill>
                  <a:srgbClr val="FFFF00"/>
                </a:solidFill>
                <a:latin typeface="Okta Bold" panose="00000800000000000000" pitchFamily="50" charset="0"/>
              </a:rPr>
              <a:t>pertemuan</a:t>
            </a:r>
            <a:r>
              <a:rPr lang="en-US" dirty="0">
                <a:solidFill>
                  <a:srgbClr val="FFFF00"/>
                </a:solidFill>
                <a:latin typeface="Okta Bold" panose="00000800000000000000" pitchFamily="50" charset="0"/>
              </a:rPr>
              <a:t> ke-9)</a:t>
            </a:r>
          </a:p>
          <a:p>
            <a:pPr marL="273050" algn="ctr"/>
            <a:endParaRPr lang="en-US" dirty="0">
              <a:solidFill>
                <a:srgbClr val="FFFF00"/>
              </a:solidFill>
              <a:latin typeface="Okta Bold" panose="00000800000000000000" pitchFamily="50" charset="0"/>
            </a:endParaRPr>
          </a:p>
          <a:p>
            <a:pPr marL="273050" algn="ctr"/>
            <a:endParaRPr lang="en-US" sz="2000" dirty="0">
              <a:solidFill>
                <a:srgbClr val="FFC000"/>
              </a:solidFill>
              <a:latin typeface="Okta Bold" panose="00000800000000000000" pitchFamily="50" charset="0"/>
            </a:endParaRPr>
          </a:p>
        </p:txBody>
      </p:sp>
    </p:spTree>
    <p:extLst>
      <p:ext uri="{BB962C8B-B14F-4D97-AF65-F5344CB8AC3E}">
        <p14:creationId xmlns:p14="http://schemas.microsoft.com/office/powerpoint/2010/main" val="2587611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ECEBE-7F96-4AE7-AADA-AC4B584EEC96}"/>
              </a:ext>
            </a:extLst>
          </p:cNvPr>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D9700B2F-62FA-430F-8385-54F11BE393EC}"/>
              </a:ext>
            </a:extLst>
          </p:cNvPr>
          <p:cNvSpPr/>
          <p:nvPr/>
        </p:nvSpPr>
        <p:spPr>
          <a:xfrm>
            <a:off x="4275193" y="2642441"/>
            <a:ext cx="3168368" cy="1015663"/>
          </a:xfrm>
          <a:prstGeom prst="rect">
            <a:avLst/>
          </a:prstGeom>
        </p:spPr>
        <p:txBody>
          <a:bodyPr wrap="none">
            <a:spAutoFit/>
          </a:bodyPr>
          <a:lstStyle/>
          <a:p>
            <a:r>
              <a:rPr lang="en-US" sz="6000" b="1" i="1" dirty="0">
                <a:solidFill>
                  <a:schemeClr val="bg1"/>
                </a:solidFill>
                <a:latin typeface="inherit"/>
              </a:rPr>
              <a:t>SELAMAT</a:t>
            </a:r>
            <a:endParaRPr lang="id-ID" sz="6000" i="1" dirty="0">
              <a:solidFill>
                <a:schemeClr val="bg1"/>
              </a:solidFill>
              <a:latin typeface="inherit"/>
            </a:endParaRPr>
          </a:p>
        </p:txBody>
      </p:sp>
      <p:sp>
        <p:nvSpPr>
          <p:cNvPr id="2" name="Rectangle 1">
            <a:extLst>
              <a:ext uri="{FF2B5EF4-FFF2-40B4-BE49-F238E27FC236}">
                <a16:creationId xmlns:a16="http://schemas.microsoft.com/office/drawing/2014/main" id="{4064B047-35D7-40F1-A1B1-9EB9E05003F4}"/>
              </a:ext>
            </a:extLst>
          </p:cNvPr>
          <p:cNvSpPr/>
          <p:nvPr/>
        </p:nvSpPr>
        <p:spPr>
          <a:xfrm>
            <a:off x="3292456" y="3324829"/>
            <a:ext cx="5133841" cy="1015663"/>
          </a:xfrm>
          <a:prstGeom prst="rect">
            <a:avLst/>
          </a:prstGeom>
        </p:spPr>
        <p:txBody>
          <a:bodyPr wrap="none">
            <a:spAutoFit/>
          </a:bodyPr>
          <a:lstStyle/>
          <a:p>
            <a:r>
              <a:rPr lang="en-US" sz="6000" b="1" i="1" dirty="0">
                <a:solidFill>
                  <a:srgbClr val="FF0000"/>
                </a:solidFill>
                <a:latin typeface="inherit"/>
              </a:rPr>
              <a:t>MENGERJAKAN</a:t>
            </a:r>
            <a:endParaRPr lang="id-ID" sz="6000" dirty="0">
              <a:solidFill>
                <a:srgbClr val="FF0000"/>
              </a:solidFill>
            </a:endParaRPr>
          </a:p>
        </p:txBody>
      </p:sp>
    </p:spTree>
    <p:extLst>
      <p:ext uri="{BB962C8B-B14F-4D97-AF65-F5344CB8AC3E}">
        <p14:creationId xmlns:p14="http://schemas.microsoft.com/office/powerpoint/2010/main" val="1881495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4952</TotalTime>
  <Words>255</Words>
  <Application>Microsoft Office PowerPoint</Application>
  <PresentationFormat>Widescreen</PresentationFormat>
  <Paragraphs>40</Paragraphs>
  <Slides>7</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Helvetica</vt:lpstr>
      <vt:lpstr>inherit</vt:lpstr>
      <vt:lpstr>Okta 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Ganjar Miftahuddin</dc:creator>
  <cp:lastModifiedBy>Ganjar Miftahuddin</cp:lastModifiedBy>
  <cp:revision>255</cp:revision>
  <dcterms:created xsi:type="dcterms:W3CDTF">2019-09-30T19:07:38Z</dcterms:created>
  <dcterms:modified xsi:type="dcterms:W3CDTF">2020-12-07T02:57:19Z</dcterms:modified>
</cp:coreProperties>
</file>