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303" r:id="rId2"/>
    <p:sldId id="446" r:id="rId3"/>
    <p:sldId id="520" r:id="rId4"/>
    <p:sldId id="521" r:id="rId5"/>
    <p:sldId id="522" r:id="rId6"/>
    <p:sldId id="523" r:id="rId7"/>
    <p:sldId id="518" r:id="rId8"/>
    <p:sldId id="519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5" r:id="rId20"/>
    <p:sldId id="536" r:id="rId21"/>
    <p:sldId id="537" r:id="rId22"/>
    <p:sldId id="538" r:id="rId23"/>
    <p:sldId id="549" r:id="rId24"/>
    <p:sldId id="539" r:id="rId25"/>
    <p:sldId id="550" r:id="rId26"/>
    <p:sldId id="534" r:id="rId27"/>
    <p:sldId id="540" r:id="rId28"/>
    <p:sldId id="541" r:id="rId29"/>
    <p:sldId id="543" r:id="rId30"/>
    <p:sldId id="544" r:id="rId31"/>
    <p:sldId id="545" r:id="rId32"/>
    <p:sldId id="542" r:id="rId33"/>
    <p:sldId id="546" r:id="rId34"/>
    <p:sldId id="547" r:id="rId35"/>
    <p:sldId id="54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1D45E-C496-45C2-A412-1E03438D6687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559D9-D2F1-40D3-B475-99DB9D6B4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4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520280"/>
          </a:xfrm>
        </p:spPr>
        <p:txBody>
          <a:bodyPr>
            <a:normAutofit/>
          </a:bodyPr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6554-80A8-42D9-8179-08243359118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6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35888" y="66675"/>
            <a:ext cx="647700" cy="647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4864" y="71438"/>
            <a:ext cx="647700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24864" y="754063"/>
            <a:ext cx="647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175" y="71438"/>
            <a:ext cx="647700" cy="647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8" y="74613"/>
            <a:ext cx="647700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8" y="757238"/>
            <a:ext cx="647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73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FC43-7B82-48F1-99AD-0671F805430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9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EC8-F798-481E-BB83-5FCCE0F87D5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53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015A-73D9-410A-8CC3-85B885D9055F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8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11394"/>
          <a:stretch>
            <a:fillRect/>
          </a:stretch>
        </p:blipFill>
        <p:spPr bwMode="auto">
          <a:xfrm>
            <a:off x="7891464" y="257178"/>
            <a:ext cx="9699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3"/>
          <p:cNvCxnSpPr>
            <a:cxnSpLocks noChangeShapeType="1"/>
          </p:cNvCxnSpPr>
          <p:nvPr/>
        </p:nvCxnSpPr>
        <p:spPr bwMode="auto">
          <a:xfrm>
            <a:off x="354013" y="1268413"/>
            <a:ext cx="8412162" cy="0"/>
          </a:xfrm>
          <a:prstGeom prst="line">
            <a:avLst/>
          </a:prstGeom>
          <a:noFill/>
          <a:ln w="9525" algn="ctr">
            <a:solidFill>
              <a:srgbClr val="007DD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8" descr="http://upload.wikimedia.org/wikipedia/commons/thumb/9/90/National_emblem_of_Indonesia_Garuda_Pancasila.svg/2000px-National_emblem_of_Indonesia_Garuda_Pancasil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6550"/>
            <a:ext cx="7032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57640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0068" y="116631"/>
            <a:ext cx="7318381" cy="892771"/>
          </a:xfrm>
        </p:spPr>
        <p:txBody>
          <a:bodyPr>
            <a:normAutofit/>
          </a:bodyPr>
          <a:lstStyle>
            <a:lvl1pPr algn="ctr">
              <a:defRPr sz="2800">
                <a:latin typeface="Britannic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58784"/>
            <a:ext cx="8712968" cy="5266560"/>
          </a:xfrm>
        </p:spPr>
        <p:txBody>
          <a:bodyPr>
            <a:normAutofit/>
          </a:bodyPr>
          <a:lstStyle>
            <a:lvl1pPr>
              <a:defRPr sz="24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400">
                <a:latin typeface="Arial Narrow" pitchFamily="34" charset="0"/>
              </a:defRPr>
            </a:lvl4pPr>
            <a:lvl5pPr>
              <a:defRPr sz="24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216024"/>
          </a:xfrm>
        </p:spPr>
        <p:txBody>
          <a:bodyPr/>
          <a:lstStyle>
            <a:lvl1pPr>
              <a:defRPr sz="900"/>
            </a:lvl1pPr>
          </a:lstStyle>
          <a:p>
            <a:fld id="{8D8474AE-6B01-4A89-A08B-B6C87675E5F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2437"/>
            <a:ext cx="2895600" cy="216024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597352"/>
            <a:ext cx="2133600" cy="216024"/>
          </a:xfrm>
        </p:spPr>
        <p:txBody>
          <a:bodyPr/>
          <a:lstStyle>
            <a:lvl1pPr>
              <a:defRPr sz="900"/>
            </a:lvl1pPr>
          </a:lstStyle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8448" y="66675"/>
            <a:ext cx="396000" cy="396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6313" y="71438"/>
            <a:ext cx="396000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6313" y="548345"/>
            <a:ext cx="396000" cy="3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962" y="71438"/>
            <a:ext cx="396106" cy="396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78" y="74613"/>
            <a:ext cx="396106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78" y="529295"/>
            <a:ext cx="396106" cy="3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6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712968" cy="720080"/>
          </a:xfrm>
        </p:spPr>
        <p:txBody>
          <a:bodyPr>
            <a:normAutofit/>
          </a:bodyPr>
          <a:lstStyle>
            <a:lvl1pPr algn="just">
              <a:defRPr sz="3200">
                <a:latin typeface="Britann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4"/>
            <a:ext cx="2133600" cy="365125"/>
          </a:xfrm>
        </p:spPr>
        <p:txBody>
          <a:bodyPr/>
          <a:lstStyle/>
          <a:p>
            <a:fld id="{5BEA600C-49FD-4CDA-BEA0-02A47EACCD8C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9"/>
            <a:ext cx="2895600" cy="365125"/>
          </a:xfr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48254"/>
            <a:ext cx="2133600" cy="365125"/>
          </a:xfrm>
        </p:spPr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5782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61-BFC4-4896-8F84-EFB1D4757E2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2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FB6C-0057-451B-8D05-39F24A1BBE9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6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B2CE-62D3-4796-8719-4CDB18EE2F7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67D9-3D3D-456F-877A-901448CDDC5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72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2D09-5DDF-4789-8684-7791040BA7E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48ED-E473-4298-B665-C640163CE5C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9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600C-49FD-4CDA-BEA0-02A47EACCD8C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21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81075" y="2002222"/>
            <a:ext cx="7553325" cy="140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TURUNAN FUNGSI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KOMPLEKS</a:t>
            </a:r>
          </a:p>
        </p:txBody>
      </p:sp>
      <p:sp>
        <p:nvSpPr>
          <p:cNvPr id="2" name="AutoShape 2" descr="data:image/jpeg;base64,/9j/4AAQSkZJRgABAQAAAQABAAD/2wCEAAkGBxQTERUUExQUFhUXGBYYFxcVGBcaHxwcHRgaGxceHiAaHCggHx0lIR8ZITEiJSkrLi4vHB8zODQsNygtLisBCgoKDg0OGxAQGzMkICY0LCwsNC83LDQ3Li0sLCwsLCwvLCw0LDQwLCwsLCwsLCwsLC8sLCwsLCwsLCwsLCwsLP/AABEIANAA8gMBEQACEQEDEQH/xAAcAAEAAgMBAQEAAAAAAAAAAAAABQYDBAcCAQj/xABNEAABAgQCBAgHDAoCAgMBAAABAgMABAUREiEGEzFBBxciUVRhcZEUFTKBkpPSIzRCUlNicnShstHhFiQzNUOjsbPB04KUc/AmY/El/8QAGwEBAAIDAQEAAAAAAAAAAAAAAAMEAQIFBgf/xAA9EQACAQMABQkGBgIBBAMAAAAAAQIDBBEFEiExURMVIkFhcZGh0RQyUoGx4QYzU6LB8CM0ckKCkvEkJWL/2gAMAwEAAhEDEQA/AO4wAgBACAEAc84WKe3MO01l5OJtcyoKTci41SjtBBijpKtOjazqQeGlsNoLMsM1eKul9GPrXvbjxPP1/wDH5R9C1yURxV0vox9a97cOfr/4/KPoOSiOKul9GPrXvbhz9f8Ax+UfQclEcVdL6MfWve3Dn6/+Pyj6DkojirpfRj61724c/X/x+UfQclEcVdL6MfWve3Dn6/8Aj8o+g5KI4q6X0Y+te9uHP1/8flH0HJRHFXS+jH1r3tw5+v8A4/KPoOSiOKul9GPrXvbhz9f/AB+UfQclEcVdL6MfWve3Dn6/+Pyj6DkojirpfRj61724c/X/AMflH0HJRHFXS+jH1r3tw5+v/j8o+g5KI4q6X0Y+te9uHP1/8flH0HJRHFXS+jH1r3tw5+v/AI/KPoOSiOKul9GPrXvbhz9f/H5R9ByURxV0vox9a97cOfr/AOPyj6DkojirpfRj61724c/X/wAflH0HJRHFXS+jH1r3tw5+v/j8o+g5KJq0LRqWka5LJlW9WFy0wVDEtVyCm3lEx6XQN7XuoTdZ5w1jd/BBViovYdXjvkQgBACAEAIAQAgBACAEAUXhF990r60v+0qObpj/AEqnd/JvT95E9ePm+C8LwwBeGALwwBeGALwwBeGALwwBeGALwwBeGALwwBeGALwwBeGALwwBeGALwwCtOfv6T+qzP3kR7H8L/l1O9fQq196Ogx6kgEAIAQAgBACAEAIAQAgCi8I3vulfWl/2lRzdL/6VTu/k3p+8ibvHznBfF4YAvDAF4YAvDAF4YAvDAF4YAvDAF4YAvDAF4YAvDAF4YAvDAF4YAvDAF4YBXFfv6T+qzP3kx7D8Mfl1O9fQq3G9HQo9QVxACAEAIAQAgBACAEAIAonCP76pX1pX9pUc7S3+lU7v5JKXvomrx87wXxeGALwwBeGALwwBeGALwwBeGALwwBeGALwwBeGALwwBeGALwwBeGALwwBeGAV0/v6T+qzP3kx6/8M/l1O9fQq3G9HQ49MVhACAEAIAQAgBACAEAIAonCR76pX1pX9pUc7S3+nU7iSl76Je8fPcHQF4YAvDAF4YAvDAF4YAvDAF4YAvDAF4YAvDAF4YAvDAF4YAvDAF4YAvDAF4YBXx+/pP6rM/eTHrvw3+XU719Cpc70dEj0pWEAIAQAgBACAEAIAQAgCh8JPvqlfWlf2lRz9K/6dTuJKPvolbx8/wdIXhgC8MAXhgC8MAXhgC8MAXhgC8MAXhgC8MAXhgC8MAXhgC8MAXhgC8MAXhgEAj9/Sf1WZ+8mPWfhz8up3r6FO63o6NHpCqIAQAgBACAEAIAQAgBAFD4SvfNL+tK/tKjn6V/06ncS0ffRJXjwODpC8MAwT06hltTjqghCASpR3Af+7I3p05VJKEFlsw2kssobel9Rfu5LMSqWCTq/CNaFlI+EcKrWJuRl37Y760TbQSVWUtbrxjHmjnzvsSwj34/q/ydO/n+1Dm2y+Kf7fQ09vfAeP6v8nTv5/tQ5tsvin+30Ht/YPH9X+Tp38/2oc22XxT/AG+g9vfAeP6v8nTv5/tQ5tsvin+30Ht74Dx/V/k6d/P9qHNtl8U/2+g9v7B4/q/ydO/n+1Dm2y+Kf7fQe3vgPH9X+Tp38/2oc22XxT/b6D2/sHj+r/J07+f7UObbL4p/t9B7e+A8f1f5Onfz/ahzbZfFP9voPb+weP6v8nTv5/tQ5tsvin+30Ht74HlekNYAJ1VPNhsGuueoXXaMrRll8U/L0Ht/YWrRjSJudZ1iLpUOS42rJSFbwQfsMca7s5209WW7qfFHQp1FNZRMXirgkF4YBBNfv6U+qzP3kx6v8O/l1O9fQpXW9HR49GVRACAEAIAQAgBACAEAIAoXCX75pf1pX9pUUNKf6lTuJaP5iJC8eDwdMxzMyltClrUEoSCVKUbAAbSY2hCU5KMVlsw3hZZzSdnFVR0LWCmSbVdps5F4j4a/m8wj01tbRs4caj3vh2I493d5erEnAqM4OdkY4YGRjhgZGOGBkY4YGRjhgZGOGBkY4YGRjhgZGOGBkY4YGRjhgZIaflnWXvDJT9qAA43sS8jeD87mMbuEK1Pkqu7qfBlm3uXTl2F50drrU4yHWidtloOSkKG1KhuIjzdzazt6mpP5dq4nehNTWUSd4r4NyEY/fsp9VmfvJj1P4e9yfevoUrvejpEeiKggBACAEAIAQAgBACAEAULhM980v6yr+0qKGk/9SfcS0PzEbbroSkqUQEgEknIADaTHhlFt4R1DmdVqSqm5YYkyLashsL6gdp+YNw/zs9NaWitI60ttR/t+5xr29/6IkqggAAZAZACJcHI1j7jjGBkY4YGRjhgZGOGBkY4YGRjhgZGOGBkY4YGRjhgZGOGBkY4YGRjhgZGOGBkiZhLks/4XKi6v4zN8nU+2NoP/AKc1KULinyVT5Ph9i7aXbpSw9xf6HWG5plLzRulQzB2pO9KhuIjzNxbzoTcJ7/r2noYSU1lGrLfv2U+rTP3kx6L8P+5PvRTu96Okx6EqCAEAIAQAgBACAEAIAQBQOE9QExTCTYCZWST/AOJUUdJLNrNdhLQ/MRQK9WVVJwtNEpkkGy1DIvqB2Jt8Ac++OXY2Stlyk/fe7s+5Hf3yXQgbtNl3HFKal2FuapLeIN6sBIViCBylj4qtnNF+FCVTpHJp0Z1FrJm/4knehv8Aez/tjf2SfYSeyVOKHiSd6G/3s/7YeyT7B7JU4o0AtQKkrSpCkqKVJVa4I+iSPtiCdNweGV6kXCWqwgrU4htttbi14sKUYfgpxHylAbI2p0nN4RtSpyqPCN/xJO9Df72f9sS+yT7Cb2SpxQ8STvQ3+9n/AGw9kn2D2SpxRpPpcbcLbrS2lhKVWXgzBJAIwqPMYiqUXDeRVaUqeMmJ+YwgZFRKkJCU2uVKUEpAuQNpG+NYwcnhGkE5y1USXiSd6G/3s/7Yn9kn2Fj2SpxQ8STvQ3+9n/bD2SfYPZKnFGpPMPMlAfYda1hISVasgkC5HJWTs6o0nbygss0qUJQWWeCuIcFfJsSVPmnW0OIlHyhaQpJuzmCLj+JFn2SfYW/ZKnFGbxJO9Df72f8AbD2SfYPZKnFGvUJOZYbLjsq8hAKQVEtEDEoJGxwnaRujDtZJZ2GJW00s7CFDjkk8ZmWTiQrOYZHwx8dPMsZ9sVq1CNzDUnvW58OzuLFleum9WW4t2j9TbmaxJPMqCkKlZmx5uUm4PMRzRjQ1GdHlITWGmjqXMlLDR1aO2VRACAEAIAQAgBACAEAIA5nw0yKHzT2nAooXMLCghaEG2qOxS+SPPAEUzo2yhISnwoJAsAJunZD0YidGD2tEDtqbeWjakaK0klGBSkuuyinTMzMmtIQy4VWwtkXyUrKxvlG8YqKwiSEIwWInNKpwhrbfdQiSphSlxaUnwYG4CiBni5o2Nya0M0g8YmZZclaehSWdY0UNIaOMOt2spSrDK8AXKoUpt15x0iZSXFFZSibp9gTa9sVz9piOVKMnlohnQhN5aMLdHQ3iWhL63NW8hAdm5DDdxBQScFjv54zGnGO1GYUYQeYoqOnelQkZoS8vKU1aEtNZlhCziwDFykqsc43JTBoZpt4VPMMPydNS04opWoS6UkDCTtKrDO0AXdykoWhgLS6hbTDbB1M1IhJCL2IC7neeaNJQjLeR1KUZ+8jy3QWgpCj4UrAttwAzdPsShYWm9gDa4G+MRpQi8pGsaFOLykQGn1dEghgty0gt19ybcd1iG3iLvYkXUhVr2X17IkJinjhJd6FTP+qPagDrVTpjK7tpbwtpe1zRlX5NscphCFDC4TbPFu641lFSWGaThGaxI0jQGueb/wC3TvwiPkIcCL2WlwNHSqYRJSbswmXlVrCpVlpMwWJhWrQ1hN9WrnH5RMWDn/GU70Gmf9Ue1AHTKY23MSqXNSylM1LMB3wVyWYKXG31ueS4fo7Qd8YaysGGk1hnrxA3zzf/AG6d+ERchDgQey0uBr6G0RmWrrOqDg1jEwpWsdYczukXGoyT59sSpJE6WFhHZoyZEAIAQAgBACAEAIAQAgDmPDbRlTngEslQSp2YUkKVew9zJzt2QBS+IKZ6Uz6K4AcQUz0pn0VwA4gpnpTPorgBxBTPSmfRXADiCmelM+iuAHEFM9KZ9FcAOIKZ6Uz6K4AcQUz0pn0VwA4gpnpTPorgBxBTPSmfRXADiCmelM+iuAHEFM9KZ9FcAOIKZ6Uz6K4AcQUz0pn0VwA4gpnpTPorgBxBTPSmfRXADiCmelM+iuAHEFM9KZ9FcASfB/oO5S62whx1Dhdl31AoBFrFIzvAHb4AQAgBACAEAIAQAgBACAOdcLdSMu7TXktl1SJlZDYISVe5KFrkZRtCDnJRjvNKlSNOLnN4SNBHC1MJILtLcSj4RbmEOKHYnAL94ixKxrxWXEpQ0paTeFPxyvqXXRzTKTnU4mHkFQ8ptZwrT2pVn59kVS+nnajYrmk0rKNlyYfbQkbBiBUepKRmo9QEDJRH+FtxRvLU11xvct15DJPWElKsvPFmFnXmsqP9+ZRqaStab1ZTWfm/obtH4WWVLCJ1hySUTYKWQ42eb3RIFvOLdcR1aFSl76wTULqjX/Lkn/eBfWp9pSQpLjZSRcKCkkEdoMRFgp+kXCdKS6i0wFTbwyKJeygk/OX5I+0iN4U5TeIrJFVrU6Udabwu0g0cLEyCC5SlhHwiiZQtQHUnALnqvFh2NwlnV+hUjpW0k8Kf19C46Nabyc6n3J0JcHlNOWQ4nnuk7e0XEVWmtjL6aayiQq+kMrLNlx99ptPzlC5O2wG0nqGcYMlBmOFxalfqtOdeb+UddSxfrSClRIizTtK01mMf78ylV0jbUnqyms+P0NmlcLTWIJnpZyTubBZUHW+q60gW7o0q29Sl78cElC8oV/y5J/3gX6WqTLiQtDra0kXCkrSQR1EGISyVbSbhJlJVWqQVTL/yUvZRH0leSn+vVG0ISm8RWSOpVhTjrTeF2ldTwsTW1VKUE78M0hRt1J1YueqLLsbhLOr9CktLWjeNfyfoW3RfT6SneShzVujymXrIWMr7Cc+0Xiq008M6EZKSzF5RMVKty8u2XHn2m0DepQHdvJ6hGDJQJvhdxK/U5F2YbH8Ra0sJPWnEkkjuixTta1RZjEp1r+3ovVnNZ8foaejuk7k9XJZTsqZYol5gAawOBQJSbghIjSrQnSeJrBJb3VK4TdN5wdbiIsCAEAIAQAgBACAEAIAQBzPhxOBqSeIOFuZGKwJPKQoDIdkTW9RU6sZPqK15SdWhKEd7RQDpM0M1ofbTlyltKA747kdJUGzystCXSWUk/mZnqZKzQDmBty/w0nPvSf6xNKjQrrWwn2laF1dWr1E3Hsf3PjFDlWbuatAIzK1m9uu6jYdsYja0KXSSS7/uZnf3dfoOTeepdfgYzpMySdWl122RLTalDviOekaEXjOSenoa6mstY7zIxWJd8lpVsR2tupwk+ZW2N6d1Qr9HPyZFVsLq16eGsda+x4VorKk/sgL7QFKA7rwdjQbzq/ULS12ljX+hkdmpWTARyEXtZCBdR3bBme0xmVShbLGxGsKN1ey1tsu17jCdJmxmpt9CfjKaUB/SIlpKg31lmWhLpLOF4mZyRlZsY8Lbnzk7ewkZ+YxM6VCutbCZVjXurR6mXHs/9nxnR6VbOPVJuM8SyVW6+UbeeMRtKENuqvmZnpG7q9Fzfy+x4VpKzchsOO2yOqQpQ7xlEc9IUIvGc9xNT0PdTWcY7z0zXJd06pRwqI8h5JTe+7lZGN6d5Qq9HPiaVtG3Vv08butfY8r0WlSSdUBfaAVAdwNoOxoN51TEdK3aWNf6GRx6Vk025Dd/gpHKV5tpjZyoWy6kaRhdXsuuX0X8GE6StjNTcwlPxi0u0Qc5UM9ZaehLrGdniZlS8rOJxWbdAyuNo6iRmOwxO4ULhZ2MqqpdWctXLj/fA8s6NyqDi1SSRvWSq1vpG0YjZ0IbVE2npO7qLVc38vseXNJGASlvG6U7QygrA84y3RpO/oQeM57iSloi6qrW1cd5N8Gc14RWUqSlaQ1LO4gtJSRiWkDIxyr64hWlFx6j0GibKpbQkqnWzt0UDrCAEAIAQAgBACAEAIAQBUuFSmqfpb+rvrWsL7ZGZCmlBeXXYKHngD1SdOKfNttpMxLlTiElTS1JyJAJSQreDlAERUuCOTU4XJZx6UKiSpLCuSSeZKrhPYMhuAiSFWcPdeCKrQp1VipFPvMUrwPyuMKmX5mZSLWQ4uycufAAT3xmdapP3m2a0rajS9yKRZXtI6bJWZL8qxhyDYUhOG2VrJ2boiJzXqVJplYa5WpmANjjShjTuHKScQ7DkbbIArvFAgAhM/OhOdhiQbA7rlN4nV1WSwpMqOxtm9ZwWe4m6DoVTqYC8cOPIKmJlYKvMVclPmtfLbYRC228stRiorCWEbzWm1NdOrE5LKKrjCVpse/KMGSDrHBRJPOa5hTsqtRuoy6gEq68JukeawjeFSUHmLwR1aNOqsTSfearXA9LKUDMTM1MIH8NawlJzvngAP2xtOvUnslJsjpWtGk8wikWZdaptPAYL0rLgZBsKSki3OBn3xEWDFOylNq7RQSxMpG9ChjTnkQUnEnPzHZmIArnFA2m4bnp1CbmycSDYc1ym8Txua0VhSZVnY283mUFnuJagaAU+nXfXZbg8qYmlAkbssXJTzXAv1xC5OTyyxGKisRWESSNOaatWATssSbixcTbr25Rg2IaucF8jMr17JXLOKsorllABW++HNOe242xtCcoPMXgjqUoVFiayu00U8DzClDXzc28gbW1LSkHtwgGJJ3FWaxKTZFStKFJ5hBJlmTPU2mISxrJaWSAAEYkg7Mic8RJ24lZnM3iEskNoA6JufqM+k4mlLbl5dW7A0nllJ3pUo374AvsAIAQAgBACAEAIAQAgBAHxaQQQRcHIgwB+dJnRlmXm5iQebSoJJcYURmWVnk5jO6TleOto9UqsXTmsv8Ag89ph17epGtSk0nsff3dpI0ubqMknBJzYLQ8lqZTjCRuCVWxADmHMI2q6K2/434kdDT+zFaPzXozLUKxVZoFD82hps+UmVThJHNiVyh3xinoqWenLwN62n44/wAUXnt+xpyej8u2myWk9qhiJ7SY6ULSlBYUTh1dIXFR5lN/LYY10JKFh2WUqWeT5LjJw+YjYRENbR9Kotiw+ws22l7ii+k9ZdvqTCdLK0lOEPyiuZxTRCu4DDFB6KqZ2NeZ11p+jjbF5+REzNMcmXA7PvKmXBfCFclCb7cKBlzdwi3Q0bThtntfkc6603WqbKfRXn4mV2iMKThLLdvogf0i47ak1hxRzo3txF5U34n2luT0kMMjNWa3MvjWIH0Sc0jsjnVdFpvNN+J2rfT7SxWjntXobU9XavMgodm22UHaJVBCiPpK5Q8xiOGipZ6cvAlq/iCnj/HB57ftkj5LR6XbFktJJ3qXyie0mOlTtKMFhROHW0jcVXmU38th5foDeNLjOKXeQbocZOEg+bI3GXZGlawpVFuw+wmttLXFF7XrLgyXZ0qrSE4BMSrgsAFuNkK7eSLE9t45z0VUzskjsx0/Rx0ovPy+xGTsi9NrDlQfVMEeSi2BtPYlOV4tUNGQjtntKF1pyrUWKS1V5mRVFYKcJZbtzYRF121LGNVHLV7cJ513nvPlLTOSVxITJbbOepdGsRfabXuU+aOfW0XFvNN47zs22npRWK0c9q9Ddm9I6w+MC5phlJABMug4jsvmvMHs54hhoqeelJfIsVPxBSS6EXntx9yuz9KZl2iUo1r7isCFOcta3VmwNzvvnFqtRo21FtLb1Z4lG3ubm+uFFywt7S2LH92HeNCqCJGRYlha6E8sjes8pZ9InzWjgHricgBACAEAIAQAgBACAEAIAQBzvhk0RVNywmGMQmZa5SUGylNn9okHnAuR5xvjMZOLyng1lCM1qyWUUGQp1RLCHpdtE/LrSChxtSUOJ+MlaSb4gbg2B2bY6VLSdSKxNZOLcaCozeab1fNG7J6P1eZIQmVTKpJsp19aTYdSRmT5iOsRtU0pNrEFg0o6Apxeaks9m7++Ra6fwMyXlTbj804RmVuFKQb/AAQixA6iTHNnUlN5k8nbp0oU1qwSS7DQqvBK4wMdMmVgjPUTJxIPUkgAp+3tiWjdVaXuv5Fe5sKFwunHbxW8rqpGrJOFVLWVZZpdQU+kCQO+OgtLPG2Hmcd/h5Z2VNnd9yZpHBpOTfKqDxlm87MSykldvnL5Se64PVFOvfVauzOF2HStdFW9DbjWfF/wTj/AvTsIDfhDLg2OtunFfnOK6e4CKik08pnQlCMliSyirVLQ+rSaiG0Jn2c8KwpLbg2WCgo5/wDG+zdHRo6SqQWJLJx7nQdGo9aD1fNeH3NeWolYfOFEkJcE2Lr7ibJFtuEco+YGJJ6Vk1iMcENLQFNPNSbfYtnqWuncDUqbKnXn5py2d1lCAfmpTyh6UcydWdR5k8nbpUKdJYpxSNWqcEWpBXTZlxtVydS+cbR6gbYk9pxGJKNzUpPosiuLKjcLpx+fX4lacp9XQcK6YpSss23EFJ68ibDqJjoLSzxtj5nGl+Ho56NTZ3EtSODqfmzeec8DZ+SYUlThz+EsXSPNfbmBFWvf1auxbF2epftdEUKG1rWfb6E+vgWpmABImELH8VLpx/aCjuTFNNp5R03FNYa2FZqmhFUkz7gEz7O66gh1PbiNlDsuT1Rfo6RqQWJdJf3rORc6FoVXrQ6L7N3gaLNKq73JRIBnncfcSEpG8kZE26r9kTT0rJroxK1P8PwTzOeV2LHntN/gn0TL06ueedU+0wpSJdZyStwXStaE7kJ3Hec9ojm1Ks6jzN5O3Rt6dGOrTjg7XEZMIAQAgBACAEAIAQAgBACAEAIA5tUwqiTS5lCVKpswrFMNpF9Q6f4iB8RWwgf4AgDHUuGBlSLSMu/MOKHJxpLaBzFSju35bbbRtiWnQqVHiKK9a6o0lmckv7wK0uu1ZxRWueDN/wCGyy2Up86wTHShop46UjiVfxAk8QhldrM9P01qkoq7pTPNX5QwpbdAy8nDkbc1jEVbRtSCzDpFm203RqvFRar8vEtDXDDIFIxJmkKtmgsqJB5ssoocnPdhnWVam1nWXiiv1fhEnpslMk34I18s+ApxXWlGxI7b/wCIt0LCrU2vYu0511pehQ2J6z7PUjvG1WFimpKURnZTDVj1GwvaLb0Ts2S8jnx/EO3pU9nf9iwUbhXW0MFSllpUNj0ukrQr/jtSe/zRzqtrVpvDR2be/oV1mMvk95t1Dhgl8NpSXmJh05BJQW0jrUpWweaNIUak3iMWS1LqjTWZSSKu5pBV3lY1ziZe+xplpCgNu9dzf8I6NPRTa6csHErfiCKeKcM97wZZLTCqyqsSlonm78pCkpaXb5pTl3gxpW0ZOKzB5JrbTtKo8VFq+aLSxwwyJSNYiabXvQplRIPaMo57pzWxpnXVem1lSXiiCrHCTOTRwSDPg7ed35hN1HaOQjYOe5v5os0LGrV6sLtKN1pW3obM6z4L1Is1Sq2yqayethm32C8XXonZsn5HMX4hedtPZ3/YnaPwqPMnBUpZXU/LAqSRb4SNqT2c+wWuefWtKtJ7V4HYttI29dZjLD4PYZ57Sg1siSp5cQwffkwpJQUov+zQD8JeY7PPFYvJ5Oj02QbYaQy0kJbbSEpSNwH+evfAGzACAEAIAQAgBACAEAIAQAgBACAMU1LocQptxIWhYKVJULggixBHMYA4fpdo+5R1FaErdkFElNs1MK2hCudB3KPYc9vRtL50lqz2o42kdFK4evT2S6+0U2g1aaaS8yxLtNrAUjWu3UUkAg8kG32GJJaVm30Yohp6ApJdOTb8DVqyZ2RI8OlSGvl2CXEA/OyuPPbqvEtLSibxUWO1Fe40A0s0ZZ7H6nlNcliMWvZ860g9xN46CuaLWddeJx3Y3KeOTl4M8yU89Nuauny6pgi2Jw8hpPao/wBNvNeKdfScI7ILJ0rXQdSos1Xqrh1ks5ojWkAq1Mq5YXwIdIUeoXAF+0xVWlamdqRfloCi1skyFar6ErLUylUs8nJTb3Jt2EgAjri/Rv6VRbXh9vqci50RcUX0VrLs9D1NaRSzY/aoWTsS2Qsk7hyd8STvKMFnWT7tpDS0bdVZY1Gu/Z9SRp9Bq8yjWNyrbCD5ImVlKyOfCBcdhtHOnpWWejE7dPQFNLpzbfYa9WlqhJWVOSt2srvSxLiU/SG0DrNhs2xvS0rtxUXgRV9AbM0pbeD9TC1XZZQuH2v+S0g9xN46CuqLWdZeJxpWNzF45N/JN/Qxy9UcmXNVIMLmV/CULpbTltUoi39Iq19JU4bIbWdC10JVqbavRXn9iaXohWkgq1Uoq1zhDirnqBIAiotK1M7kdF6Ao495kNSvC594ybDKmHUqKZhxVlJZA2kEZKUdw39mcb1dJ61PEFhkVvoJQq5qPMVu7e87doto4zIS6WGE2AzUo+UtR2rUd5P4COQeiSwS8AIAQAgBACAEAIAQAgBACAEAIAQAgDHMsJcQpC0hSFApUlQuCDkQQdogDnczTpqilbkkhUzIG6lylzjZO1SmjY3RtJTu+2AMmjXC9T5whtzFLqVlZ/DgPUF3tzeVbbAxnqLKrQ2nKOIyUob531LZvfO97QMkVXdPKfTrMIGNwZCXlEJURbKxAISm3MTfLZGYxcnhLJrOcYLMnhdpBo4YbG7tOm0o3qQULI/45f1iZ2tZLLiytG/tpPVU0Win1CmVdsKAl5kJzwOoSVI3ZpWLjt64gLZnVSKbIgv6mUlsP8TA2i3Vew5tkAVSa4YmSoiVlJmYSP4lg2g/RKsz5wIlhQqT2xi2V6t3QpPE5pM2qPwsSjqw1Mtuyi1ZDXpGrO3ILGXeAI1nSnDZJYN6VenVWYST7ixnRKnO+6eByi8fKx6po4r53vbO/PGhKRde01ptKRquSFJ2S8slJUO1IICcs+URDBhtLeQMjpPO1tGCTbXJSxJDs0sgrKd6GrC2I71boGS+6O0BiSYDEugIQMzzqO9SjvJ54AlIAQAgBACAEAIAQAgBACAEAIAQAgBACAEAIA5xp3wVtTRU9K4GZg5qSoe5On56QOSfnJzjeM3EjqU1NbfFbzlXiVDDhlZpMxKuH+EXVatY50HYoHPfHQt4WlV4eU+/Yca8qaQt1mLUo8cbfmiYbZlpJGWBoHeTmfOczHVUaNtHqR5+U7q9ltzJ/T+DA1pZKE2DwHalQHeRaNVfUG8a31JZaJu4rLh9DLNUOXfIdtZW0ONKKT23TkYzUtaNbpNfNGtHSF1bdBP5M8J0ZYKwtzWOqGwurUv+v+Y0ho+hF5xnvJKumLqaxrY7j1NaRyrRwqdTllZIKreiDaN53lCnscv78iKno66qrWUH89n1PbFSlpoFAUhwH4Ctvcc4zGtRrrVTT7DWdtdWj12nHt+6IqdpcsyQ2gzGNw2Sww4slZOwYc/tijcW9pS2yz3JnWs7zSFxshjHFouOhXBDis7PIDTeRTKoUSTza5e0/RBt/SOVOonsisL+72d+lRcds3rS/u5dX1OyS7CW0hCEhKUiyUpAAA5gBERYMkAIAQAgBACAEAIAQAgCqP8ACTS0KUlU42FJJSRZeRBsfgwBj4zqV01ruX7MAOM6ldNa7l+zADjOpXTWu5fswA4zqV01ruX7MAbdK08p8w6llmabW4u+FIxAmwJO0AbAYAskAIAQAgBAEfW6KxNtFqYaS4g7lDZ1g7QesQBzVfBs5T5jwqSbankgAaibtjQBe2qcPJBF7cobOcxlyb3msYxj7qwWaQ04kZg+DTSPB3thl5tATfdySoYFDcLGMGxG1PgoYUsuST7krizKEYVtHrCTs8xt1CJaVepS9x4K9e0o1/zI5NVjgkK8pqeecRvQ0lLYV1E5m3PElS7rTWJS2EVHR1tSetGG0sD9WpdJQGk6ptWxLTKcbijfIWTdRJO8xWLpWK1QJmtqSVSjciwCFB91IMyrYeSEnkD6WeyCeDDSawy66KaFysgn3FBLh8t5w4nFc91buwWEZbbeWIxUVhLYWKMGRACAEAIAh6/pRKSWDwp9DRXfCFXzta+wHnEARHGdSumtdy/ZgBxnUrprXcv2YAcZ1K6a13L9mAHGdSumtdy/ZgBxnUrprXcv2YAmGNJ5RaUrTMNlKgFA32gi42wBXNLNAQ46ZyRKGZwDMKALT3OHE85+MM/6iC5tqdxBwnu/u4ypNPKNLRyvtPLMtMy6ZacR5bC0pz+c2bWWnsJ8+2PDaR0ZcWj1stw4+pbpzjIsngjfybfop/COTrz4sl1UPBG/k2/RT+ENefFjVRzLSvSt9x5yWkZRQQ2vVvTCGQ4oG2YQkCwPWfsj0VlYUoU1VuKm1rKi3jxfoQSk84iiMprLctNSbzEhUCWnFrfdcbJccxNlI322m9o69nduNSUq9WGNyUXsRHKGzYmdJ4yU9AqHqfzjo84Wv6i8UaakuA4yU9AqHqfzhzha/qLxQ1JcBxkp6BUPU/nDnC1/UXihqS4DjJT0Coep/OHOFr+ovFDUlwHGSnoFQ9T+cOcLX9ReKGpLgOMlPQKh6n84c4Wv6i8UNSXAcZKegVD1P5w5wtf1F4oakuBoVfTCWmkYJilTjqeZcsDbsubg9Yhzha/qLxQ1JcCqlTbRvIprsn/9aEaxr1bht9sOcLX9ReKGpLgFTrzuU09XnUfEaYRLg9SsBJIhzha/qLxQ1JcCdoFbkZPOXpE6hW9wsYlntWolX2w5wtf1F4oakuBOcZKegVD1P5w5wtf1F4oakuA4yU9AqHqfzhzha/qLxQ1JcBxkp6BUPU/nDnC1/UXihqS4DjJT0Coep/OHOFr+ovFDUlwHGSnoFQ9T+cOcLX9ReKGpLgOMlPQKh6n84c4Wv6i8UNSXAcZKegVD1P5w5wtf1F4oakuBSNOKkmoTkq45Tp1TDSHkuJU0QTjAwlNjuttiteXtOdJqhVipbMbUZjB52ojJGuv09XJlJl6RSCSJlmzjQvucsQpIzsD2ZRyalpSvFtqRjU//AC9kvl1PuJMuPVsOtySWXW0OJbRhWlKhdCdhFxujy9TlIScW3lbN5YSTWTN4I38m36KfwjTXnxZnVRFaQ1WUk28byUXJshtKEla1HIJSkC5MWrS2uLqepTz28F3mknGK2kTStDXagtMxUm0ssA4mZJAA7FPkbT8zrztmI91o/RsLSO/Wl1t/xwRUnPWOkty6EgJSlIAAAAAAAGwAc0dI0MsAUHhXVIllKZgKVNH3qJf3wFbigjMJvtvllzxpVcFBupjHXncZWc7D3oeJsSjYnSkvWztttuCiMivnIyj5zfcg679n93+7uw6NNS1ekTWKKmDfBTeD0+7VL64r7iY62k1/jof8P5IaS2y7z2vhDYE74Nq3SjWakzAHuYd+Jfn3du7fGq0RVdDlcrONbV68cRyq1sHmX0/xzKmEyc0Ql1bSngm7YKFEKJI2DKMy0Tq0lUdSO1J469vYFUy8YNccJ7HgSpvVO4UvanBdOLFhCr7bWsY35kq+0KhrLatbO0xyy1dYnZjSlpE4xKEHG+grSbiwsCQDvubHuinGwnKhOut0Xg3c1rKJrfpm3qlu6tdkTIlSLpuVFYTi7M+2JObZa6hlbY63lnBjXWM9uDNpRpYmSU0gsvvKdxYUsJCjybE5XB2c3NGlpYSuVJqSiljfs3mZzUeo0E8ILCmkOobcKVMPv52BAZNlpIv5V8uaJuaaim4NrKlGP/lufca8osZMVK4RmXW31qZfaLLOvwOgArRY2KM875AbsxG9bQ9SnKEVJS1nq5XU+0Rqpp7CQltMW1oklpQu04SlGY5BAJOLuIyiCejpxlVi3+Xv7e4ypp47TZl9I0rZmXQ2v9XU6kpuLq1Yubdu68RysnGpCDfvYfdk21tjfAjV6fMgnkLNpPw3Ip8m4GDb5WYPNFhaKqPG1e/qfPj3GvKLyya87wiobSo+DvLUHG2sCMJUVONawWG/LLtjenoeU2lrpbG8vseDDqpdRso09ZMg7O4HUhlerW0sBKwvEkYdtr8oGI3oqormNvldJZTW7G3b5GeUWrrGWY01aQkqKF4fBPC0m45ScuSPnZjqzjWOjJyeMrOtqdz49w5ReWT5+m7WFasC8KJNM4TdPkq8lG3yjn1RnmyeUsrLm4eG99w5ReWSWolZRMyrcygEJWnEAbXFr3B6wQRFW4tpUazpS3p4N4tSjkqo4UmPATOap3CHtTq7pxXwBeLba1jHS5jq+0chrLdrZ28cEXLLV1sEtNaZtobm3C2siVcbaUAU8orUgAjqGIbYrQ0bKUqccrpptdmM+hs6iWewwnTtrEUBpxTnhapRDYKbqUmxUscyACCSdkbc1zxrOSxq67fBPcu8covPBoy/CSlU0JbwOaCisJJwiwBXhxnfg33iaWhnGjyvKRxjPlnHeaqr0sYNmv1hM3Q35hKSlLku4QlVrjaM7dkaW1s7fSEKbecSRmT1qbZPaMq/U5f/AMLf3RFK7X+efe/qSQXRRvvlWFWAgKscOLZe2V7bogilla24y0Ufg+LSJ5XjMK8ZlStUt4gtlGwCWPkjLd5WfaI+iaOds6K9m3efz7Tn1FLPSOuRfIxAHPNL+EZKHTJyKmVzOYW64tKWmbZHESeUofFHn5ohr140YazTfdtZtGOs8Edo9LScuovOzbL82v8AaTDjrZJ5wkYrIR1CPHX9xd3bw4NR6lh+fFl+nCnDr2k/4+luksetb9qOb7LW+B+DJdaPEePpbpLHrW/ah7LW+B+DGtHiVvg6eCnaipJCgZtRBBBB5CdhEX9JxahRT+H+SKjtcu8p7tb1DQlkuIQ+morLra20rLiVuApWMSSBkfKyOQjqK25WfKtZi6aw08Ywtq2PyIdbGzrybOjs2lM5MJM+tsmcmrSgHJXdSgM+v/ER3VNuhBqkn0Y9LhsRmGNZ7et7CqzUsfBNXbkGWE3f54Utk94UO6OlCS5bW69bU+WFL+CJro47M/wTtaqi/GC5gMuKRLvyaA8kclAbBDyFH52sI8winQoR9mVJySclN4453P5YJJPp5xuweV09wh18TC9UKkhOoHkE65NlbdvmjKqxWrTcFnk3t69z2DVe/PWXHTpl9yfkUyryWXiJjC4pIUAMHKyIIzFxsjlaPdKFvVdWOtHo7N3WS1U9aOClsH9UbFrKEhVAvO91hyyz5zcx1pL/ADPhr0sd2NhCvd+TMs9TpluTaefWl5b6JSXYaZSb6q6XCk5C6iABv35xrTq0Z15U6a1VFzlJvjuz3GXGSim+vCRilQt4SsskuSrjc9MBPx2krRrEc24kd8bT1afKVXiacI9zaeGYSzhbtrL1wdyhTLzTTiy6fCX0KWrarYCT1mOPpOealOcVjoxaXAsUo7GnxOaJSstJuLLWsUy/UG0JPmxAmO+9VTfBLlfNv6FXDx5E3pMoJmX/AHTUpFQY90FuQBL7RfmipapulDo63+OWzj0jee996+hqJqAMv4O2FTYcqLi7oFlzCUIS4tR5yCRnssBEnJf5OVl0MU0uyLbwkYzswtu3xCnSuWkEFBClKepy0nam77RQD1gBQjOqo1ass7sVF29F5HUvA+CYUJOZASpalvy0ghCcypDOJRA6iLjuhqJ14NvGIyqN8HIf9L70i78G84TKzLSm1NFp56zatqEue6JT5sRjkaUpJVYTTzlLbxa2Z8iejuaOXusfqursMHgqZz/lbwc/ab+aPQqX+bX69bU+XvFXHRx2Z/gtNfnkI8ZyqlWefmpQtIzuoYmjcdWRjnW9KUuQrJdGMZZfDYySbXSj15RrU3HLVN2eJBZE+9LOJtfBrLe6DcM8IJ22Fokq6ta0jbr3tRSXbjqC6M3LqzgvTSv/AO2/9Rb/ALqo47X/AMCP/N/Qnx/l+RDyR/8AjB+rOfeVFqov/tv+5fwaJf4PkWXR2ty4lGAZhgENNgguoBHJHXHPubaq602oPe+p8SWEo6q2kj4+luksetb9qIPZa3wPwZtrR4kdXVyE21q33pdQ2pIdQFJO5SSFXBixbK7t569OLT7nt7zSepJYbIyjadqp60y85MNzUso4WppC0KWgbg8lJuQNmMf/AJ7KxvfaI9KLjLryn5Mo1KerueUdQZn2lpCkuIUlQBSQoEEEXBGewxfIiId0HpyiVKkpYkkkktIzJzJ2QB5/QSm9BlfVI/CAH6CU3oMr6pH4QA/QSm9BlfVI/CAOW0TSOSps1UGHVBkeFKKEJbXYJwgC2FJAEee0xYV7ipGVOOUl2cS5bVYQT1mb72nNGWvWKWhS7WxFhwm172vgvHNjo3SEY6qTx3r1JnWot5MQ0yogXrLt48RVi1Dl8RNyb4Nt425v0jq6u3HevUcrRzkyHTijYcOJGHDgtqHLYb4sPkbL52jHNukM5w+O9b/EctRPQ08o+BSMaMCzdSdS5ZR3kjBmYxzZf6yljat21epnlqO4+DTqjhOHGjDiC7aly2IZhXkbchnDmy/znG3dvW7hvMctRMy+EalFaVl4FSb4VFp24uLGxwZXjRaJvUnFR2PtXqZ5elxNf9NqNnym8wsH3BzYs3WPI2K388Sc3aQ4Pq611buvqMctRMyuEGknBd1Pudi37i5ybCww8jLLKNear5Z2b9+1bfMzy9LiYzp3Ry5rcaNZcKx6lzFcDCDfBe9suyM82X+rqY2cMr1MctRzkzMcI1KRfA8E4iVKs06Lk7SeRtjSWib2W+PmvUyq9JdZhGndH+OjJes/YueX8byPK6435sv+HVjet3DfuMctRPMxpvRl4sam1YlBSsTDhuoCwJ5G22UZjo3SEcaqax2r1DrUWe2tPKOkoKVoSWwQizLgwhXlW5GV98YejL+Wcrfv2rb5meWoo+fp3R73xovrNbfUOftPj+R5XXthzZf7sdWN63cN+4xy1EJ07o4IIWgEKKwdS5ks5FXkbTzwejL97Mdm9buG8ctRMrfCJSkqUoOgKXbGQy7dVhYX5GeUavRN60k47Fu2r1M8vS4mudNaLhw4m8ODBbUOWwXvh8jyb52jfm7SGc4ec53rfx3mOWont3TujqdS6paC6nJKyw4VDsOC8YWjL9QcEnh9WV6jlqOchenVHKVpK0FK1Y1gsOWUr4x5GZyGcFoy/TTS2rYtq2LxHLUTKnhDpQXjDoxYQjFqXb4RsF8GzqjV6JvmtXV2b963+Jnl6W/JFaSac01VPfl5dwAqaUhtCWnEi52AckARZtdG3cbmNWoutNvK9TSpWp6jUWdB0b0Ip6pSXUuSlistNlRU0m5JSCSbjbHrDnkl+glN6DK+qR+EAP0EpvQZX1SPwgB+glN6DK+qR+EAb7Wj0qlISmXZAAAACE5AZAb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1433512"/>
            <a:ext cx="6553200" cy="6172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43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6324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6305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Keanalitikan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48600" cy="37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6076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6096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939844" cy="32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162800" cy="36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</a:t>
            </a:r>
            <a:r>
              <a:rPr lang="en-US" dirty="0" err="1" smtClean="0"/>
              <a:t>Harmonik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Sekawan</a:t>
            </a:r>
            <a:r>
              <a:rPr lang="en-US" dirty="0" smtClean="0"/>
              <a:t> </a:t>
            </a:r>
            <a:r>
              <a:rPr lang="en-US" dirty="0" err="1" smtClean="0"/>
              <a:t>Harmonik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7281" cy="355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6248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6248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6669752" cy="32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1"/>
            <a:ext cx="5867400" cy="25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5867400" cy="25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5855964" cy="307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068" y="326429"/>
            <a:ext cx="7568132" cy="8927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MATERI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44670-A675-4A4F-A5B5-CA081AEB16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31203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Turunan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Elementer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325500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850937" cy="22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Elementer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829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01000" cy="35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3822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143000"/>
            <a:ext cx="77907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41283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Logaritma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95400"/>
            <a:ext cx="796656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8422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6579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219200"/>
            <a:ext cx="808994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76039" cy="368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553200" cy="444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058793" cy="328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381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5905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5083969" cy="351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5562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90975"/>
            <a:ext cx="5534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minimal 2 </a:t>
            </a:r>
            <a:r>
              <a:rPr lang="en-US" dirty="0" err="1" smtClean="0"/>
              <a:t>soal</a:t>
            </a:r>
            <a:r>
              <a:rPr lang="en-US" dirty="0" smtClean="0"/>
              <a:t> (</a:t>
            </a:r>
            <a:r>
              <a:rPr lang="en-US" dirty="0" err="1" smtClean="0"/>
              <a:t>silakan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42438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658556" cy="402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248400" cy="321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6248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4565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594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5943600" cy="18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B2E7-22F9-4F52-B7BD-7BCB1400AE6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553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6553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pp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94</Words>
  <Application>Microsoft Office PowerPoint</Application>
  <PresentationFormat>On-screen Show 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1_bppns</vt:lpstr>
      <vt:lpstr>Slide 1</vt:lpstr>
      <vt:lpstr>MATERI</vt:lpstr>
      <vt:lpstr>Turunan Fungsi Kompleks</vt:lpstr>
      <vt:lpstr>Slide 4</vt:lpstr>
      <vt:lpstr>Contoh</vt:lpstr>
      <vt:lpstr>Slide 6</vt:lpstr>
      <vt:lpstr>Slide 7</vt:lpstr>
      <vt:lpstr>Latihan</vt:lpstr>
      <vt:lpstr>Fungsi Analitik</vt:lpstr>
      <vt:lpstr>Slide 10</vt:lpstr>
      <vt:lpstr>Tes Keanalitikan Fungsi Kompleks</vt:lpstr>
      <vt:lpstr>Slide 12</vt:lpstr>
      <vt:lpstr>Contoh</vt:lpstr>
      <vt:lpstr>Slide 14</vt:lpstr>
      <vt:lpstr>Fungi Harmonik dan Sekawan Harmonik</vt:lpstr>
      <vt:lpstr>Contoh</vt:lpstr>
      <vt:lpstr>Slide 17</vt:lpstr>
      <vt:lpstr>Slide 18</vt:lpstr>
      <vt:lpstr>Slide 19</vt:lpstr>
      <vt:lpstr>Latihan</vt:lpstr>
      <vt:lpstr>Fungsi Elementer</vt:lpstr>
      <vt:lpstr>Fungsi Eksponensial</vt:lpstr>
      <vt:lpstr>Fungsi Eksponensial</vt:lpstr>
      <vt:lpstr>Contoh</vt:lpstr>
      <vt:lpstr>Contoh</vt:lpstr>
      <vt:lpstr>Fungsi Logaritma</vt:lpstr>
      <vt:lpstr>Contoh</vt:lpstr>
      <vt:lpstr>Slide 28</vt:lpstr>
      <vt:lpstr>Bentuk Pangkat</vt:lpstr>
      <vt:lpstr>Contoh</vt:lpstr>
      <vt:lpstr>Fungsi Trigonometri</vt:lpstr>
      <vt:lpstr>Contoh</vt:lpstr>
      <vt:lpstr>Slide 33</vt:lpstr>
      <vt:lpstr>Latihan</vt:lpstr>
      <vt:lpstr>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slide KEGIATAN STRATEGIS</dc:title>
  <dc:creator>HD COMPUTER</dc:creator>
  <cp:lastModifiedBy>Asus</cp:lastModifiedBy>
  <cp:revision>161</cp:revision>
  <cp:lastPrinted>2016-02-03T08:49:52Z</cp:lastPrinted>
  <dcterms:created xsi:type="dcterms:W3CDTF">2015-09-16T09:07:06Z</dcterms:created>
  <dcterms:modified xsi:type="dcterms:W3CDTF">2020-12-29T04:13:09Z</dcterms:modified>
</cp:coreProperties>
</file>