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CFEA-D93E-46A5-9BDA-AFD7F9294F5A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5615C-35EE-4A91-B386-E5D0A8A60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67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5615C-35EE-4A91-B386-E5D0A8A601A7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846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B480-B195-4335-B822-EF1A549D8D99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9189-EE82-461C-8C5F-C80138D02A65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C777-BAB1-412D-8554-77619B34B6EB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C3DA-981F-44EE-9CD4-A7D42B673898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5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5B9-67CB-4736-B15C-7201A181CA7A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FA65-3952-451C-A9D2-81CEF93CB7F2}" type="datetime1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B83E-0642-4C8A-AC2F-A0499ABB7AF4}" type="datetime1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2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D084-88A4-4324-AD91-5F6DD1FD992E}" type="datetime1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B59E-33B0-4518-9377-6179CBD10BD7}" type="datetime1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CA9F-9D14-4FBB-838A-99F68C5A1475}" type="datetime1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0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8C57-C5A4-4251-948E-DC6B01192453}" type="datetime1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Analisa Pemerintahan Indonesia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0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7C67-58BF-45F0-AFCA-D97C022DCE4D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5AA0-8A8C-4697-A4D5-5AA35583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17" y="134112"/>
            <a:ext cx="9531096" cy="1438656"/>
          </a:xfrm>
          <a:gradFill>
            <a:gsLst>
              <a:gs pos="0">
                <a:srgbClr val="FFF200">
                  <a:lumMod val="100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>
                  <a:alpha val="64000"/>
                </a:srgbClr>
              </a:gs>
            </a:gsLst>
            <a:lin ang="5400000" scaled="1"/>
          </a:gra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id-ID" sz="3600" b="1" dirty="0"/>
              <a:t>PERSPEKTIF IDEOLOGI : POLITIK ALIRAN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762" y="2877312"/>
            <a:ext cx="7891272" cy="179222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ID" b="1" dirty="0">
                <a:latin typeface="Broadway" panose="04040905080B02020502" pitchFamily="82" charset="0"/>
              </a:rPr>
              <a:t>D</a:t>
            </a:r>
            <a:r>
              <a:rPr lang="id-ID" b="1" dirty="0">
                <a:latin typeface="Broadway" panose="04040905080B02020502" pitchFamily="82" charset="0"/>
              </a:rPr>
              <a:t>isampaikan </a:t>
            </a:r>
            <a:r>
              <a:rPr lang="id-ID" b="1" dirty="0" smtClean="0">
                <a:latin typeface="Broadway" panose="04040905080B02020502" pitchFamily="82" charset="0"/>
              </a:rPr>
              <a:t>Pada Pertemuan Ke-3</a:t>
            </a:r>
          </a:p>
          <a:p>
            <a:r>
              <a:rPr lang="id-ID" b="1" dirty="0" smtClean="0">
                <a:latin typeface="Broadway" panose="04040905080B02020502" pitchFamily="82" charset="0"/>
              </a:rPr>
              <a:t>oleh </a:t>
            </a:r>
            <a:r>
              <a:rPr lang="id-ID" b="1" dirty="0">
                <a:latin typeface="Broadway" panose="04040905080B02020502" pitchFamily="82" charset="0"/>
              </a:rPr>
              <a:t>:</a:t>
            </a:r>
          </a:p>
          <a:p>
            <a:r>
              <a:rPr lang="id-ID" b="1" dirty="0">
                <a:latin typeface="Broadway" panose="04040905080B02020502" pitchFamily="82" charset="0"/>
              </a:rPr>
              <a:t>Tatik Rohmawati, S.IP.,M.Si</a:t>
            </a:r>
          </a:p>
          <a:p>
            <a:endParaRPr lang="en-ID" b="1" dirty="0">
              <a:latin typeface="Broadway" panose="04040905080B02020502" pitchFamily="82" charset="0"/>
            </a:endParaRPr>
          </a:p>
        </p:txBody>
      </p:sp>
      <p:sp>
        <p:nvSpPr>
          <p:cNvPr id="4" name="Action Button: End 3">
            <a:hlinkClick r:id="" action="ppaction://noaction" highlightClick="1"/>
          </p:cNvPr>
          <p:cNvSpPr/>
          <p:nvPr/>
        </p:nvSpPr>
        <p:spPr>
          <a:xfrm>
            <a:off x="10899648" y="6254496"/>
            <a:ext cx="768096" cy="499872"/>
          </a:xfrm>
          <a:prstGeom prst="actionButtonEnd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01" y="1747837"/>
            <a:ext cx="1056323" cy="105632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CA8D-39CF-4CF5-A443-C444ABA45881}" type="datetime1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 </a:t>
            </a:r>
            <a:endParaRPr lang="id-ID" dirty="0" smtClean="0"/>
          </a:p>
          <a:p>
            <a:r>
              <a:rPr lang="en-US" dirty="0" smtClean="0"/>
              <a:t>By Tatik Rohmawati,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0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2277"/>
            <a:ext cx="10363200" cy="147002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dirty="0"/>
              <a:t>POLITIK ALIRAN</a:t>
            </a:r>
            <a:endParaRPr lang="en-US" sz="4400" dirty="0">
              <a:solidFill>
                <a:schemeClr val="tx1"/>
              </a:solidFill>
              <a:latin typeface="High Tower Text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2034862"/>
            <a:ext cx="10668000" cy="4108361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 “politik aliran”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pertama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kali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digunakan oleh Clifford Geertz ketika mengamati perpolitikan di Indonesia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pasca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kemerdekaan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Konsep ini menggambarkan situasi masa itu dimana parpol melakukan mobilisasi massa dengan cara membentuk sejumlah organisasi pendukung diluar parpol (</a:t>
            </a:r>
            <a:r>
              <a:rPr lang="sv-SE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auxiliary organization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supaya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 memenangkan pemilu yang diadakan tahun 1955, misalnya dengan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membentuk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organisasi ekonomi, pendidikan, media massa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 lain-lain.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Basis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pembentukan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id-ID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massa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kemerdekaan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keagamaan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Geertz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mengemukakan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pembagian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berdasarkan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pemilahan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keagamaan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orientasi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kepartaiannya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berikut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228600" algn="l"/>
              </a:tabLst>
            </a:pPr>
            <a:endParaRPr lang="id-ID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id-ID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25C7-A437-42BF-967C-1777858827A5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6803"/>
            <a:ext cx="10058400" cy="97366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Tabel</a:t>
            </a:r>
            <a:r>
              <a:rPr lang="en-US" b="1" dirty="0">
                <a:solidFill>
                  <a:schemeClr val="bg1"/>
                </a:solidFill>
              </a:rPr>
              <a:t> 1</a:t>
            </a:r>
            <a:r>
              <a:rPr lang="id-ID" dirty="0">
                <a:solidFill>
                  <a:schemeClr val="bg1"/>
                </a:solidFill>
              </a:rPr>
              <a:t/>
            </a:r>
            <a:br>
              <a:rPr lang="id-ID" dirty="0">
                <a:solidFill>
                  <a:schemeClr val="bg1"/>
                </a:solidFill>
              </a:rPr>
            </a:br>
            <a:r>
              <a:rPr lang="en-US" b="1" dirty="0" err="1">
                <a:solidFill>
                  <a:schemeClr val="bg1"/>
                </a:solidFill>
              </a:rPr>
              <a:t>Orientasi</a:t>
            </a:r>
            <a:r>
              <a:rPr lang="en-US" b="1" dirty="0">
                <a:solidFill>
                  <a:schemeClr val="bg1"/>
                </a:solidFill>
              </a:rPr>
              <a:t> Agama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Kepartaian</a:t>
            </a:r>
            <a:r>
              <a:rPr lang="id-ID" dirty="0">
                <a:solidFill>
                  <a:schemeClr val="bg1"/>
                </a:solidFill>
              </a:rPr>
              <a:t/>
            </a:r>
            <a:br>
              <a:rPr lang="id-ID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281367"/>
              </p:ext>
            </p:extLst>
          </p:nvPr>
        </p:nvGraphicFramePr>
        <p:xfrm>
          <a:off x="3392170" y="2550016"/>
          <a:ext cx="5623560" cy="1659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4520"/>
                <a:gridCol w="1874520"/>
                <a:gridCol w="1874520"/>
              </a:tblGrid>
              <a:tr h="3318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Orientasi Keagamaan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Orientasi Kepartaian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184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Islam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Sekuler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Santri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Abangan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Priyayi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EEED-C8C5-40C8-8867-D4919ED082A4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 </a:t>
            </a:r>
            <a:endParaRPr lang="id-ID" dirty="0" smtClean="0"/>
          </a:p>
          <a:p>
            <a:r>
              <a:rPr lang="en-US" dirty="0" smtClean="0"/>
              <a:t>By Tatik Rohmawati,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50513" y="262994"/>
            <a:ext cx="103632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ANALISA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5CE3-768B-4626-BCB4-E2C63C4EA58E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 </a:t>
            </a:r>
            <a:endParaRPr lang="id-ID" dirty="0" smtClean="0"/>
          </a:p>
          <a:p>
            <a:r>
              <a:rPr lang="en-US" dirty="0" smtClean="0"/>
              <a:t>By Tatik Rohmawati,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50513" y="1967195"/>
            <a:ext cx="105005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Kritik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terhadap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pendapat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Geertz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kategori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priyayi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fungsional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memiliki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makna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berbeda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santri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Priyayi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menunjukkan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posisi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sebuah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Jawa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sementara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santri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memang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menunjukkan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orientasi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keagamaan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d-ID" sz="2400" dirty="0">
              <a:solidFill>
                <a:schemeClr val="bg1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Kajian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dilakukan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Herbert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Feith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Lance Castles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memetakan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di Indonesia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a) Islam b)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Nasionalisme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Radikal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c)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Sosialisme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Demokrat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d)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Tradisionalis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Jawa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e)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Komunisme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Pembagian tersebut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didasarkan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pada pola berpikir kalangan elit pada periode tahun 1945-1965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67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37235"/>
            <a:ext cx="103632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igh Tower Text" pitchFamily="18" charset="0"/>
              </a:rPr>
              <a:t>ANALISA LANJUTAN</a:t>
            </a:r>
            <a:endParaRPr lang="en-US" dirty="0"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igh Tower Text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B8B2-56E5-4788-BE13-B41B9E1A5571}" type="datetime1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Analisa Pemerintahan Indonesia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0" y="5336667"/>
            <a:ext cx="2000250" cy="1428750"/>
          </a:xfrm>
          <a:prstGeom prst="rect">
            <a:avLst/>
          </a:prstGeom>
        </p:spPr>
      </p:pic>
      <p:sp>
        <p:nvSpPr>
          <p:cNvPr id="8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01976" y="1753083"/>
            <a:ext cx="928977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Politik aliran pada masa itu ditandai oleh pemilahan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ial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etnis, agama, kegiatan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ial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ekonomi, budaya dll) yang bertumpang tindih dengan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ideolog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yang dianut parpol.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Implikasi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penerapan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politik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perpolitikan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Indonesia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dekade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1945-1965 :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parpol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menguasai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basis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massa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mayoritas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Potensi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konflik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meluas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dilingkup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antar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parpol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lingkup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organisai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pendukung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parpol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politik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dihilangkan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kebijakan-kebijakan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Monoloyalitas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Massa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mengambang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2286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Fusi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partai-partai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politik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tunggal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Pancasila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228600" algn="l"/>
              </a:tabLst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59745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827" y="400226"/>
            <a:ext cx="10212440" cy="160934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Alhamdulillah...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826" y="2262084"/>
            <a:ext cx="10212441" cy="260613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 DAN</a:t>
            </a:r>
          </a:p>
          <a:p>
            <a:pPr marL="0" indent="0" algn="ctr">
              <a:buNone/>
            </a:pPr>
            <a:r>
              <a:rPr lang="id-ID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SEMOGA BERMANFAAT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409" y="6047994"/>
            <a:ext cx="2000250" cy="14287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90FF-E979-44CA-B4A4-BAF5C46CB5F4}" type="datetime1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</a:t>
            </a:r>
            <a:r>
              <a:rPr lang="id-ID" dirty="0" smtClean="0"/>
              <a:t> </a:t>
            </a:r>
            <a:r>
              <a:rPr lang="en-US" dirty="0" smtClean="0"/>
              <a:t> By Tatik Rohmawati,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3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27" b="97053" l="20366" r="90000">
                        <a14:foregroundMark x1="42927" y1="22593" x2="42927" y2="22593"/>
                        <a14:foregroundMark x1="44268" y1="26719" x2="44268" y2="26719"/>
                        <a14:foregroundMark x1="50366" y1="24754" x2="50366" y2="24754"/>
                        <a14:foregroundMark x1="44634" y1="26719" x2="50488" y2="24754"/>
                        <a14:foregroundMark x1="63537" y1="19057" x2="63537" y2="19057"/>
                        <a14:foregroundMark x1="65000" y1="18664" x2="65000" y2="18664"/>
                        <a14:foregroundMark x1="66707" y1="19450" x2="66707" y2="19450"/>
                        <a14:foregroundMark x1="67073" y1="19843" x2="69024" y2="17485"/>
                        <a14:foregroundMark x1="73049" y1="23772" x2="75732" y2="36149"/>
                        <a14:foregroundMark x1="75610" y1="30845" x2="78415" y2="26523"/>
                        <a14:foregroundMark x1="75488" y1="28487" x2="75488" y2="22004"/>
                        <a14:foregroundMark x1="74390" y1="32024" x2="70610" y2="33399"/>
                        <a14:foregroundMark x1="21707" y1="62279" x2="21707" y2="62279"/>
                        <a14:foregroundMark x1="45732" y1="75246" x2="46707" y2="75049"/>
                        <a14:foregroundMark x1="50122" y1="74067" x2="50122" y2="74067"/>
                        <a14:foregroundMark x1="59390" y1="74263" x2="64024" y2="768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-402336"/>
            <a:ext cx="9741408" cy="604680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3457-F9C6-47FC-B483-23615C5EF21E}" type="datetime1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</a:t>
            </a:r>
            <a:endParaRPr lang="id-ID" smtClean="0"/>
          </a:p>
          <a:p>
            <a:r>
              <a:rPr lang="en-US" smtClean="0"/>
              <a:t>By </a:t>
            </a:r>
            <a:r>
              <a:rPr lang="en-US" dirty="0" smtClean="0"/>
              <a:t>Tatik Rohmawati,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5AA0-8A8C-4697-A4D5-5AA355835D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434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Broadway</vt:lpstr>
      <vt:lpstr>Calibri</vt:lpstr>
      <vt:lpstr>High Tower Text</vt:lpstr>
      <vt:lpstr>Times New Roman</vt:lpstr>
      <vt:lpstr>Wingdings</vt:lpstr>
      <vt:lpstr>Office Theme</vt:lpstr>
      <vt:lpstr>PERSPEKTIF IDEOLOGI : POLITIK ALIRAN</vt:lpstr>
      <vt:lpstr>POLITIK ALIRAN</vt:lpstr>
      <vt:lpstr>Tabel 1 Orientasi Agama dan Kepartaian </vt:lpstr>
      <vt:lpstr>ANALISA</vt:lpstr>
      <vt:lpstr>ANALISA LANJUTAN</vt:lpstr>
      <vt:lpstr>Alhamdulillah...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Tatik Rohmawati</cp:lastModifiedBy>
  <cp:revision>29</cp:revision>
  <dcterms:created xsi:type="dcterms:W3CDTF">2019-11-27T11:42:03Z</dcterms:created>
  <dcterms:modified xsi:type="dcterms:W3CDTF">2020-10-11T14:37:24Z</dcterms:modified>
</cp:coreProperties>
</file>