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6" r:id="rId3"/>
    <p:sldId id="260" r:id="rId4"/>
    <p:sldId id="258" r:id="rId5"/>
    <p:sldId id="284" r:id="rId6"/>
    <p:sldId id="271" r:id="rId7"/>
    <p:sldId id="285" r:id="rId8"/>
    <p:sldId id="286" r:id="rId9"/>
    <p:sldId id="287" r:id="rId10"/>
    <p:sldId id="288" r:id="rId11"/>
    <p:sldId id="282" r:id="rId12"/>
    <p:sldId id="28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4600"/>
  </p:normalViewPr>
  <p:slideViewPr>
    <p:cSldViewPr snapToGrid="0">
      <p:cViewPr varScale="1">
        <p:scale>
          <a:sx n="70" d="100"/>
          <a:sy n="70" d="100"/>
        </p:scale>
        <p:origin x="130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901076-F419-4D96-AA74-C8558C51A48C}" type="slidenum">
              <a:rPr lang="en-US"/>
              <a:pPr/>
              <a:t>‹#›</a:t>
            </a:fld>
            <a:endParaRPr lang="en-US"/>
          </a:p>
        </p:txBody>
      </p:sp>
    </p:spTree>
    <p:extLst>
      <p:ext uri="{BB962C8B-B14F-4D97-AF65-F5344CB8AC3E}">
        <p14:creationId xmlns:p14="http://schemas.microsoft.com/office/powerpoint/2010/main" val="36430371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EC901076-F419-4D96-AA74-C8558C51A48C}" type="slidenum">
              <a:rPr lang="en-US" smtClean="0"/>
              <a:pPr/>
              <a:t>1</a:t>
            </a:fld>
            <a:endParaRPr lang="en-US"/>
          </a:p>
        </p:txBody>
      </p:sp>
    </p:spTree>
    <p:extLst>
      <p:ext uri="{BB962C8B-B14F-4D97-AF65-F5344CB8AC3E}">
        <p14:creationId xmlns:p14="http://schemas.microsoft.com/office/powerpoint/2010/main" val="3414705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1507"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1508" name="Rectangle 4"/>
          <p:cNvSpPr>
            <a:spLocks noGrp="1" noChangeArrowheads="1"/>
          </p:cNvSpPr>
          <p:nvPr>
            <p:ph type="dt" sz="half" idx="2"/>
          </p:nvPr>
        </p:nvSpPr>
        <p:spPr/>
        <p:txBody>
          <a:bodyPr/>
          <a:lstStyle>
            <a:lvl1pPr>
              <a:defRPr/>
            </a:lvl1pPr>
          </a:lstStyle>
          <a:p>
            <a:fld id="{A6F82FCC-AD10-4C2F-AE7C-CA765495474F}" type="datetime1">
              <a:rPr lang="en-US" smtClean="0"/>
              <a:t>12/13/2020</a:t>
            </a:fld>
            <a:endParaRPr lang="en-US"/>
          </a:p>
        </p:txBody>
      </p:sp>
      <p:sp>
        <p:nvSpPr>
          <p:cNvPr id="21509" name="Rectangle 5"/>
          <p:cNvSpPr>
            <a:spLocks noGrp="1" noChangeArrowheads="1"/>
          </p:cNvSpPr>
          <p:nvPr>
            <p:ph type="ftr" sz="quarter" idx="3"/>
          </p:nvPr>
        </p:nvSpPr>
        <p:spPr/>
        <p:txBody>
          <a:bodyPr/>
          <a:lstStyle>
            <a:lvl1pPr>
              <a:defRPr/>
            </a:lvl1pPr>
          </a:lstStyle>
          <a:p>
            <a:r>
              <a:rPr lang="en-US" smtClean="0"/>
              <a:t>Hand Out Analisa Pemerintahan Indonesia,  By Tatik Rohmawati, S.IP.,M.Si.</a:t>
            </a:r>
            <a:endParaRPr lang="en-US"/>
          </a:p>
        </p:txBody>
      </p:sp>
      <p:sp>
        <p:nvSpPr>
          <p:cNvPr id="21510" name="Rectangle 6"/>
          <p:cNvSpPr>
            <a:spLocks noGrp="1" noChangeArrowheads="1"/>
          </p:cNvSpPr>
          <p:nvPr>
            <p:ph type="sldNum" sz="quarter" idx="4"/>
          </p:nvPr>
        </p:nvSpPr>
        <p:spPr/>
        <p:txBody>
          <a:bodyPr/>
          <a:lstStyle>
            <a:lvl1pPr>
              <a:defRPr/>
            </a:lvl1pPr>
          </a:lstStyle>
          <a:p>
            <a:fld id="{80032FE3-FEF8-4FBB-9A7F-35CA73EF34F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447F4041-3067-4788-84BA-E18DAECF5C39}"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C5457C43-E89B-4165-985B-04AD05AE99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D6EDD47E-834E-438C-82AE-A59DF33229FB}"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0771563D-98F7-43F8-8988-DCCA98FC958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id-ID"/>
          </a:p>
        </p:txBody>
      </p:sp>
      <p:sp>
        <p:nvSpPr>
          <p:cNvPr id="28675"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8676"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8677" name="Rectangle 5"/>
          <p:cNvSpPr>
            <a:spLocks noGrp="1" noChangeArrowheads="1"/>
          </p:cNvSpPr>
          <p:nvPr>
            <p:ph type="dt" sz="half" idx="2"/>
          </p:nvPr>
        </p:nvSpPr>
        <p:spPr/>
        <p:txBody>
          <a:bodyPr/>
          <a:lstStyle>
            <a:lvl1pPr>
              <a:defRPr/>
            </a:lvl1pPr>
          </a:lstStyle>
          <a:p>
            <a:fld id="{9826E5E9-48BB-48BA-8D82-9C8DA699B81B}" type="datetime1">
              <a:rPr lang="en-US" smtClean="0"/>
              <a:t>12/13/2020</a:t>
            </a:fld>
            <a:endParaRPr lang="en-US"/>
          </a:p>
        </p:txBody>
      </p:sp>
      <p:sp>
        <p:nvSpPr>
          <p:cNvPr id="28678" name="Rectangle 6"/>
          <p:cNvSpPr>
            <a:spLocks noGrp="1" noChangeArrowheads="1"/>
          </p:cNvSpPr>
          <p:nvPr>
            <p:ph type="ftr" sz="quarter" idx="3"/>
          </p:nvPr>
        </p:nvSpPr>
        <p:spPr/>
        <p:txBody>
          <a:bodyPr/>
          <a:lstStyle>
            <a:lvl1pPr>
              <a:defRPr/>
            </a:lvl1pPr>
          </a:lstStyle>
          <a:p>
            <a:r>
              <a:rPr lang="en-US" smtClean="0"/>
              <a:t>Hand Out Analisa Pemerintahan Indonesia,  By Tatik Rohmawati, S.IP.,M.Si.</a:t>
            </a:r>
            <a:endParaRPr lang="en-US"/>
          </a:p>
        </p:txBody>
      </p:sp>
      <p:sp>
        <p:nvSpPr>
          <p:cNvPr id="28679" name="Rectangle 7"/>
          <p:cNvSpPr>
            <a:spLocks noGrp="1" noChangeArrowheads="1"/>
          </p:cNvSpPr>
          <p:nvPr>
            <p:ph type="sldNum" sz="quarter" idx="4"/>
          </p:nvPr>
        </p:nvSpPr>
        <p:spPr/>
        <p:txBody>
          <a:bodyPr/>
          <a:lstStyle>
            <a:lvl1pPr>
              <a:defRPr/>
            </a:lvl1pPr>
          </a:lstStyle>
          <a:p>
            <a:fld id="{6A0B2CB2-4193-4494-8192-C9D97BC1B45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DF3F6223-E382-4912-9B12-59FA8ACB30F8}"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F5B88942-A3E8-40F7-9F49-0B3DAA05BF8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0656A02-492E-40AE-97F1-B779AB487B7A}"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23122EDA-A075-41FE-AD4D-5E17D81CAE8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99834A01-A65F-4E74-A81F-787A06163994}"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5FE40CF4-4B15-4BF7-AEEC-479DC4D9900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5D25055D-DCEC-4355-B1DF-36DAEBEDFB58}" type="datetime1">
              <a:rPr lang="en-US" smtClean="0"/>
              <a:t>12/13/2020</a:t>
            </a:fld>
            <a:endParaRPr lang="en-US"/>
          </a:p>
        </p:txBody>
      </p:sp>
      <p:sp>
        <p:nvSpPr>
          <p:cNvPr id="8" name="Footer Placeholder 7"/>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9" name="Slide Number Placeholder 8"/>
          <p:cNvSpPr>
            <a:spLocks noGrp="1"/>
          </p:cNvSpPr>
          <p:nvPr>
            <p:ph type="sldNum" sz="quarter" idx="12"/>
          </p:nvPr>
        </p:nvSpPr>
        <p:spPr/>
        <p:txBody>
          <a:bodyPr/>
          <a:lstStyle>
            <a:lvl1pPr>
              <a:defRPr/>
            </a:lvl1pPr>
          </a:lstStyle>
          <a:p>
            <a:fld id="{52B28A34-D42E-426C-8357-6024F3B67F2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89B1F64B-3540-488C-A67C-74457F6D52A7}" type="datetime1">
              <a:rPr lang="en-US" smtClean="0"/>
              <a:t>12/13/2020</a:t>
            </a:fld>
            <a:endParaRPr lang="en-US"/>
          </a:p>
        </p:txBody>
      </p:sp>
      <p:sp>
        <p:nvSpPr>
          <p:cNvPr id="4" name="Footer Placeholder 3"/>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5" name="Slide Number Placeholder 4"/>
          <p:cNvSpPr>
            <a:spLocks noGrp="1"/>
          </p:cNvSpPr>
          <p:nvPr>
            <p:ph type="sldNum" sz="quarter" idx="12"/>
          </p:nvPr>
        </p:nvSpPr>
        <p:spPr/>
        <p:txBody>
          <a:bodyPr/>
          <a:lstStyle>
            <a:lvl1pPr>
              <a:defRPr/>
            </a:lvl1pPr>
          </a:lstStyle>
          <a:p>
            <a:fld id="{5CFC1031-9BB3-4DF1-B586-480829CF1E82}"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67F6EC8-B95C-43BD-B0AA-64A2742718FD}" type="datetime1">
              <a:rPr lang="en-US" smtClean="0"/>
              <a:t>12/13/2020</a:t>
            </a:fld>
            <a:endParaRPr lang="en-US"/>
          </a:p>
        </p:txBody>
      </p:sp>
      <p:sp>
        <p:nvSpPr>
          <p:cNvPr id="3" name="Footer Placeholder 2"/>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4" name="Slide Number Placeholder 3"/>
          <p:cNvSpPr>
            <a:spLocks noGrp="1"/>
          </p:cNvSpPr>
          <p:nvPr>
            <p:ph type="sldNum" sz="quarter" idx="12"/>
          </p:nvPr>
        </p:nvSpPr>
        <p:spPr/>
        <p:txBody>
          <a:bodyPr/>
          <a:lstStyle>
            <a:lvl1pPr>
              <a:defRPr/>
            </a:lvl1pPr>
          </a:lstStyle>
          <a:p>
            <a:fld id="{049448BF-AA8B-4FE6-A06F-73CD6B6113BD}"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8524EA1-390B-4FFB-9A6E-F1E7E78A0398}"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169436A9-E439-4864-84CB-5E3963071B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CEA1357-94F2-4CAE-9F36-E29541E3FBE7}"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AA129ADF-9A52-4613-B641-F4486F5F642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69A9A99-146D-4B6B-A7C3-970C316D1F8F}"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ED4E4DF6-F53B-462D-A2AE-E2B510A9D82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6FBD43E1-E069-4C3D-81AD-6BCD8EBE359D}"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7B0F1065-7E79-4130-9876-404D46B300D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F0CCEB16-EB99-4C4F-A104-CDE6BB9BB914}"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CDD1A457-806A-4DCC-A5D9-CB490F1DEC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E7577B2-8B70-4073-BDF8-7CA35EAB87F6}" type="datetime1">
              <a:rPr lang="en-US" smtClean="0"/>
              <a:t>12/13/2020</a:t>
            </a:fld>
            <a:endParaRPr lang="en-US"/>
          </a:p>
        </p:txBody>
      </p:sp>
      <p:sp>
        <p:nvSpPr>
          <p:cNvPr id="5" name="Footer Placeholder 4"/>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6" name="Slide Number Placeholder 5"/>
          <p:cNvSpPr>
            <a:spLocks noGrp="1"/>
          </p:cNvSpPr>
          <p:nvPr>
            <p:ph type="sldNum" sz="quarter" idx="12"/>
          </p:nvPr>
        </p:nvSpPr>
        <p:spPr/>
        <p:txBody>
          <a:bodyPr/>
          <a:lstStyle>
            <a:lvl1pPr>
              <a:defRPr/>
            </a:lvl1pPr>
          </a:lstStyle>
          <a:p>
            <a:fld id="{0CE07C11-980A-4C5A-A967-6EC633171D2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1BF94758-71F5-40BC-BBD5-2C0330DB62D6}"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93895EF6-BD8E-467B-A2E2-E2E5D16702D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1975704B-3571-4DB5-BE18-71C61A5AF5F5}" type="datetime1">
              <a:rPr lang="en-US" smtClean="0"/>
              <a:t>12/13/2020</a:t>
            </a:fld>
            <a:endParaRPr lang="en-US"/>
          </a:p>
        </p:txBody>
      </p:sp>
      <p:sp>
        <p:nvSpPr>
          <p:cNvPr id="8" name="Footer Placeholder 7"/>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9" name="Slide Number Placeholder 8"/>
          <p:cNvSpPr>
            <a:spLocks noGrp="1"/>
          </p:cNvSpPr>
          <p:nvPr>
            <p:ph type="sldNum" sz="quarter" idx="12"/>
          </p:nvPr>
        </p:nvSpPr>
        <p:spPr/>
        <p:txBody>
          <a:bodyPr/>
          <a:lstStyle>
            <a:lvl1pPr>
              <a:defRPr/>
            </a:lvl1pPr>
          </a:lstStyle>
          <a:p>
            <a:fld id="{ED86CA1A-32DE-492E-AFCC-0E20877534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4B0F9A88-3293-4FB8-931B-8A2D7ED02F88}" type="datetime1">
              <a:rPr lang="en-US" smtClean="0"/>
              <a:t>12/13/2020</a:t>
            </a:fld>
            <a:endParaRPr lang="en-US"/>
          </a:p>
        </p:txBody>
      </p:sp>
      <p:sp>
        <p:nvSpPr>
          <p:cNvPr id="4" name="Footer Placeholder 3"/>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5" name="Slide Number Placeholder 4"/>
          <p:cNvSpPr>
            <a:spLocks noGrp="1"/>
          </p:cNvSpPr>
          <p:nvPr>
            <p:ph type="sldNum" sz="quarter" idx="12"/>
          </p:nvPr>
        </p:nvSpPr>
        <p:spPr/>
        <p:txBody>
          <a:bodyPr/>
          <a:lstStyle>
            <a:lvl1pPr>
              <a:defRPr/>
            </a:lvl1pPr>
          </a:lstStyle>
          <a:p>
            <a:fld id="{612046DC-A6F2-404E-B5A0-6BA7D51825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494266B-C315-4664-AB2E-706EFF554792}" type="datetime1">
              <a:rPr lang="en-US" smtClean="0"/>
              <a:t>12/13/2020</a:t>
            </a:fld>
            <a:endParaRPr lang="en-US"/>
          </a:p>
        </p:txBody>
      </p:sp>
      <p:sp>
        <p:nvSpPr>
          <p:cNvPr id="3" name="Footer Placeholder 2"/>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4" name="Slide Number Placeholder 3"/>
          <p:cNvSpPr>
            <a:spLocks noGrp="1"/>
          </p:cNvSpPr>
          <p:nvPr>
            <p:ph type="sldNum" sz="quarter" idx="12"/>
          </p:nvPr>
        </p:nvSpPr>
        <p:spPr/>
        <p:txBody>
          <a:bodyPr/>
          <a:lstStyle>
            <a:lvl1pPr>
              <a:defRPr/>
            </a:lvl1pPr>
          </a:lstStyle>
          <a:p>
            <a:fld id="{93BA157A-C63F-4B3C-B728-E38D7F255F0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0CA85B3-4DB2-4128-B5AF-74D65286B425}"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81717B3A-4966-47B1-83F0-D4D29B7965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71BB1B-27BB-4F16-8533-E057511C3739}" type="datetime1">
              <a:rPr lang="en-US" smtClean="0"/>
              <a:t>12/13/2020</a:t>
            </a:fld>
            <a:endParaRPr lang="en-US"/>
          </a:p>
        </p:txBody>
      </p:sp>
      <p:sp>
        <p:nvSpPr>
          <p:cNvPr id="6" name="Footer Placeholder 5"/>
          <p:cNvSpPr>
            <a:spLocks noGrp="1"/>
          </p:cNvSpPr>
          <p:nvPr>
            <p:ph type="ftr" sz="quarter" idx="11"/>
          </p:nvPr>
        </p:nvSpPr>
        <p:spPr/>
        <p:txBody>
          <a:bodyPr/>
          <a:lstStyle>
            <a:lvl1pPr>
              <a:defRPr/>
            </a:lvl1pPr>
          </a:lstStyle>
          <a:p>
            <a:r>
              <a:rPr lang="en-US" smtClean="0"/>
              <a:t>Hand Out Analisa Pemerintahan Indonesia,  By Tatik Rohmawati, S.IP.,M.Si.</a:t>
            </a:r>
            <a:endParaRPr lang="en-US"/>
          </a:p>
        </p:txBody>
      </p:sp>
      <p:sp>
        <p:nvSpPr>
          <p:cNvPr id="7" name="Slide Number Placeholder 6"/>
          <p:cNvSpPr>
            <a:spLocks noGrp="1"/>
          </p:cNvSpPr>
          <p:nvPr>
            <p:ph type="sldNum" sz="quarter" idx="12"/>
          </p:nvPr>
        </p:nvSpPr>
        <p:spPr/>
        <p:txBody>
          <a:bodyPr/>
          <a:lstStyle>
            <a:lvl1pPr>
              <a:defRPr/>
            </a:lvl1pPr>
          </a:lstStyle>
          <a:p>
            <a:fld id="{D694B7F4-DC04-4407-AC28-2EBF7375203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9EF9899-4F59-4087-A984-6506353F98F7}" type="datetime1">
              <a:rPr lang="en-US" smtClean="0"/>
              <a:t>12/13/2020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Hand Out Analisa Pemerintahan Indonesia,  By Tatik Rohmawati, S.IP.,M.Si.</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DA89EFA-F835-4426-B7AC-126B631B0D5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id-ID"/>
          </a:p>
        </p:txBody>
      </p:sp>
      <p:sp>
        <p:nvSpPr>
          <p:cNvPr id="27651"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2"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0413C6FF-5788-4E3A-8F98-B84B4CA9D73B}" type="datetime1">
              <a:rPr lang="en-US" smtClean="0"/>
              <a:t>12/13/2020</a:t>
            </a:fld>
            <a:endParaRPr lang="en-US"/>
          </a:p>
        </p:txBody>
      </p:sp>
      <p:sp>
        <p:nvSpPr>
          <p:cNvPr id="2765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Hand Out Analisa Pemerintahan Indonesia,  By Tatik Rohmawati, S.IP.,M.Si.</a:t>
            </a:r>
            <a:endParaRPr lang="en-US"/>
          </a:p>
        </p:txBody>
      </p:sp>
      <p:sp>
        <p:nvSpPr>
          <p:cNvPr id="2765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A88DD5-398D-44D3-8745-891682E3D48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bright="-25000" contrast="19000"/>
          </a:blip>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1238250" y="992817"/>
            <a:ext cx="6781800" cy="1102683"/>
          </a:xfrm>
        </p:spPr>
        <p:txBody>
          <a:bodyPr/>
          <a:lstStyle/>
          <a:p>
            <a:pPr algn="ctr"/>
            <a:r>
              <a:rPr lang="en-US"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rPr>
              <a:t>PARTAI </a:t>
            </a:r>
            <a:r>
              <a:rPr lang="en-US"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rPr>
              <a:t>POLITIK</a:t>
            </a:r>
            <a:r>
              <a:rPr lang="id-ID" sz="4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rPr>
              <a:t> dalam demokratisasi</a:t>
            </a:r>
            <a:endParaRPr lang="id-ID" sz="4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ookman Old Style" pitchFamily="18" charset="0"/>
            </a:endParaRPr>
          </a:p>
        </p:txBody>
      </p:sp>
      <p:sp>
        <p:nvSpPr>
          <p:cNvPr id="75779" name="Rectangle 3"/>
          <p:cNvSpPr>
            <a:spLocks noGrp="1" noChangeArrowheads="1"/>
          </p:cNvSpPr>
          <p:nvPr>
            <p:ph type="subTitle" idx="1"/>
          </p:nvPr>
        </p:nvSpPr>
        <p:spPr>
          <a:xfrm>
            <a:off x="2530474" y="2800350"/>
            <a:ext cx="5737225" cy="1752600"/>
          </a:xfrm>
        </p:spPr>
        <p:txBody>
          <a:bodyPr/>
          <a:lstStyle/>
          <a:p>
            <a:pPr algn="ctr"/>
            <a:r>
              <a:rPr lang="en-US" b="1" dirty="0" err="1" smtClean="0">
                <a:solidFill>
                  <a:srgbClr val="FF0000"/>
                </a:solidFill>
              </a:rPr>
              <a:t>Disampaikan</a:t>
            </a:r>
            <a:r>
              <a:rPr lang="en-US" b="1" dirty="0" smtClean="0">
                <a:solidFill>
                  <a:srgbClr val="FF0000"/>
                </a:solidFill>
              </a:rPr>
              <a:t> </a:t>
            </a:r>
            <a:r>
              <a:rPr lang="en-US" b="1" dirty="0" err="1" smtClean="0">
                <a:solidFill>
                  <a:srgbClr val="FF0000"/>
                </a:solidFill>
              </a:rPr>
              <a:t>Pada</a:t>
            </a:r>
            <a:r>
              <a:rPr lang="en-US" b="1" dirty="0" smtClean="0">
                <a:solidFill>
                  <a:srgbClr val="FF0000"/>
                </a:solidFill>
              </a:rPr>
              <a:t> Mata </a:t>
            </a:r>
            <a:r>
              <a:rPr lang="en-US" b="1" dirty="0" err="1" smtClean="0">
                <a:solidFill>
                  <a:srgbClr val="FF0000"/>
                </a:solidFill>
              </a:rPr>
              <a:t>Kuliah</a:t>
            </a:r>
            <a:r>
              <a:rPr lang="en-US" b="1" dirty="0" smtClean="0">
                <a:solidFill>
                  <a:srgbClr val="FF0000"/>
                </a:solidFill>
              </a:rPr>
              <a:t> </a:t>
            </a:r>
            <a:r>
              <a:rPr lang="id-ID" b="1" dirty="0" smtClean="0">
                <a:solidFill>
                  <a:srgbClr val="FF0000"/>
                </a:solidFill>
              </a:rPr>
              <a:t>Analisa Pemerintahan Indonesia</a:t>
            </a:r>
            <a:endParaRPr lang="en-US" b="1" dirty="0" smtClean="0">
              <a:solidFill>
                <a:srgbClr val="FF0000"/>
              </a:solidFill>
            </a:endParaRPr>
          </a:p>
          <a:p>
            <a:pPr algn="ctr"/>
            <a:r>
              <a:rPr lang="en-US" b="1" dirty="0" smtClean="0">
                <a:solidFill>
                  <a:srgbClr val="FF0000"/>
                </a:solidFill>
              </a:rPr>
              <a:t>OLEH:</a:t>
            </a:r>
          </a:p>
          <a:p>
            <a:pPr algn="ctr"/>
            <a:r>
              <a:rPr lang="en-US" b="1" dirty="0" smtClean="0">
                <a:solidFill>
                  <a:srgbClr val="FF0000"/>
                </a:solidFill>
              </a:rPr>
              <a:t>TATIK ROHMAWATI, </a:t>
            </a:r>
            <a:r>
              <a:rPr lang="en-US" b="1" dirty="0" err="1" smtClean="0">
                <a:solidFill>
                  <a:srgbClr val="FF0000"/>
                </a:solidFill>
              </a:rPr>
              <a:t>S.IP.,M.Si</a:t>
            </a:r>
            <a:r>
              <a:rPr lang="en-US" b="1" dirty="0" smtClean="0">
                <a:solidFill>
                  <a:srgbClr val="FF0000"/>
                </a:solidFill>
              </a:rPr>
              <a:t>.</a:t>
            </a:r>
          </a:p>
          <a:p>
            <a:endParaRPr lang="id-ID" dirty="0"/>
          </a:p>
        </p:txBody>
      </p:sp>
      <p:sp>
        <p:nvSpPr>
          <p:cNvPr id="4" name="Date Placeholder 3"/>
          <p:cNvSpPr>
            <a:spLocks noGrp="1"/>
          </p:cNvSpPr>
          <p:nvPr>
            <p:ph type="dt" sz="half" idx="2"/>
          </p:nvPr>
        </p:nvSpPr>
        <p:spPr/>
        <p:txBody>
          <a:bodyPr/>
          <a:lstStyle/>
          <a:p>
            <a:fld id="{94FAAED9-7D1E-4225-BA5E-C9709C06BD5A}" type="datetime1">
              <a:rPr lang="en-US" smtClean="0"/>
              <a:t>12/13/2020</a:t>
            </a:fld>
            <a:endParaRPr lang="en-US"/>
          </a:p>
        </p:txBody>
      </p:sp>
      <p:sp>
        <p:nvSpPr>
          <p:cNvPr id="5" name="Slide Number Placeholder 4"/>
          <p:cNvSpPr>
            <a:spLocks noGrp="1"/>
          </p:cNvSpPr>
          <p:nvPr>
            <p:ph type="sldNum" sz="quarter" idx="4"/>
          </p:nvPr>
        </p:nvSpPr>
        <p:spPr/>
        <p:txBody>
          <a:bodyPr/>
          <a:lstStyle/>
          <a:p>
            <a:fld id="{80032FE3-FEF8-4FBB-9A7F-35CA73EF34FF}" type="slidenum">
              <a:rPr lang="en-US" smtClean="0"/>
              <a:pPr/>
              <a:t>1</a:t>
            </a:fld>
            <a:endParaRPr lang="en-US"/>
          </a:p>
        </p:txBody>
      </p:sp>
      <p:sp>
        <p:nvSpPr>
          <p:cNvPr id="6" name="Footer Placeholder 5"/>
          <p:cNvSpPr>
            <a:spLocks noGrp="1"/>
          </p:cNvSpPr>
          <p:nvPr>
            <p:ph type="ftr" sz="quarter" idx="3"/>
          </p:nvPr>
        </p:nvSpPr>
        <p:spPr>
          <a:xfrm>
            <a:off x="3124199" y="6245225"/>
            <a:ext cx="3918045"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a:t>
            </a:r>
            <a:endParaRPr lang="id-ID" dirty="0" smtClean="0"/>
          </a:p>
          <a:p>
            <a:r>
              <a:rPr lang="en-US" dirty="0" smtClean="0"/>
              <a:t>By Tatik Rohmawati, S.IP.,</a:t>
            </a:r>
            <a:r>
              <a:rPr lang="en-US" dirty="0" err="1" smtClean="0"/>
              <a:t>M.Si</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wedge">
                                      <p:cBhvr>
                                        <p:cTn id="7" dur="2000"/>
                                        <p:tgtEl>
                                          <p:spTgt spid="75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bright="-22000"/>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endParaRPr lang="id-ID" sz="4000" b="1" dirty="0" smtClean="0">
              <a:ln w="12700">
                <a:solidFill>
                  <a:schemeClr val="bg2">
                    <a:lumMod val="60000"/>
                    <a:lumOff val="40000"/>
                  </a:schemeClr>
                </a:solidFill>
                <a:prstDash val="solid"/>
              </a:ln>
              <a:effectLst>
                <a:glow rad="1397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endParaRPr>
          </a:p>
          <a:p>
            <a:pPr algn="r">
              <a:buNone/>
            </a:pPr>
            <a:endParaRPr lang="id-ID" sz="4000" b="1" dirty="0" smtClean="0">
              <a:ln w="12700">
                <a:solidFill>
                  <a:schemeClr val="bg2">
                    <a:lumMod val="60000"/>
                    <a:lumOff val="40000"/>
                  </a:schemeClr>
                </a:solidFill>
                <a:prstDash val="solid"/>
              </a:ln>
              <a:effectLst>
                <a:glow rad="1397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endParaRPr>
          </a:p>
          <a:p>
            <a:pPr algn="r">
              <a:buNone/>
            </a:pPr>
            <a:endParaRPr lang="id-ID" sz="4000" b="1" dirty="0" smtClean="0">
              <a:ln w="12700">
                <a:solidFill>
                  <a:schemeClr val="bg2">
                    <a:lumMod val="60000"/>
                    <a:lumOff val="40000"/>
                  </a:schemeClr>
                </a:solidFill>
                <a:prstDash val="solid"/>
              </a:ln>
              <a:effectLst>
                <a:glow rad="1397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endParaRPr>
          </a:p>
          <a:p>
            <a:pPr algn="ctr">
              <a:buNone/>
            </a:pPr>
            <a:endParaRPr lang="id-ID" sz="4000" b="1" dirty="0" smtClean="0">
              <a:ln w="12700">
                <a:solidFill>
                  <a:schemeClr val="bg2">
                    <a:lumMod val="60000"/>
                    <a:lumOff val="40000"/>
                  </a:schemeClr>
                </a:solidFill>
                <a:prstDash val="solid"/>
              </a:ln>
              <a:effectLst>
                <a:glow rad="1397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endParaRPr>
          </a:p>
          <a:p>
            <a:pPr algn="ctr">
              <a:buNone/>
            </a:pPr>
            <a:r>
              <a:rPr lang="id-ID" sz="4000" b="1" dirty="0" smtClean="0">
                <a:ln w="12700">
                  <a:solidFill>
                    <a:schemeClr val="bg2">
                      <a:lumMod val="60000"/>
                      <a:lumOff val="40000"/>
                    </a:schemeClr>
                  </a:solidFill>
                  <a:prstDash val="solid"/>
                </a:ln>
                <a:effectLst>
                  <a:glow rad="1397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rPr>
              <a:t>						</a:t>
            </a:r>
            <a:r>
              <a:rPr lang="id-ID"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1">
                    <a:lumMod val="60000"/>
                    <a:lumOff val="40000"/>
                  </a:schemeClr>
                </a:solidFill>
                <a:effectLst>
                  <a:outerShdw blurRad="41275" dist="12700" dir="12000000" algn="tl" rotWithShape="0">
                    <a:srgbClr val="000000">
                      <a:alpha val="40000"/>
                    </a:srgbClr>
                  </a:outerShdw>
                </a:effectLst>
                <a:latin typeface="Segoe Script" pitchFamily="34" charset="0"/>
              </a:rPr>
              <a:t>Sekian</a:t>
            </a:r>
            <a:endParaRPr lang="id-ID" sz="4000" b="1" dirty="0">
              <a:ln w="12700">
                <a:solidFill>
                  <a:schemeClr val="bg2">
                    <a:lumMod val="40000"/>
                    <a:lumOff val="60000"/>
                  </a:schemeClr>
                </a:solidFill>
                <a:prstDash val="solid"/>
              </a:ln>
              <a:solidFill>
                <a:schemeClr val="accent1">
                  <a:lumMod val="60000"/>
                  <a:lumOff val="40000"/>
                </a:schemeClr>
              </a:solidFill>
              <a:effectLst>
                <a:glow rad="63500">
                  <a:schemeClr val="accent4">
                    <a:satMod val="175000"/>
                    <a:alpha val="40000"/>
                  </a:schemeClr>
                </a:glow>
                <a:outerShdw blurRad="41275" dist="20320" dir="1800000" algn="tl" rotWithShape="0">
                  <a:srgbClr val="000000">
                    <a:alpha val="40000"/>
                  </a:srgbClr>
                </a:outerShdw>
                <a:reflection blurRad="6350" stA="60000" endA="900" endPos="58000" dir="5400000" sy="-100000" algn="bl" rotWithShape="0"/>
              </a:effectLst>
              <a:latin typeface="Segoe Script" pitchFamily="34" charset="0"/>
            </a:endParaRPr>
          </a:p>
        </p:txBody>
      </p:sp>
      <p:sp>
        <p:nvSpPr>
          <p:cNvPr id="4" name="Date Placeholder 3"/>
          <p:cNvSpPr>
            <a:spLocks noGrp="1"/>
          </p:cNvSpPr>
          <p:nvPr>
            <p:ph type="dt" sz="half" idx="10"/>
          </p:nvPr>
        </p:nvSpPr>
        <p:spPr/>
        <p:txBody>
          <a:bodyPr/>
          <a:lstStyle/>
          <a:p>
            <a:fld id="{3BF99E50-BA7C-47E1-821B-A55D9D6810A5}" type="datetime1">
              <a:rPr lang="en-US" smtClean="0"/>
              <a:t>12/13/2020</a:t>
            </a:fld>
            <a:endParaRPr lang="en-US"/>
          </a:p>
        </p:txBody>
      </p:sp>
      <p:sp>
        <p:nvSpPr>
          <p:cNvPr id="5" name="Slide Number Placeholder 4"/>
          <p:cNvSpPr>
            <a:spLocks noGrp="1"/>
          </p:cNvSpPr>
          <p:nvPr>
            <p:ph type="sldNum" sz="quarter" idx="12"/>
          </p:nvPr>
        </p:nvSpPr>
        <p:spPr/>
        <p:txBody>
          <a:bodyPr/>
          <a:lstStyle/>
          <a:p>
            <a:fld id="{F5B88942-A3E8-40F7-9F49-0B3DAA05BF8D}"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Hand Out Analisa Pemerintahan Indonesia,  By Tatik Rohmawati, S.IP.,M.Si.</a:t>
            </a:r>
            <a:endParaRPr lang="en-US" dirty="0"/>
          </a:p>
        </p:txBody>
      </p:sp>
    </p:spTree>
  </p:cSld>
  <p:clrMapOvr>
    <a:masterClrMapping/>
  </p:clrMapOvr>
  <p:transition>
    <p:blind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8387" cy="7029450"/>
          </a:xfrm>
        </p:spPr>
        <p:txBody>
          <a:bodyPr/>
          <a:lstStyle/>
          <a:p>
            <a:pPr lvl="5">
              <a:buNone/>
            </a:pPr>
            <a:endParaRPr lang="id-ID" dirty="0" smtClean="0">
              <a:latin typeface="Harrington" pitchFamily="82" charset="0"/>
            </a:endParaRPr>
          </a:p>
          <a:p>
            <a:pPr lvl="5" algn="ctr">
              <a:buNone/>
            </a:pPr>
            <a:r>
              <a:rPr lang="id-ID" sz="2800" dirty="0" smtClean="0">
                <a:latin typeface="Harrington" pitchFamily="82" charset="0"/>
              </a:rPr>
              <a:t>	            </a:t>
            </a:r>
            <a:r>
              <a:rPr lang="id-ID" sz="2800" b="1" dirty="0" smtClean="0">
                <a:latin typeface="Harrington" pitchFamily="82" charset="0"/>
              </a:rPr>
              <a:t>terima kasih atas perhatiannya</a:t>
            </a:r>
          </a:p>
          <a:p>
            <a:pPr lvl="5">
              <a:buNone/>
            </a:pPr>
            <a:r>
              <a:rPr lang="id-ID" sz="2800" b="1" dirty="0" smtClean="0">
                <a:latin typeface="Harrington" pitchFamily="82" charset="0"/>
              </a:rPr>
              <a:t>					   ...</a:t>
            </a:r>
          </a:p>
          <a:p>
            <a:pPr lvl="5">
              <a:buNone/>
            </a:pPr>
            <a:r>
              <a:rPr lang="id-ID" b="1" dirty="0" smtClean="0">
                <a:latin typeface="Harrington" pitchFamily="82" charset="0"/>
              </a:rPr>
              <a:t>					</a:t>
            </a:r>
            <a:endParaRPr lang="id-ID" b="1" dirty="0">
              <a:latin typeface="Harrington" pitchFamily="82" charset="0"/>
            </a:endParaRPr>
          </a:p>
        </p:txBody>
      </p:sp>
      <p:sp>
        <p:nvSpPr>
          <p:cNvPr id="4" name="Date Placeholder 3"/>
          <p:cNvSpPr>
            <a:spLocks noGrp="1"/>
          </p:cNvSpPr>
          <p:nvPr>
            <p:ph type="dt" sz="half" idx="10"/>
          </p:nvPr>
        </p:nvSpPr>
        <p:spPr/>
        <p:txBody>
          <a:bodyPr/>
          <a:lstStyle/>
          <a:p>
            <a:fld id="{9F8B5681-11D7-4E90-AD69-0457E59DD784}" type="datetime1">
              <a:rPr lang="en-US" smtClean="0"/>
              <a:t>12/13/2020</a:t>
            </a:fld>
            <a:endParaRPr lang="en-US"/>
          </a:p>
        </p:txBody>
      </p:sp>
      <p:sp>
        <p:nvSpPr>
          <p:cNvPr id="5" name="Slide Number Placeholder 4"/>
          <p:cNvSpPr>
            <a:spLocks noGrp="1"/>
          </p:cNvSpPr>
          <p:nvPr>
            <p:ph type="sldNum" sz="quarter" idx="12"/>
          </p:nvPr>
        </p:nvSpPr>
        <p:spPr/>
        <p:txBody>
          <a:bodyPr/>
          <a:lstStyle/>
          <a:p>
            <a:fld id="{F5B88942-A3E8-40F7-9F49-0B3DAA05BF8D}"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Hand Out Analisa Pemerintahan Indonesia,  By Tatik Rohmawati, S.IP.,M.Si.</a:t>
            </a: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iterate type="lt">
                                    <p:tmPct val="4647"/>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4800"/>
                                        <p:tgtEl>
                                          <p:spTgt spid="3">
                                            <p:txEl>
                                              <p:pRg st="1" end="1"/>
                                            </p:txEl>
                                          </p:spTgt>
                                        </p:tgtEl>
                                      </p:cBhvr>
                                    </p:animEffect>
                                    <p:anim calcmode="lin" valueType="num">
                                      <p:cBhvr>
                                        <p:cTn id="8" dur="48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4800" fill="hold"/>
                                        <p:tgtEl>
                                          <p:spTgt spid="3">
                                            <p:txEl>
                                              <p:pRg st="1" end="1"/>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3700"/>
                                  </p:stCondLst>
                                  <p:iterate type="lt">
                                    <p:tmPct val="22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00"/>
                                        <p:tgtEl>
                                          <p:spTgt spid="3">
                                            <p:txEl>
                                              <p:pRg st="2" end="2"/>
                                            </p:txEl>
                                          </p:spTgt>
                                        </p:tgtEl>
                                      </p:cBhvr>
                                    </p:animEffect>
                                    <p:anim calcmode="lin" valueType="num">
                                      <p:cBhvr>
                                        <p:cTn id="13" dur="12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4" dur="12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bright="34000" contrast="-59000"/>
          </a:blip>
          <a:srcRect/>
          <a:stretch>
            <a:fillRect l="-48000" r="-4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2546" y="342900"/>
            <a:ext cx="6316662" cy="762000"/>
          </a:xfrm>
        </p:spPr>
        <p:txBody>
          <a:bodyPr/>
          <a:lstStyle/>
          <a:p>
            <a:pPr algn="ctr"/>
            <a:r>
              <a:rPr lang="en-US" b="1" dirty="0" smtClean="0">
                <a:ln w="12700">
                  <a:solidFill>
                    <a:schemeClr val="bg2">
                      <a:lumMod val="60000"/>
                      <a:lumOff val="40000"/>
                    </a:schemeClr>
                  </a:solidFill>
                  <a:prstDash val="solid"/>
                </a:ln>
                <a:solidFill>
                  <a:sysClr val="windowText" lastClr="000000"/>
                </a:solidFill>
                <a:effectLst>
                  <a:outerShdw blurRad="41275" dist="20320" dir="1800000" algn="tl" rotWithShape="0">
                    <a:srgbClr val="000000">
                      <a:alpha val="40000"/>
                    </a:srgbClr>
                  </a:outerShdw>
                  <a:reflection blurRad="6350" stA="60000" endA="900" endPos="58000" dir="5400000" sy="-100000" algn="bl" rotWithShape="0"/>
                </a:effectLst>
                <a:latin typeface="Bernard MT Condensed" pitchFamily="18" charset="0"/>
              </a:rPr>
              <a:t>PENGERTIAN PARTAI POLITIK</a:t>
            </a:r>
            <a:endParaRPr lang="id-ID" b="1" dirty="0">
              <a:ln w="12700">
                <a:solidFill>
                  <a:schemeClr val="bg2">
                    <a:lumMod val="60000"/>
                    <a:lumOff val="40000"/>
                  </a:schemeClr>
                </a:solidFill>
                <a:prstDash val="solid"/>
              </a:ln>
              <a:solidFill>
                <a:sysClr val="windowText" lastClr="000000"/>
              </a:solidFill>
              <a:effectLst>
                <a:outerShdw blurRad="41275" dist="20320" dir="1800000" algn="tl" rotWithShape="0">
                  <a:srgbClr val="000000">
                    <a:alpha val="40000"/>
                  </a:srgbClr>
                </a:outerShdw>
                <a:reflection blurRad="6350" stA="60000" endA="900" endPos="58000" dir="5400000" sy="-100000" algn="bl" rotWithShape="0"/>
              </a:effectLst>
              <a:latin typeface="Bernard MT Condensed" pitchFamily="18" charset="0"/>
            </a:endParaRPr>
          </a:p>
        </p:txBody>
      </p:sp>
      <p:sp>
        <p:nvSpPr>
          <p:cNvPr id="3" name="Content Placeholder 2"/>
          <p:cNvSpPr>
            <a:spLocks noGrp="1"/>
          </p:cNvSpPr>
          <p:nvPr>
            <p:ph idx="1"/>
          </p:nvPr>
        </p:nvSpPr>
        <p:spPr>
          <a:xfrm>
            <a:off x="716331" y="1213884"/>
            <a:ext cx="7725920" cy="4844016"/>
          </a:xfrm>
        </p:spPr>
        <p:txBody>
          <a:bodyPr/>
          <a:lstStyle/>
          <a:p>
            <a:pPr lvl="0" algn="just"/>
            <a:r>
              <a:rPr lang="id-ID" sz="1800" b="1" i="1" dirty="0" smtClean="0"/>
              <a:t>Maurice Duverger</a:t>
            </a:r>
            <a:r>
              <a:rPr lang="id-ID" sz="1800" dirty="0" smtClean="0"/>
              <a:t>, partai politik adalah sekelompok manusia yang mempunyai doktrin yang sama.</a:t>
            </a:r>
            <a:endParaRPr lang="en-US" sz="1800" dirty="0" smtClean="0"/>
          </a:p>
          <a:p>
            <a:pPr algn="just"/>
            <a:r>
              <a:rPr lang="id-ID" sz="1800" b="1" i="1" dirty="0" smtClean="0"/>
              <a:t>Miriam Budiardjo</a:t>
            </a:r>
            <a:r>
              <a:rPr lang="id-ID" sz="1800" dirty="0" smtClean="0"/>
              <a:t>, partai politik adalah suatu kelompok yang terorganisasi, yang anggotanya mempunyai orientasi, nilai-nilai, dan cita-cita yang sama. </a:t>
            </a:r>
            <a:endParaRPr lang="en-US" sz="1800" dirty="0" smtClean="0"/>
          </a:p>
          <a:p>
            <a:pPr algn="just"/>
            <a:r>
              <a:rPr lang="id-ID" sz="1800" b="1" i="1" dirty="0" smtClean="0"/>
              <a:t>Calr J. Friedrich</a:t>
            </a:r>
            <a:r>
              <a:rPr lang="id-ID" sz="1800" dirty="0" smtClean="0"/>
              <a:t>, partai politik adalah sekelompok manusia yang terorganisasi secara stabil dengan tujuan merebut atau mempertahankan penguasaan terhadap pemerintah bagi pimpinan partainya</a:t>
            </a:r>
            <a:r>
              <a:rPr lang="en-US" sz="1800" dirty="0" smtClean="0"/>
              <a:t> </a:t>
            </a:r>
            <a:r>
              <a:rPr lang="id-ID" sz="1800" dirty="0" smtClean="0"/>
              <a:t>dan berdasarkan penguasaan ini ia memberikan manfaat yang bersifat idiil maupun materiil kepada para anggotanya.</a:t>
            </a:r>
            <a:endParaRPr lang="en-US" sz="1800" dirty="0" smtClean="0"/>
          </a:p>
          <a:p>
            <a:pPr algn="just"/>
            <a:r>
              <a:rPr lang="id-ID" sz="1800" b="1" i="1" dirty="0" smtClean="0"/>
              <a:t>Sigmund Neumann</a:t>
            </a:r>
            <a:r>
              <a:rPr lang="id-ID" sz="1800" dirty="0" smtClean="0"/>
              <a:t>, partai politik adalah persekutuan yang membedakan dari organisasi-organisasi lainnya dengan suatu program khusus. Disini setiap partai politik merupakan kelompok yang dapat dibedakan dari kelompok lainnya. Kemudian partisipasi dalam proses pembuatan keputusan, atau sekurang-kurangnya usaha dan kesempatan untuk memobilisasi masyarakat untuk berkreasi.</a:t>
            </a:r>
            <a:endParaRPr lang="en-US" sz="1800" dirty="0" smtClean="0"/>
          </a:p>
          <a:p>
            <a:pPr algn="just"/>
            <a:endParaRPr lang="id-ID" dirty="0" smtClean="0">
              <a:latin typeface="Footlight MT Light" pitchFamily="18" charset="0"/>
            </a:endParaRPr>
          </a:p>
          <a:p>
            <a:pPr algn="just">
              <a:buNone/>
            </a:pPr>
            <a:endParaRPr lang="id-ID" dirty="0">
              <a:latin typeface="Footlight MT Light" pitchFamily="18" charset="0"/>
              <a:ea typeface="Tahoma" pitchFamily="34" charset="0"/>
              <a:cs typeface="Tahoma" pitchFamily="34" charset="0"/>
            </a:endParaRPr>
          </a:p>
        </p:txBody>
      </p:sp>
      <p:sp>
        <p:nvSpPr>
          <p:cNvPr id="4" name="Date Placeholder 3"/>
          <p:cNvSpPr>
            <a:spLocks noGrp="1"/>
          </p:cNvSpPr>
          <p:nvPr>
            <p:ph type="dt" sz="half" idx="10"/>
          </p:nvPr>
        </p:nvSpPr>
        <p:spPr/>
        <p:txBody>
          <a:bodyPr/>
          <a:lstStyle/>
          <a:p>
            <a:fld id="{88C2FC8A-F428-461D-8CBE-3DEE7C7C9CC8}" type="datetime1">
              <a:rPr lang="en-US" smtClean="0"/>
              <a:t>12/13/2020</a:t>
            </a:fld>
            <a:endParaRPr lang="en-US"/>
          </a:p>
        </p:txBody>
      </p:sp>
      <p:sp>
        <p:nvSpPr>
          <p:cNvPr id="5" name="Slide Number Placeholder 4"/>
          <p:cNvSpPr>
            <a:spLocks noGrp="1"/>
          </p:cNvSpPr>
          <p:nvPr>
            <p:ph type="sldNum" sz="quarter" idx="12"/>
          </p:nvPr>
        </p:nvSpPr>
        <p:spPr/>
        <p:txBody>
          <a:bodyPr/>
          <a:lstStyle/>
          <a:p>
            <a:fld id="{AA129ADF-9A52-4613-B641-F4486F5F6424}" type="slidenum">
              <a:rPr lang="en-US" smtClean="0"/>
              <a:pPr/>
              <a:t>2</a:t>
            </a:fld>
            <a:endParaRPr lang="en-US" dirty="0"/>
          </a:p>
        </p:txBody>
      </p:sp>
      <p:sp>
        <p:nvSpPr>
          <p:cNvPr id="6" name="Footer Placeholder 5"/>
          <p:cNvSpPr>
            <a:spLocks noGrp="1"/>
          </p:cNvSpPr>
          <p:nvPr>
            <p:ph type="ftr" sz="quarter" idx="11"/>
          </p:nvPr>
        </p:nvSpPr>
        <p:spPr>
          <a:xfrm>
            <a:off x="3124199" y="6245225"/>
            <a:ext cx="3658737"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8" name="Rectangle 4"/>
          <p:cNvSpPr>
            <a:spLocks noGrp="1" noChangeArrowheads="1"/>
          </p:cNvSpPr>
          <p:nvPr>
            <p:ph type="ctrTitle"/>
          </p:nvPr>
        </p:nvSpPr>
        <p:spPr>
          <a:xfrm>
            <a:off x="836613" y="568325"/>
            <a:ext cx="7313612" cy="1069975"/>
          </a:xfrm>
        </p:spPr>
        <p:txBody>
          <a:bodyPr/>
          <a:lstStyle/>
          <a:p>
            <a:pPr algn="ctr"/>
            <a:r>
              <a:rPr lang="en-US" b="1" dirty="0" smtClean="0">
                <a:ln w="12700">
                  <a:solidFill>
                    <a:schemeClr val="bg2">
                      <a:lumMod val="60000"/>
                      <a:lumOff val="40000"/>
                    </a:schemeClr>
                  </a:solidFill>
                  <a:prstDash val="solid"/>
                </a:ln>
                <a:solidFill>
                  <a:sysClr val="windowText" lastClr="000000"/>
                </a:solidFill>
                <a:effectLst>
                  <a:outerShdw blurRad="41275" dist="20320" dir="1800000" algn="tl" rotWithShape="0">
                    <a:srgbClr val="000000">
                      <a:alpha val="40000"/>
                    </a:srgbClr>
                  </a:outerShdw>
                  <a:reflection blurRad="6350" stA="60000" endA="900" endPos="58000" dir="5400000" sy="-100000" algn="bl" rotWithShape="0"/>
                </a:effectLst>
                <a:latin typeface="Bernard MT Condensed" pitchFamily="18" charset="0"/>
              </a:rPr>
              <a:t>FUNGSI PARTAI POLITIK</a:t>
            </a:r>
            <a:endParaRPr lang="id-ID" b="1" dirty="0">
              <a:ln w="12700">
                <a:solidFill>
                  <a:schemeClr val="bg2">
                    <a:lumMod val="60000"/>
                    <a:lumOff val="40000"/>
                  </a:schemeClr>
                </a:solidFill>
                <a:prstDash val="solid"/>
              </a:ln>
              <a:solidFill>
                <a:sysClr val="windowText" lastClr="000000"/>
              </a:solidFill>
              <a:effectLst>
                <a:outerShdw blurRad="41275" dist="20320" dir="1800000" algn="tl" rotWithShape="0">
                  <a:srgbClr val="000000">
                    <a:alpha val="40000"/>
                  </a:srgbClr>
                </a:outerShdw>
                <a:reflection blurRad="6350" stA="60000" endA="900" endPos="58000" dir="5400000" sy="-100000" algn="bl" rotWithShape="0"/>
              </a:effectLst>
              <a:latin typeface="Bernard MT Condensed" pitchFamily="18" charset="0"/>
            </a:endParaRPr>
          </a:p>
        </p:txBody>
      </p:sp>
      <p:sp>
        <p:nvSpPr>
          <p:cNvPr id="77829" name="Rectangle 5"/>
          <p:cNvSpPr>
            <a:spLocks noGrp="1" noChangeArrowheads="1"/>
          </p:cNvSpPr>
          <p:nvPr>
            <p:ph type="subTitle" idx="1"/>
          </p:nvPr>
        </p:nvSpPr>
        <p:spPr>
          <a:xfrm>
            <a:off x="590550" y="1962150"/>
            <a:ext cx="8039099" cy="3676650"/>
          </a:xfrm>
        </p:spPr>
        <p:txBody>
          <a:bodyPr/>
          <a:lstStyle/>
          <a:p>
            <a:pPr marL="457200" lvl="0" indent="-457200" algn="just">
              <a:buFont typeface="+mj-lt"/>
              <a:buAutoNum type="arabicParenR"/>
            </a:pPr>
            <a:r>
              <a:rPr lang="id-ID" b="1" dirty="0" smtClean="0"/>
              <a:t>Melakukan fungsi input;</a:t>
            </a:r>
            <a:endParaRPr lang="en-US" b="1" dirty="0" smtClean="0"/>
          </a:p>
          <a:p>
            <a:pPr marL="457200" lvl="0" indent="-457200" algn="just">
              <a:buFont typeface="+mj-lt"/>
              <a:buAutoNum type="arabicParenR"/>
            </a:pPr>
            <a:r>
              <a:rPr lang="id-ID" b="1" dirty="0" smtClean="0"/>
              <a:t>Sebagai sarana partisipasi politik;</a:t>
            </a:r>
            <a:endParaRPr lang="en-US" b="1" dirty="0" smtClean="0"/>
          </a:p>
          <a:p>
            <a:pPr marL="457200" lvl="0" indent="-457200" algn="just">
              <a:buFont typeface="+mj-lt"/>
              <a:buAutoNum type="arabicParenR"/>
            </a:pPr>
            <a:r>
              <a:rPr lang="id-ID" b="1" dirty="0" smtClean="0"/>
              <a:t>Sebagai sarana pengatur konflik;</a:t>
            </a:r>
            <a:endParaRPr lang="en-US" b="1" dirty="0" smtClean="0"/>
          </a:p>
          <a:p>
            <a:pPr marL="457200" lvl="0" indent="-457200" algn="just">
              <a:buFont typeface="+mj-lt"/>
              <a:buAutoNum type="arabicParenR"/>
            </a:pPr>
            <a:r>
              <a:rPr lang="id-ID" b="1" dirty="0" smtClean="0"/>
              <a:t>Sebagai sarana pembuat kebijakan;</a:t>
            </a:r>
            <a:endParaRPr lang="en-US" b="1" dirty="0" smtClean="0"/>
          </a:p>
          <a:p>
            <a:pPr marL="457200" indent="-457200" algn="just">
              <a:buFont typeface="+mj-lt"/>
              <a:buAutoNum type="arabicParenR"/>
            </a:pPr>
            <a:r>
              <a:rPr lang="id-ID" b="1" dirty="0" smtClean="0"/>
              <a:t>Sebagai sarana untuk mengkritik rezim yang sedang berkuasa</a:t>
            </a:r>
            <a:r>
              <a:rPr lang="id-ID" dirty="0" smtClean="0"/>
              <a:t>.</a:t>
            </a:r>
            <a:endParaRPr lang="id-ID" b="1" dirty="0">
              <a:latin typeface="Footlight MT Light" pitchFamily="18" charset="0"/>
            </a:endParaRPr>
          </a:p>
        </p:txBody>
      </p:sp>
      <p:sp>
        <p:nvSpPr>
          <p:cNvPr id="4" name="Date Placeholder 3"/>
          <p:cNvSpPr>
            <a:spLocks noGrp="1"/>
          </p:cNvSpPr>
          <p:nvPr>
            <p:ph type="dt" sz="half" idx="2"/>
          </p:nvPr>
        </p:nvSpPr>
        <p:spPr/>
        <p:txBody>
          <a:bodyPr/>
          <a:lstStyle/>
          <a:p>
            <a:fld id="{8AE493FB-B5DB-46F8-9270-3E707D8A3894}" type="datetime1">
              <a:rPr lang="en-US" smtClean="0"/>
              <a:t>12/13/2020</a:t>
            </a:fld>
            <a:endParaRPr lang="en-US"/>
          </a:p>
        </p:txBody>
      </p:sp>
      <p:sp>
        <p:nvSpPr>
          <p:cNvPr id="5" name="Slide Number Placeholder 4"/>
          <p:cNvSpPr>
            <a:spLocks noGrp="1"/>
          </p:cNvSpPr>
          <p:nvPr>
            <p:ph type="sldNum" sz="quarter" idx="4"/>
          </p:nvPr>
        </p:nvSpPr>
        <p:spPr/>
        <p:txBody>
          <a:bodyPr/>
          <a:lstStyle/>
          <a:p>
            <a:fld id="{6A0B2CB2-4193-4494-8192-C9D97BC1B457}" type="slidenum">
              <a:rPr lang="en-US" smtClean="0"/>
              <a:pPr/>
              <a:t>3</a:t>
            </a:fld>
            <a:endParaRPr lang="en-US"/>
          </a:p>
        </p:txBody>
      </p:sp>
      <p:sp>
        <p:nvSpPr>
          <p:cNvPr id="6" name="Footer Placeholder 5"/>
          <p:cNvSpPr>
            <a:spLocks noGrp="1"/>
          </p:cNvSpPr>
          <p:nvPr>
            <p:ph type="ftr" sz="quarter" idx="3"/>
          </p:nvPr>
        </p:nvSpPr>
        <p:spPr>
          <a:xfrm>
            <a:off x="3124199" y="6245225"/>
            <a:ext cx="3822511"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Tree>
  </p:cSld>
  <p:clrMapOvr>
    <a:masterClrMapping/>
  </p:clrMapOvr>
  <p:transition spd="med">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0913" y="492125"/>
            <a:ext cx="7313612" cy="860425"/>
          </a:xfrm>
        </p:spPr>
        <p:txBody>
          <a:bodyPr/>
          <a:lstStyle/>
          <a:p>
            <a:pPr algn="ctr"/>
            <a:r>
              <a:rPr lang="id-ID" b="1" dirty="0" smtClean="0"/>
              <a:t>FAKSIONALISME PARPOL</a:t>
            </a:r>
            <a:endParaRPr lang="en-US" b="1" dirty="0"/>
          </a:p>
        </p:txBody>
      </p:sp>
      <p:sp>
        <p:nvSpPr>
          <p:cNvPr id="3" name="Subtitle 2"/>
          <p:cNvSpPr>
            <a:spLocks noGrp="1"/>
          </p:cNvSpPr>
          <p:nvPr>
            <p:ph type="subTitle" idx="1"/>
          </p:nvPr>
        </p:nvSpPr>
        <p:spPr>
          <a:xfrm>
            <a:off x="742950" y="2142698"/>
            <a:ext cx="7654925" cy="4048551"/>
          </a:xfrm>
        </p:spPr>
        <p:txBody>
          <a:bodyPr/>
          <a:lstStyle/>
          <a:p>
            <a:pPr algn="just"/>
            <a:r>
              <a:rPr lang="id-ID" sz="2800" dirty="0"/>
              <a:t>Secara etimologis, istilah “partai” berasal dari bahasa Latin, yakni </a:t>
            </a:r>
            <a:r>
              <a:rPr lang="id-ID" sz="2800" i="1" dirty="0"/>
              <a:t>partire</a:t>
            </a:r>
            <a:r>
              <a:rPr lang="id-ID" sz="2800" dirty="0"/>
              <a:t> yang bermakana “membagi”. Dan konon, istilah partai juga merupakan hasil evolusi dari istilah “faksi”. Sekitar abad ke 15 di Eropa, istilah faksi memiliki konotasi yang negatif, yakni sebagai organisasi penghasut (agitatif) yang eksis berada dalam setiap bentuk organisasi politik.</a:t>
            </a:r>
          </a:p>
          <a:p>
            <a:pPr algn="just"/>
            <a:endParaRPr lang="en-US" sz="2800" dirty="0"/>
          </a:p>
        </p:txBody>
      </p:sp>
      <p:sp>
        <p:nvSpPr>
          <p:cNvPr id="4" name="Date Placeholder 3"/>
          <p:cNvSpPr>
            <a:spLocks noGrp="1"/>
          </p:cNvSpPr>
          <p:nvPr>
            <p:ph type="dt" sz="half" idx="2"/>
          </p:nvPr>
        </p:nvSpPr>
        <p:spPr/>
        <p:txBody>
          <a:bodyPr/>
          <a:lstStyle/>
          <a:p>
            <a:fld id="{CC78A067-2129-4DB5-8720-74BC5B3E7768}" type="datetime1">
              <a:rPr lang="en-US" smtClean="0"/>
              <a:t>12/13/2020</a:t>
            </a:fld>
            <a:endParaRPr lang="en-US"/>
          </a:p>
        </p:txBody>
      </p:sp>
      <p:sp>
        <p:nvSpPr>
          <p:cNvPr id="5" name="Footer Placeholder 4"/>
          <p:cNvSpPr>
            <a:spLocks noGrp="1"/>
          </p:cNvSpPr>
          <p:nvPr>
            <p:ph type="ftr" sz="quarter" idx="3"/>
          </p:nvPr>
        </p:nvSpPr>
        <p:spPr>
          <a:xfrm>
            <a:off x="3124200" y="6245225"/>
            <a:ext cx="3631442"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
        <p:nvSpPr>
          <p:cNvPr id="6" name="Slide Number Placeholder 5"/>
          <p:cNvSpPr>
            <a:spLocks noGrp="1"/>
          </p:cNvSpPr>
          <p:nvPr>
            <p:ph type="sldNum" sz="quarter" idx="4"/>
          </p:nvPr>
        </p:nvSpPr>
        <p:spPr/>
        <p:txBody>
          <a:bodyPr/>
          <a:lstStyle/>
          <a:p>
            <a:fld id="{6A0B2CB2-4193-4494-8192-C9D97BC1B457}"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bright="16000" contrast="-27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8113" y="361950"/>
            <a:ext cx="6316662" cy="800100"/>
          </a:xfrm>
        </p:spPr>
        <p:txBody>
          <a:bodyPr/>
          <a:lstStyle/>
          <a:p>
            <a:pPr algn="ctr"/>
            <a:r>
              <a:rPr lang="id-ID" sz="3600" b="1" dirty="0" smtClean="0"/>
              <a:t>TIPE FAKSIONALISME</a:t>
            </a:r>
            <a:endParaRPr lang="id-ID" sz="3600" b="1" dirty="0">
              <a:ln w="12700">
                <a:solidFill>
                  <a:schemeClr val="bg2">
                    <a:lumMod val="60000"/>
                    <a:lumOff val="40000"/>
                  </a:schemeClr>
                </a:solidFill>
                <a:prstDash val="solid"/>
              </a:ln>
              <a:solidFill>
                <a:sysClr val="windowText" lastClr="000000"/>
              </a:solidFill>
              <a:effectLst>
                <a:outerShdw blurRad="41275" dist="20320" dir="1800000" algn="tl" rotWithShape="0">
                  <a:srgbClr val="000000">
                    <a:alpha val="40000"/>
                  </a:srgbClr>
                </a:outerShdw>
                <a:reflection blurRad="6350" stA="60000" endA="900" endPos="58000" dir="5400000" sy="-100000" algn="bl" rotWithShape="0"/>
              </a:effectLst>
              <a:latin typeface="Bernard MT Condensed" pitchFamily="18" charset="0"/>
            </a:endParaRPr>
          </a:p>
        </p:txBody>
      </p:sp>
      <p:sp>
        <p:nvSpPr>
          <p:cNvPr id="3" name="Content Placeholder 2"/>
          <p:cNvSpPr>
            <a:spLocks noGrp="1"/>
          </p:cNvSpPr>
          <p:nvPr>
            <p:ph idx="1"/>
          </p:nvPr>
        </p:nvSpPr>
        <p:spPr>
          <a:xfrm>
            <a:off x="457200" y="2279176"/>
            <a:ext cx="7048500" cy="2552131"/>
          </a:xfrm>
        </p:spPr>
        <p:txBody>
          <a:bodyPr/>
          <a:lstStyle/>
          <a:p>
            <a:pPr algn="just">
              <a:buFont typeface="Wingdings" pitchFamily="2" charset="2"/>
              <a:buChar char="v"/>
            </a:pPr>
            <a:r>
              <a:rPr lang="id-ID" sz="3200" dirty="0" smtClean="0"/>
              <a:t>Kooperatif, </a:t>
            </a:r>
          </a:p>
          <a:p>
            <a:pPr algn="just">
              <a:buFont typeface="Wingdings" pitchFamily="2" charset="2"/>
              <a:buChar char="v"/>
            </a:pPr>
            <a:r>
              <a:rPr lang="id-ID" sz="3200" dirty="0" smtClean="0"/>
              <a:t>Kompetitif, Dan </a:t>
            </a:r>
          </a:p>
          <a:p>
            <a:pPr algn="just">
              <a:buFont typeface="Wingdings" pitchFamily="2" charset="2"/>
              <a:buChar char="v"/>
            </a:pPr>
            <a:r>
              <a:rPr lang="id-ID" sz="3200" dirty="0" smtClean="0"/>
              <a:t>Degeneratif.</a:t>
            </a:r>
            <a:endParaRPr lang="id-ID" sz="3200" dirty="0">
              <a:solidFill>
                <a:srgbClr val="FF0000"/>
              </a:solidFill>
            </a:endParaRPr>
          </a:p>
        </p:txBody>
      </p:sp>
      <p:sp>
        <p:nvSpPr>
          <p:cNvPr id="4" name="Date Placeholder 3"/>
          <p:cNvSpPr>
            <a:spLocks noGrp="1"/>
          </p:cNvSpPr>
          <p:nvPr>
            <p:ph type="dt" sz="half" idx="10"/>
          </p:nvPr>
        </p:nvSpPr>
        <p:spPr/>
        <p:txBody>
          <a:bodyPr/>
          <a:lstStyle/>
          <a:p>
            <a:fld id="{A27BFE2E-2690-4068-B1DE-9E7029DAF654}" type="datetime1">
              <a:rPr lang="en-US" smtClean="0"/>
              <a:t>12/13/2020</a:t>
            </a:fld>
            <a:endParaRPr lang="en-US"/>
          </a:p>
        </p:txBody>
      </p:sp>
      <p:sp>
        <p:nvSpPr>
          <p:cNvPr id="5" name="Slide Number Placeholder 4"/>
          <p:cNvSpPr>
            <a:spLocks noGrp="1"/>
          </p:cNvSpPr>
          <p:nvPr>
            <p:ph type="sldNum" sz="quarter" idx="12"/>
          </p:nvPr>
        </p:nvSpPr>
        <p:spPr/>
        <p:txBody>
          <a:bodyPr/>
          <a:lstStyle/>
          <a:p>
            <a:fld id="{AA129ADF-9A52-4613-B641-F4486F5F6424}" type="slidenum">
              <a:rPr lang="en-US" smtClean="0"/>
              <a:pPr/>
              <a:t>5</a:t>
            </a:fld>
            <a:endParaRPr lang="en-US"/>
          </a:p>
        </p:txBody>
      </p:sp>
      <p:sp>
        <p:nvSpPr>
          <p:cNvPr id="6" name="Footer Placeholder 5"/>
          <p:cNvSpPr>
            <a:spLocks noGrp="1"/>
          </p:cNvSpPr>
          <p:nvPr>
            <p:ph type="ftr" sz="quarter" idx="11"/>
          </p:nvPr>
        </p:nvSpPr>
        <p:spPr>
          <a:xfrm>
            <a:off x="3124199" y="6245225"/>
            <a:ext cx="3672385"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530225"/>
            <a:ext cx="5883275" cy="1031875"/>
          </a:xfrm>
        </p:spPr>
        <p:txBody>
          <a:bodyPr/>
          <a:lstStyle/>
          <a:p>
            <a:pPr algn="ctr"/>
            <a:r>
              <a:rPr lang="id-ID" sz="4000" b="1" dirty="0" smtClean="0"/>
              <a:t>FAKSIONALISME KOOPERATIF</a:t>
            </a:r>
            <a:endParaRPr lang="en-US" sz="4000" dirty="0"/>
          </a:p>
        </p:txBody>
      </p:sp>
      <p:sp>
        <p:nvSpPr>
          <p:cNvPr id="8" name="Subtitle 7"/>
          <p:cNvSpPr>
            <a:spLocks noGrp="1"/>
          </p:cNvSpPr>
          <p:nvPr>
            <p:ph type="subTitle" idx="1"/>
          </p:nvPr>
        </p:nvSpPr>
        <p:spPr>
          <a:xfrm>
            <a:off x="323850" y="2129052"/>
            <a:ext cx="8515350" cy="4081248"/>
          </a:xfrm>
        </p:spPr>
        <p:txBody>
          <a:bodyPr/>
          <a:lstStyle/>
          <a:p>
            <a:pPr algn="just"/>
            <a:r>
              <a:rPr lang="id-ID" sz="2800" dirty="0"/>
              <a:t>Tipe faksionalisme ini muncul jika ada kapasitas agregatif partai untuk memfasilitasi kerjasama antar berbagai kelompok di dalam partai. Berbagai faksi atas dasar pengelompokan militansi ideologis, primordial, ketokohan, dan lain sebagainya dapat mendinamisasi partai jika ada kepemimpinan yang berorientasi pada kesepakatan (</a:t>
            </a:r>
            <a:r>
              <a:rPr lang="id-ID" sz="2800" i="1" dirty="0"/>
              <a:t>consensus-building</a:t>
            </a:r>
            <a:r>
              <a:rPr lang="id-ID" sz="2800" dirty="0"/>
              <a:t>).</a:t>
            </a:r>
          </a:p>
        </p:txBody>
      </p:sp>
      <p:sp>
        <p:nvSpPr>
          <p:cNvPr id="4" name="Date Placeholder 3"/>
          <p:cNvSpPr>
            <a:spLocks noGrp="1"/>
          </p:cNvSpPr>
          <p:nvPr>
            <p:ph type="dt" sz="half" idx="2"/>
          </p:nvPr>
        </p:nvSpPr>
        <p:spPr/>
        <p:txBody>
          <a:bodyPr/>
          <a:lstStyle/>
          <a:p>
            <a:fld id="{72E4A1E2-F2D4-423C-8FBB-BD5F31E49BE1}" type="datetime1">
              <a:rPr lang="en-US" smtClean="0"/>
              <a:t>12/13/2020</a:t>
            </a:fld>
            <a:endParaRPr lang="en-US"/>
          </a:p>
        </p:txBody>
      </p:sp>
      <p:sp>
        <p:nvSpPr>
          <p:cNvPr id="5" name="Footer Placeholder 4"/>
          <p:cNvSpPr>
            <a:spLocks noGrp="1"/>
          </p:cNvSpPr>
          <p:nvPr>
            <p:ph type="ftr" sz="quarter" idx="3"/>
          </p:nvPr>
        </p:nvSpPr>
        <p:spPr>
          <a:xfrm>
            <a:off x="3124199" y="6245225"/>
            <a:ext cx="3863455"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
        <p:nvSpPr>
          <p:cNvPr id="6" name="Slide Number Placeholder 5"/>
          <p:cNvSpPr>
            <a:spLocks noGrp="1"/>
          </p:cNvSpPr>
          <p:nvPr>
            <p:ph type="sldNum" sz="quarter" idx="4"/>
          </p:nvPr>
        </p:nvSpPr>
        <p:spPr/>
        <p:txBody>
          <a:bodyPr/>
          <a:lstStyle/>
          <a:p>
            <a:fld id="{AA129ADF-9A52-4613-B641-F4486F5F642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105025" y="677863"/>
            <a:ext cx="4800600" cy="990600"/>
          </a:xfrm>
        </p:spPr>
        <p:txBody>
          <a:bodyPr/>
          <a:lstStyle/>
          <a:p>
            <a:pPr algn="ctr"/>
            <a:r>
              <a:rPr lang="id-ID" b="1" dirty="0" smtClean="0"/>
              <a:t>FAKSIONALISME KOMPETITIF</a:t>
            </a:r>
            <a:endParaRPr lang="en-US" dirty="0"/>
          </a:p>
        </p:txBody>
      </p:sp>
      <p:sp>
        <p:nvSpPr>
          <p:cNvPr id="8" name="Subtitle 7"/>
          <p:cNvSpPr>
            <a:spLocks noGrp="1"/>
          </p:cNvSpPr>
          <p:nvPr>
            <p:ph type="subTitle" idx="1"/>
          </p:nvPr>
        </p:nvSpPr>
        <p:spPr>
          <a:xfrm>
            <a:off x="381000" y="1981200"/>
            <a:ext cx="8248650" cy="3638550"/>
          </a:xfrm>
        </p:spPr>
        <p:txBody>
          <a:bodyPr/>
          <a:lstStyle/>
          <a:p>
            <a:pPr algn="just"/>
            <a:r>
              <a:rPr lang="id-ID" dirty="0"/>
              <a:t>Tipe ini akan terjadi ketika muncul perbedaan pendapat, konflik kepentingan, maupun perebutan jabatan-jabatan strategis di partai yang kemudian menghadirkan gaya politik sentrifugal dan fragmentasi yang semakin mengeraskan perkubuan di dalam partai. Jika tidak dikelola dengan baik, faksionalisasi ini dapat menggoyahkan stabilitas partai dan berujung melahirkan kebuntuan pembuatan keputusan (</a:t>
            </a:r>
            <a:r>
              <a:rPr lang="id-ID" i="1" dirty="0"/>
              <a:t>decisional stalemate</a:t>
            </a:r>
            <a:r>
              <a:rPr lang="id-ID" dirty="0"/>
              <a:t>) di partai.</a:t>
            </a:r>
          </a:p>
        </p:txBody>
      </p:sp>
      <p:sp>
        <p:nvSpPr>
          <p:cNvPr id="4" name="Date Placeholder 3"/>
          <p:cNvSpPr>
            <a:spLocks noGrp="1"/>
          </p:cNvSpPr>
          <p:nvPr>
            <p:ph type="dt" sz="half" idx="2"/>
          </p:nvPr>
        </p:nvSpPr>
        <p:spPr/>
        <p:txBody>
          <a:bodyPr/>
          <a:lstStyle/>
          <a:p>
            <a:fld id="{0F400019-4C4C-4E91-AA48-7ED70B697F74}" type="datetime1">
              <a:rPr lang="en-US" smtClean="0"/>
              <a:t>12/13/2020</a:t>
            </a:fld>
            <a:endParaRPr lang="en-US"/>
          </a:p>
        </p:txBody>
      </p:sp>
      <p:sp>
        <p:nvSpPr>
          <p:cNvPr id="5" name="Footer Placeholder 4"/>
          <p:cNvSpPr>
            <a:spLocks noGrp="1"/>
          </p:cNvSpPr>
          <p:nvPr>
            <p:ph type="ftr" sz="quarter" idx="3"/>
          </p:nvPr>
        </p:nvSpPr>
        <p:spPr>
          <a:xfrm>
            <a:off x="3124199" y="6245225"/>
            <a:ext cx="3672385"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
        <p:nvSpPr>
          <p:cNvPr id="6" name="Slide Number Placeholder 5"/>
          <p:cNvSpPr>
            <a:spLocks noGrp="1"/>
          </p:cNvSpPr>
          <p:nvPr>
            <p:ph type="sldNum" sz="quarter" idx="4"/>
          </p:nvPr>
        </p:nvSpPr>
        <p:spPr/>
        <p:txBody>
          <a:bodyPr/>
          <a:lstStyle/>
          <a:p>
            <a:fld id="{AA129ADF-9A52-4613-B641-F4486F5F642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20675"/>
            <a:ext cx="5711825" cy="1470025"/>
          </a:xfrm>
        </p:spPr>
        <p:txBody>
          <a:bodyPr/>
          <a:lstStyle/>
          <a:p>
            <a:pPr algn="ctr"/>
            <a:r>
              <a:rPr lang="id-ID" b="1" dirty="0" smtClean="0"/>
              <a:t>FAKSIONALISME DEGENERATIF</a:t>
            </a:r>
            <a:endParaRPr lang="en-US" dirty="0"/>
          </a:p>
        </p:txBody>
      </p:sp>
      <p:sp>
        <p:nvSpPr>
          <p:cNvPr id="3" name="Subtitle 2"/>
          <p:cNvSpPr>
            <a:spLocks noGrp="1"/>
          </p:cNvSpPr>
          <p:nvPr>
            <p:ph type="subTitle" idx="1"/>
          </p:nvPr>
        </p:nvSpPr>
        <p:spPr>
          <a:xfrm>
            <a:off x="438150" y="2038350"/>
            <a:ext cx="8401050" cy="4133850"/>
          </a:xfrm>
        </p:spPr>
        <p:txBody>
          <a:bodyPr/>
          <a:lstStyle/>
          <a:p>
            <a:pPr algn="just"/>
            <a:r>
              <a:rPr lang="id-ID" sz="3200" dirty="0"/>
              <a:t>Tipe ini terjadi ketika muncul banyak faksi yang berorientasi pada kepentingan kelompoknya semata dan beroperasi sebagai kanal untuk penyaluran patronase. Privatisasi faksi dan insentif ini tentu mendorong konflik internal yang parah dan dapat menjerumuskan partai pada perpecahan.</a:t>
            </a:r>
            <a:endParaRPr lang="en-US" sz="3200" dirty="0"/>
          </a:p>
        </p:txBody>
      </p:sp>
      <p:sp>
        <p:nvSpPr>
          <p:cNvPr id="4" name="Date Placeholder 3"/>
          <p:cNvSpPr>
            <a:spLocks noGrp="1"/>
          </p:cNvSpPr>
          <p:nvPr>
            <p:ph type="dt" sz="half" idx="2"/>
          </p:nvPr>
        </p:nvSpPr>
        <p:spPr/>
        <p:txBody>
          <a:bodyPr/>
          <a:lstStyle/>
          <a:p>
            <a:fld id="{9AA3F934-8873-421A-9557-7D39618A5D90}" type="datetime1">
              <a:rPr lang="en-US" smtClean="0"/>
              <a:t>12/13/2020</a:t>
            </a:fld>
            <a:endParaRPr lang="en-US"/>
          </a:p>
        </p:txBody>
      </p:sp>
      <p:sp>
        <p:nvSpPr>
          <p:cNvPr id="5" name="Footer Placeholder 4"/>
          <p:cNvSpPr>
            <a:spLocks noGrp="1"/>
          </p:cNvSpPr>
          <p:nvPr>
            <p:ph type="ftr" sz="quarter" idx="3"/>
          </p:nvPr>
        </p:nvSpPr>
        <p:spPr>
          <a:xfrm>
            <a:off x="3124199" y="6245225"/>
            <a:ext cx="3836159"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
        <p:nvSpPr>
          <p:cNvPr id="6" name="Slide Number Placeholder 5"/>
          <p:cNvSpPr>
            <a:spLocks noGrp="1"/>
          </p:cNvSpPr>
          <p:nvPr>
            <p:ph type="sldNum" sz="quarter" idx="4"/>
          </p:nvPr>
        </p:nvSpPr>
        <p:spPr/>
        <p:txBody>
          <a:bodyPr/>
          <a:lstStyle/>
          <a:p>
            <a:fld id="{80032FE3-FEF8-4FBB-9A7F-35CA73EF34F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20675"/>
            <a:ext cx="5711825" cy="1470025"/>
          </a:xfrm>
        </p:spPr>
        <p:txBody>
          <a:bodyPr/>
          <a:lstStyle/>
          <a:p>
            <a:pPr algn="ctr"/>
            <a:r>
              <a:rPr lang="it-IT" b="1" dirty="0" smtClean="0"/>
              <a:t>DEMOKRATISASI PARTAI POLITIK</a:t>
            </a:r>
            <a:endParaRPr lang="en-US" b="1" dirty="0"/>
          </a:p>
        </p:txBody>
      </p:sp>
      <p:sp>
        <p:nvSpPr>
          <p:cNvPr id="3" name="Subtitle 2"/>
          <p:cNvSpPr>
            <a:spLocks noGrp="1"/>
          </p:cNvSpPr>
          <p:nvPr>
            <p:ph type="subTitle" idx="1"/>
          </p:nvPr>
        </p:nvSpPr>
        <p:spPr>
          <a:xfrm>
            <a:off x="438150" y="2038350"/>
            <a:ext cx="8401050" cy="4133850"/>
          </a:xfrm>
        </p:spPr>
        <p:txBody>
          <a:bodyPr/>
          <a:lstStyle/>
          <a:p>
            <a:pPr marL="514350" indent="-514350" algn="just">
              <a:buAutoNum type="arabicPeriod"/>
            </a:pPr>
            <a:r>
              <a:rPr lang="id-ID" sz="2800" dirty="0" smtClean="0"/>
              <a:t>Tidak </a:t>
            </a:r>
            <a:r>
              <a:rPr lang="id-ID" sz="2800" dirty="0"/>
              <a:t>ada demokrasi tanpa Partai </a:t>
            </a:r>
            <a:r>
              <a:rPr lang="id-ID" sz="2800" dirty="0" smtClean="0"/>
              <a:t>Politik.</a:t>
            </a:r>
          </a:p>
          <a:p>
            <a:pPr marL="514350" indent="-514350" algn="just">
              <a:buAutoNum type="arabicPeriod"/>
            </a:pPr>
            <a:r>
              <a:rPr lang="id-ID" sz="2800" dirty="0" smtClean="0"/>
              <a:t>Partai </a:t>
            </a:r>
            <a:r>
              <a:rPr lang="id-ID" sz="2800" dirty="0"/>
              <a:t>Politik adalah produk dari kebebasan berfikir berpendapat, berserikat dan berkumpul. </a:t>
            </a:r>
          </a:p>
          <a:p>
            <a:pPr marL="514350" indent="-514350" algn="just">
              <a:buAutoNum type="arabicPeriod"/>
            </a:pPr>
            <a:r>
              <a:rPr lang="id-ID" sz="2800" dirty="0" smtClean="0"/>
              <a:t>Partai </a:t>
            </a:r>
            <a:r>
              <a:rPr lang="id-ID" sz="2800" dirty="0"/>
              <a:t>Politik merupakan alat bagi rakyat dalam menjalankan kedaulatan rakyat. </a:t>
            </a:r>
            <a:endParaRPr lang="id-ID" sz="2800" dirty="0" smtClean="0"/>
          </a:p>
          <a:p>
            <a:pPr marL="514350" indent="-514350" algn="just">
              <a:buAutoNum type="arabicPeriod"/>
            </a:pPr>
            <a:r>
              <a:rPr lang="id-ID" sz="2800" dirty="0" smtClean="0"/>
              <a:t>Pemilihan </a:t>
            </a:r>
            <a:r>
              <a:rPr lang="id-ID" sz="2800" dirty="0"/>
              <a:t>Umum (Pemilu) adalah mekanisme untuk menentukan pilihan rakyat terhadap Partai Politik.</a:t>
            </a:r>
            <a:endParaRPr lang="en-US" sz="2800" dirty="0"/>
          </a:p>
        </p:txBody>
      </p:sp>
      <p:sp>
        <p:nvSpPr>
          <p:cNvPr id="4" name="Date Placeholder 3"/>
          <p:cNvSpPr>
            <a:spLocks noGrp="1"/>
          </p:cNvSpPr>
          <p:nvPr>
            <p:ph type="dt" sz="half" idx="2"/>
          </p:nvPr>
        </p:nvSpPr>
        <p:spPr/>
        <p:txBody>
          <a:bodyPr/>
          <a:lstStyle/>
          <a:p>
            <a:fld id="{9AA3F934-8873-421A-9557-7D39618A5D90}" type="datetime1">
              <a:rPr lang="en-US" smtClean="0"/>
              <a:t>12/14/2020</a:t>
            </a:fld>
            <a:endParaRPr lang="en-US"/>
          </a:p>
        </p:txBody>
      </p:sp>
      <p:sp>
        <p:nvSpPr>
          <p:cNvPr id="5" name="Footer Placeholder 4"/>
          <p:cNvSpPr>
            <a:spLocks noGrp="1"/>
          </p:cNvSpPr>
          <p:nvPr>
            <p:ph type="ftr" sz="quarter" idx="3"/>
          </p:nvPr>
        </p:nvSpPr>
        <p:spPr>
          <a:xfrm>
            <a:off x="3124199" y="6245225"/>
            <a:ext cx="3699681" cy="476250"/>
          </a:xfrm>
        </p:spPr>
        <p:txBody>
          <a:bodyPr/>
          <a:lstStyle/>
          <a:p>
            <a:r>
              <a:rPr lang="en-US" dirty="0" smtClean="0"/>
              <a:t>Hand Out </a:t>
            </a:r>
            <a:r>
              <a:rPr lang="en-US" dirty="0" err="1" smtClean="0"/>
              <a:t>Analisa</a:t>
            </a:r>
            <a:r>
              <a:rPr lang="en-US" dirty="0" smtClean="0"/>
              <a:t> </a:t>
            </a:r>
            <a:r>
              <a:rPr lang="en-US" dirty="0" err="1" smtClean="0"/>
              <a:t>Pemerintahan</a:t>
            </a:r>
            <a:r>
              <a:rPr lang="en-US" dirty="0" smtClean="0"/>
              <a:t> Indonesia,  By Tatik Rohmawati, S.IP.,</a:t>
            </a:r>
            <a:r>
              <a:rPr lang="en-US" dirty="0" err="1" smtClean="0"/>
              <a:t>M.Si</a:t>
            </a:r>
            <a:r>
              <a:rPr lang="en-US" dirty="0" smtClean="0"/>
              <a:t>.</a:t>
            </a:r>
            <a:endParaRPr lang="en-US" dirty="0"/>
          </a:p>
        </p:txBody>
      </p:sp>
      <p:sp>
        <p:nvSpPr>
          <p:cNvPr id="6" name="Slide Number Placeholder 5"/>
          <p:cNvSpPr>
            <a:spLocks noGrp="1"/>
          </p:cNvSpPr>
          <p:nvPr>
            <p:ph type="sldNum" sz="quarter" idx="4"/>
          </p:nvPr>
        </p:nvSpPr>
        <p:spPr/>
        <p:txBody>
          <a:bodyPr/>
          <a:lstStyle/>
          <a:p>
            <a:fld id="{80032FE3-FEF8-4FBB-9A7F-35CA73EF34FF}" type="slidenum">
              <a:rPr lang="en-US" smtClean="0"/>
              <a:pPr/>
              <a:t>9</a:t>
            </a:fld>
            <a:endParaRPr lang="en-US"/>
          </a:p>
        </p:txBody>
      </p:sp>
    </p:spTree>
    <p:extLst>
      <p:ext uri="{BB962C8B-B14F-4D97-AF65-F5344CB8AC3E}">
        <p14:creationId xmlns:p14="http://schemas.microsoft.com/office/powerpoint/2010/main" val="12232832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3566_slide">
  <a:themeElements>
    <a:clrScheme name="Office Theme 2">
      <a:dk1>
        <a:srgbClr val="000000"/>
      </a:dk1>
      <a:lt1>
        <a:srgbClr val="FFFFFF"/>
      </a:lt1>
      <a:dk2>
        <a:srgbClr val="000000"/>
      </a:dk2>
      <a:lt2>
        <a:srgbClr val="828282"/>
      </a:lt2>
      <a:accent1>
        <a:srgbClr val="A14D1D"/>
      </a:accent1>
      <a:accent2>
        <a:srgbClr val="85416B"/>
      </a:accent2>
      <a:accent3>
        <a:srgbClr val="FFFFFF"/>
      </a:accent3>
      <a:accent4>
        <a:srgbClr val="000000"/>
      </a:accent4>
      <a:accent5>
        <a:srgbClr val="CDB2AB"/>
      </a:accent5>
      <a:accent6>
        <a:srgbClr val="783A60"/>
      </a:accent6>
      <a:hlink>
        <a:srgbClr val="862D2D"/>
      </a:hlink>
      <a:folHlink>
        <a:srgbClr val="735427"/>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28282"/>
        </a:lt2>
        <a:accent1>
          <a:srgbClr val="A62121"/>
        </a:accent1>
        <a:accent2>
          <a:srgbClr val="99001E"/>
        </a:accent2>
        <a:accent3>
          <a:srgbClr val="FFFFFF"/>
        </a:accent3>
        <a:accent4>
          <a:srgbClr val="000000"/>
        </a:accent4>
        <a:accent5>
          <a:srgbClr val="D0ABAB"/>
        </a:accent5>
        <a:accent6>
          <a:srgbClr val="8A001A"/>
        </a:accent6>
        <a:hlink>
          <a:srgbClr val="8C0000"/>
        </a:hlink>
        <a:folHlink>
          <a:srgbClr val="800F28"/>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28282"/>
        </a:lt2>
        <a:accent1>
          <a:srgbClr val="A14D1D"/>
        </a:accent1>
        <a:accent2>
          <a:srgbClr val="85416B"/>
        </a:accent2>
        <a:accent3>
          <a:srgbClr val="FFFFFF"/>
        </a:accent3>
        <a:accent4>
          <a:srgbClr val="000000"/>
        </a:accent4>
        <a:accent5>
          <a:srgbClr val="CDB2AB"/>
        </a:accent5>
        <a:accent6>
          <a:srgbClr val="783A60"/>
        </a:accent6>
        <a:hlink>
          <a:srgbClr val="862D2D"/>
        </a:hlink>
        <a:folHlink>
          <a:srgbClr val="735427"/>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28282"/>
        </a:lt2>
        <a:accent1>
          <a:srgbClr val="396C80"/>
        </a:accent1>
        <a:accent2>
          <a:srgbClr val="943E3E"/>
        </a:accent2>
        <a:accent3>
          <a:srgbClr val="FFFFFF"/>
        </a:accent3>
        <a:accent4>
          <a:srgbClr val="000000"/>
        </a:accent4>
        <a:accent5>
          <a:srgbClr val="AEBAC0"/>
        </a:accent5>
        <a:accent6>
          <a:srgbClr val="863737"/>
        </a:accent6>
        <a:hlink>
          <a:srgbClr val="3A3474"/>
        </a:hlink>
        <a:folHlink>
          <a:srgbClr val="48542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828282"/>
        </a:lt2>
        <a:accent1>
          <a:srgbClr val="806F2B"/>
        </a:accent1>
        <a:accent2>
          <a:srgbClr val="3C7331"/>
        </a:accent2>
        <a:accent3>
          <a:srgbClr val="FFFFFF"/>
        </a:accent3>
        <a:accent4>
          <a:srgbClr val="000000"/>
        </a:accent4>
        <a:accent5>
          <a:srgbClr val="C0BBAC"/>
        </a:accent5>
        <a:accent6>
          <a:srgbClr val="35682B"/>
        </a:accent6>
        <a:hlink>
          <a:srgbClr val="862D2D"/>
        </a:hlink>
        <a:folHlink>
          <a:srgbClr val="40398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28282"/>
        </a:lt2>
        <a:accent1>
          <a:srgbClr val="CC8500"/>
        </a:accent1>
        <a:accent2>
          <a:srgbClr val="C2940A"/>
        </a:accent2>
        <a:accent3>
          <a:srgbClr val="FFFFFF"/>
        </a:accent3>
        <a:accent4>
          <a:srgbClr val="000000"/>
        </a:accent4>
        <a:accent5>
          <a:srgbClr val="E2C2AA"/>
        </a:accent5>
        <a:accent6>
          <a:srgbClr val="B08608"/>
        </a:accent6>
        <a:hlink>
          <a:srgbClr val="A66C00"/>
        </a:hlink>
        <a:folHlink>
          <a:srgbClr val="9973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28282"/>
        </a:lt2>
        <a:accent1>
          <a:srgbClr val="B29800"/>
        </a:accent1>
        <a:accent2>
          <a:srgbClr val="C97C3C"/>
        </a:accent2>
        <a:accent3>
          <a:srgbClr val="FFFFFF"/>
        </a:accent3>
        <a:accent4>
          <a:srgbClr val="000000"/>
        </a:accent4>
        <a:accent5>
          <a:srgbClr val="D5CAAA"/>
        </a:accent5>
        <a:accent6>
          <a:srgbClr val="B67035"/>
        </a:accent6>
        <a:hlink>
          <a:srgbClr val="A66C00"/>
        </a:hlink>
        <a:folHlink>
          <a:srgbClr val="BF4F4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28282"/>
        </a:lt2>
        <a:accent1>
          <a:srgbClr val="2B9FD9"/>
        </a:accent1>
        <a:accent2>
          <a:srgbClr val="CC8500"/>
        </a:accent2>
        <a:accent3>
          <a:srgbClr val="FFFFFF"/>
        </a:accent3>
        <a:accent4>
          <a:srgbClr val="000000"/>
        </a:accent4>
        <a:accent5>
          <a:srgbClr val="ACCDE9"/>
        </a:accent5>
        <a:accent6>
          <a:srgbClr val="B97800"/>
        </a:accent6>
        <a:hlink>
          <a:srgbClr val="8A73BF"/>
        </a:hlink>
        <a:folHlink>
          <a:srgbClr val="2E994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828282"/>
        </a:lt2>
        <a:accent1>
          <a:srgbClr val="7AB236"/>
        </a:accent1>
        <a:accent2>
          <a:srgbClr val="CC527E"/>
        </a:accent2>
        <a:accent3>
          <a:srgbClr val="FFFFFF"/>
        </a:accent3>
        <a:accent4>
          <a:srgbClr val="000000"/>
        </a:accent4>
        <a:accent5>
          <a:srgbClr val="BED5AE"/>
        </a:accent5>
        <a:accent6>
          <a:srgbClr val="B94972"/>
        </a:accent6>
        <a:hlink>
          <a:srgbClr val="4D6BBF"/>
        </a:hlink>
        <a:folHlink>
          <a:srgbClr val="A66C00"/>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000000"/>
        </a:dk2>
        <a:lt2>
          <a:srgbClr val="B2B2B2"/>
        </a:lt2>
        <a:accent1>
          <a:srgbClr val="009905"/>
        </a:accent1>
        <a:accent2>
          <a:srgbClr val="4D8C00"/>
        </a:accent2>
        <a:accent3>
          <a:srgbClr val="FFFFFF"/>
        </a:accent3>
        <a:accent4>
          <a:srgbClr val="000000"/>
        </a:accent4>
        <a:accent5>
          <a:srgbClr val="AACAAA"/>
        </a:accent5>
        <a:accent6>
          <a:srgbClr val="457E00"/>
        </a:accent6>
        <a:hlink>
          <a:srgbClr val="008004"/>
        </a:hlink>
        <a:folHlink>
          <a:srgbClr val="3F7300"/>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000000"/>
        </a:dk2>
        <a:lt2>
          <a:srgbClr val="B2B2B2"/>
        </a:lt2>
        <a:accent1>
          <a:srgbClr val="00678C"/>
        </a:accent1>
        <a:accent2>
          <a:srgbClr val="5E8000"/>
        </a:accent2>
        <a:accent3>
          <a:srgbClr val="FFFFFF"/>
        </a:accent3>
        <a:accent4>
          <a:srgbClr val="000000"/>
        </a:accent4>
        <a:accent5>
          <a:srgbClr val="AAB8C5"/>
        </a:accent5>
        <a:accent6>
          <a:srgbClr val="547300"/>
        </a:accent6>
        <a:hlink>
          <a:srgbClr val="006E04"/>
        </a:hlink>
        <a:folHlink>
          <a:srgbClr val="666600"/>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FFFF"/>
        </a:lt1>
        <a:dk2>
          <a:srgbClr val="000000"/>
        </a:dk2>
        <a:lt2>
          <a:srgbClr val="B2B2B2"/>
        </a:lt2>
        <a:accent1>
          <a:srgbClr val="A65821"/>
        </a:accent1>
        <a:accent2>
          <a:srgbClr val="008004"/>
        </a:accent2>
        <a:accent3>
          <a:srgbClr val="FFFFFF"/>
        </a:accent3>
        <a:accent4>
          <a:srgbClr val="000000"/>
        </a:accent4>
        <a:accent5>
          <a:srgbClr val="D0B4AB"/>
        </a:accent5>
        <a:accent6>
          <a:srgbClr val="007303"/>
        </a:accent6>
        <a:hlink>
          <a:srgbClr val="8C2A60"/>
        </a:hlink>
        <a:folHlink>
          <a:srgbClr val="673380"/>
        </a:folHlink>
      </a:clrScheme>
      <a:clrMap bg1="lt1" tx1="dk1" bg2="lt2" tx2="dk2" accent1="accent1" accent2="accent2" accent3="accent3" accent4="accent4" accent5="accent5" accent6="accent6" hlink="hlink" folHlink="folHlink"/>
    </a:extraClrScheme>
    <a:extraClrScheme>
      <a:clrScheme name="Office Theme 12">
        <a:dk1>
          <a:srgbClr val="000000"/>
        </a:dk1>
        <a:lt1>
          <a:srgbClr val="FFFFFF"/>
        </a:lt1>
        <a:dk2>
          <a:srgbClr val="000000"/>
        </a:dk2>
        <a:lt2>
          <a:srgbClr val="B2B2B2"/>
        </a:lt2>
        <a:accent1>
          <a:srgbClr val="B2403E"/>
        </a:accent1>
        <a:accent2>
          <a:srgbClr val="2D8064"/>
        </a:accent2>
        <a:accent3>
          <a:srgbClr val="FFFFFF"/>
        </a:accent3>
        <a:accent4>
          <a:srgbClr val="000000"/>
        </a:accent4>
        <a:accent5>
          <a:srgbClr val="D5AFAF"/>
        </a:accent5>
        <a:accent6>
          <a:srgbClr val="28735A"/>
        </a:accent6>
        <a:hlink>
          <a:srgbClr val="4D3F8C"/>
        </a:hlink>
        <a:folHlink>
          <a:srgbClr val="006E04"/>
        </a:folHlink>
      </a:clrScheme>
      <a:clrMap bg1="lt1" tx1="dk1" bg2="lt2" tx2="dk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28282"/>
        </a:lt2>
        <a:accent1>
          <a:srgbClr val="0052C0"/>
        </a:accent1>
        <a:accent2>
          <a:srgbClr val="3239BF"/>
        </a:accent2>
        <a:accent3>
          <a:srgbClr val="FFFFFF"/>
        </a:accent3>
        <a:accent4>
          <a:srgbClr val="000000"/>
        </a:accent4>
        <a:accent5>
          <a:srgbClr val="AAB3DC"/>
        </a:accent5>
        <a:accent6>
          <a:srgbClr val="2C33AD"/>
        </a:accent6>
        <a:hlink>
          <a:srgbClr val="004299"/>
        </a:hlink>
        <a:folHlink>
          <a:srgbClr val="282D99"/>
        </a:folHlink>
      </a:clrScheme>
      <a:clrMap bg1="lt1" tx1="dk1" bg2="lt2" tx2="dk2" accent1="accent1" accent2="accent2" accent3="accent3" accent4="accent4" accent5="accent5" accent6="accent6" hlink="hlink" folHlink="folHlink"/>
    </a:extraClrScheme>
    <a:extraClrScheme>
      <a:clrScheme name="Office Theme 14">
        <a:dk1>
          <a:srgbClr val="000000"/>
        </a:dk1>
        <a:lt1>
          <a:srgbClr val="FFFFFF"/>
        </a:lt1>
        <a:dk2>
          <a:srgbClr val="000000"/>
        </a:dk2>
        <a:lt2>
          <a:srgbClr val="828282"/>
        </a:lt2>
        <a:accent1>
          <a:srgbClr val="6759B2"/>
        </a:accent1>
        <a:accent2>
          <a:srgbClr val="00708C"/>
        </a:accent2>
        <a:accent3>
          <a:srgbClr val="FFFFFF"/>
        </a:accent3>
        <a:accent4>
          <a:srgbClr val="000000"/>
        </a:accent4>
        <a:accent5>
          <a:srgbClr val="B8B5D5"/>
        </a:accent5>
        <a:accent6>
          <a:srgbClr val="00657E"/>
        </a:accent6>
        <a:hlink>
          <a:srgbClr val="0048A6"/>
        </a:hlink>
        <a:folHlink>
          <a:srgbClr val="742E99"/>
        </a:folHlink>
      </a:clrScheme>
      <a:clrMap bg1="lt1" tx1="dk1" bg2="lt2" tx2="dk2" accent1="accent1" accent2="accent2" accent3="accent3" accent4="accent4" accent5="accent5" accent6="accent6" hlink="hlink" folHlink="folHlink"/>
    </a:extraClrScheme>
    <a:extraClrScheme>
      <a:clrScheme name="Office Theme 15">
        <a:dk1>
          <a:srgbClr val="000000"/>
        </a:dk1>
        <a:lt1>
          <a:srgbClr val="FFFFFF"/>
        </a:lt1>
        <a:dk2>
          <a:srgbClr val="000000"/>
        </a:dk2>
        <a:lt2>
          <a:srgbClr val="828282"/>
        </a:lt2>
        <a:accent1>
          <a:srgbClr val="A68500"/>
        </a:accent1>
        <a:accent2>
          <a:srgbClr val="2462B2"/>
        </a:accent2>
        <a:accent3>
          <a:srgbClr val="FFFFFF"/>
        </a:accent3>
        <a:accent4>
          <a:srgbClr val="000000"/>
        </a:accent4>
        <a:accent5>
          <a:srgbClr val="D0C2AA"/>
        </a:accent5>
        <a:accent6>
          <a:srgbClr val="2058A1"/>
        </a:accent6>
        <a:hlink>
          <a:srgbClr val="546E00"/>
        </a:hlink>
        <a:folHlink>
          <a:srgbClr val="803100"/>
        </a:folHlink>
      </a:clrScheme>
      <a:clrMap bg1="lt1" tx1="dk1" bg2="lt2" tx2="dk2" accent1="accent1" accent2="accent2" accent3="accent3" accent4="accent4" accent5="accent5" accent6="accent6" hlink="hlink" folHlink="folHlink"/>
    </a:extraClrScheme>
    <a:extraClrScheme>
      <a:clrScheme name="Office Theme 16">
        <a:dk1>
          <a:srgbClr val="000000"/>
        </a:dk1>
        <a:lt1>
          <a:srgbClr val="FFFFFF"/>
        </a:lt1>
        <a:dk2>
          <a:srgbClr val="000000"/>
        </a:dk2>
        <a:lt2>
          <a:srgbClr val="828282"/>
        </a:lt2>
        <a:accent1>
          <a:srgbClr val="628000"/>
        </a:accent1>
        <a:accent2>
          <a:srgbClr val="8C5200"/>
        </a:accent2>
        <a:accent3>
          <a:srgbClr val="FFFFFF"/>
        </a:accent3>
        <a:accent4>
          <a:srgbClr val="000000"/>
        </a:accent4>
        <a:accent5>
          <a:srgbClr val="B7C0AA"/>
        </a:accent5>
        <a:accent6>
          <a:srgbClr val="7E4900"/>
        </a:accent6>
        <a:hlink>
          <a:srgbClr val="911D65"/>
        </a:hlink>
        <a:folHlink>
          <a:srgbClr val="00459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828282"/>
      </a:lt2>
      <a:accent1>
        <a:srgbClr val="A14D1D"/>
      </a:accent1>
      <a:accent2>
        <a:srgbClr val="85416B"/>
      </a:accent2>
      <a:accent3>
        <a:srgbClr val="FFFFFF"/>
      </a:accent3>
      <a:accent4>
        <a:srgbClr val="000000"/>
      </a:accent4>
      <a:accent5>
        <a:srgbClr val="CDB2AB"/>
      </a:accent5>
      <a:accent6>
        <a:srgbClr val="783A60"/>
      </a:accent6>
      <a:hlink>
        <a:srgbClr val="862D2D"/>
      </a:hlink>
      <a:folHlink>
        <a:srgbClr val="73542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28282"/>
        </a:lt2>
        <a:accent1>
          <a:srgbClr val="A62121"/>
        </a:accent1>
        <a:accent2>
          <a:srgbClr val="99001E"/>
        </a:accent2>
        <a:accent3>
          <a:srgbClr val="FFFFFF"/>
        </a:accent3>
        <a:accent4>
          <a:srgbClr val="000000"/>
        </a:accent4>
        <a:accent5>
          <a:srgbClr val="D0ABAB"/>
        </a:accent5>
        <a:accent6>
          <a:srgbClr val="8A001A"/>
        </a:accent6>
        <a:hlink>
          <a:srgbClr val="8C0000"/>
        </a:hlink>
        <a:folHlink>
          <a:srgbClr val="800F28"/>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28282"/>
        </a:lt2>
        <a:accent1>
          <a:srgbClr val="A14D1D"/>
        </a:accent1>
        <a:accent2>
          <a:srgbClr val="85416B"/>
        </a:accent2>
        <a:accent3>
          <a:srgbClr val="FFFFFF"/>
        </a:accent3>
        <a:accent4>
          <a:srgbClr val="000000"/>
        </a:accent4>
        <a:accent5>
          <a:srgbClr val="CDB2AB"/>
        </a:accent5>
        <a:accent6>
          <a:srgbClr val="783A60"/>
        </a:accent6>
        <a:hlink>
          <a:srgbClr val="862D2D"/>
        </a:hlink>
        <a:folHlink>
          <a:srgbClr val="735427"/>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28282"/>
        </a:lt2>
        <a:accent1>
          <a:srgbClr val="396C80"/>
        </a:accent1>
        <a:accent2>
          <a:srgbClr val="943E3E"/>
        </a:accent2>
        <a:accent3>
          <a:srgbClr val="FFFFFF"/>
        </a:accent3>
        <a:accent4>
          <a:srgbClr val="000000"/>
        </a:accent4>
        <a:accent5>
          <a:srgbClr val="AEBAC0"/>
        </a:accent5>
        <a:accent6>
          <a:srgbClr val="863737"/>
        </a:accent6>
        <a:hlink>
          <a:srgbClr val="3A3474"/>
        </a:hlink>
        <a:folHlink>
          <a:srgbClr val="48542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828282"/>
        </a:lt2>
        <a:accent1>
          <a:srgbClr val="806F2B"/>
        </a:accent1>
        <a:accent2>
          <a:srgbClr val="3C7331"/>
        </a:accent2>
        <a:accent3>
          <a:srgbClr val="FFFFFF"/>
        </a:accent3>
        <a:accent4>
          <a:srgbClr val="000000"/>
        </a:accent4>
        <a:accent5>
          <a:srgbClr val="C0BBAC"/>
        </a:accent5>
        <a:accent6>
          <a:srgbClr val="35682B"/>
        </a:accent6>
        <a:hlink>
          <a:srgbClr val="862D2D"/>
        </a:hlink>
        <a:folHlink>
          <a:srgbClr val="40398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28282"/>
        </a:lt2>
        <a:accent1>
          <a:srgbClr val="CC8500"/>
        </a:accent1>
        <a:accent2>
          <a:srgbClr val="C2940A"/>
        </a:accent2>
        <a:accent3>
          <a:srgbClr val="FFFFFF"/>
        </a:accent3>
        <a:accent4>
          <a:srgbClr val="000000"/>
        </a:accent4>
        <a:accent5>
          <a:srgbClr val="E2C2AA"/>
        </a:accent5>
        <a:accent6>
          <a:srgbClr val="B08608"/>
        </a:accent6>
        <a:hlink>
          <a:srgbClr val="A66C00"/>
        </a:hlink>
        <a:folHlink>
          <a:srgbClr val="9973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28282"/>
        </a:lt2>
        <a:accent1>
          <a:srgbClr val="B29800"/>
        </a:accent1>
        <a:accent2>
          <a:srgbClr val="C97C3C"/>
        </a:accent2>
        <a:accent3>
          <a:srgbClr val="FFFFFF"/>
        </a:accent3>
        <a:accent4>
          <a:srgbClr val="000000"/>
        </a:accent4>
        <a:accent5>
          <a:srgbClr val="D5CAAA"/>
        </a:accent5>
        <a:accent6>
          <a:srgbClr val="B67035"/>
        </a:accent6>
        <a:hlink>
          <a:srgbClr val="A66C00"/>
        </a:hlink>
        <a:folHlink>
          <a:srgbClr val="BF4F4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28282"/>
        </a:lt2>
        <a:accent1>
          <a:srgbClr val="2B9FD9"/>
        </a:accent1>
        <a:accent2>
          <a:srgbClr val="CC8500"/>
        </a:accent2>
        <a:accent3>
          <a:srgbClr val="FFFFFF"/>
        </a:accent3>
        <a:accent4>
          <a:srgbClr val="000000"/>
        </a:accent4>
        <a:accent5>
          <a:srgbClr val="ACCDE9"/>
        </a:accent5>
        <a:accent6>
          <a:srgbClr val="B97800"/>
        </a:accent6>
        <a:hlink>
          <a:srgbClr val="8A73BF"/>
        </a:hlink>
        <a:folHlink>
          <a:srgbClr val="2E994E"/>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828282"/>
        </a:lt2>
        <a:accent1>
          <a:srgbClr val="7AB236"/>
        </a:accent1>
        <a:accent2>
          <a:srgbClr val="CC527E"/>
        </a:accent2>
        <a:accent3>
          <a:srgbClr val="FFFFFF"/>
        </a:accent3>
        <a:accent4>
          <a:srgbClr val="000000"/>
        </a:accent4>
        <a:accent5>
          <a:srgbClr val="BED5AE"/>
        </a:accent5>
        <a:accent6>
          <a:srgbClr val="B94972"/>
        </a:accent6>
        <a:hlink>
          <a:srgbClr val="4D6BBF"/>
        </a:hlink>
        <a:folHlink>
          <a:srgbClr val="A66C00"/>
        </a:folHlink>
      </a:clrScheme>
      <a:clrMap bg1="lt1" tx1="dk1" bg2="lt2" tx2="dk2" accent1="accent1" accent2="accent2" accent3="accent3" accent4="accent4" accent5="accent5" accent6="accent6" hlink="hlink" folHlink="folHlink"/>
    </a:extraClrScheme>
    <a:extraClrScheme>
      <a:clrScheme name="1_Default Design 9">
        <a:dk1>
          <a:srgbClr val="000000"/>
        </a:dk1>
        <a:lt1>
          <a:srgbClr val="FFFFFF"/>
        </a:lt1>
        <a:dk2>
          <a:srgbClr val="000000"/>
        </a:dk2>
        <a:lt2>
          <a:srgbClr val="B2B2B2"/>
        </a:lt2>
        <a:accent1>
          <a:srgbClr val="009905"/>
        </a:accent1>
        <a:accent2>
          <a:srgbClr val="4D8C00"/>
        </a:accent2>
        <a:accent3>
          <a:srgbClr val="FFFFFF"/>
        </a:accent3>
        <a:accent4>
          <a:srgbClr val="000000"/>
        </a:accent4>
        <a:accent5>
          <a:srgbClr val="AACAAA"/>
        </a:accent5>
        <a:accent6>
          <a:srgbClr val="457E00"/>
        </a:accent6>
        <a:hlink>
          <a:srgbClr val="008004"/>
        </a:hlink>
        <a:folHlink>
          <a:srgbClr val="3F7300"/>
        </a:folHlink>
      </a:clrScheme>
      <a:clrMap bg1="lt1" tx1="dk1" bg2="lt2" tx2="dk2" accent1="accent1" accent2="accent2" accent3="accent3" accent4="accent4" accent5="accent5" accent6="accent6" hlink="hlink" folHlink="folHlink"/>
    </a:extraClrScheme>
    <a:extraClrScheme>
      <a:clrScheme name="1_Default Design 10">
        <a:dk1>
          <a:srgbClr val="000000"/>
        </a:dk1>
        <a:lt1>
          <a:srgbClr val="FFFFFF"/>
        </a:lt1>
        <a:dk2>
          <a:srgbClr val="000000"/>
        </a:dk2>
        <a:lt2>
          <a:srgbClr val="B2B2B2"/>
        </a:lt2>
        <a:accent1>
          <a:srgbClr val="00678C"/>
        </a:accent1>
        <a:accent2>
          <a:srgbClr val="5E8000"/>
        </a:accent2>
        <a:accent3>
          <a:srgbClr val="FFFFFF"/>
        </a:accent3>
        <a:accent4>
          <a:srgbClr val="000000"/>
        </a:accent4>
        <a:accent5>
          <a:srgbClr val="AAB8C5"/>
        </a:accent5>
        <a:accent6>
          <a:srgbClr val="547300"/>
        </a:accent6>
        <a:hlink>
          <a:srgbClr val="006E04"/>
        </a:hlink>
        <a:folHlink>
          <a:srgbClr val="666600"/>
        </a:folHlink>
      </a:clrScheme>
      <a:clrMap bg1="lt1" tx1="dk1" bg2="lt2" tx2="dk2" accent1="accent1" accent2="accent2" accent3="accent3" accent4="accent4" accent5="accent5" accent6="accent6" hlink="hlink" folHlink="folHlink"/>
    </a:extraClrScheme>
    <a:extraClrScheme>
      <a:clrScheme name="1_Default Design 11">
        <a:dk1>
          <a:srgbClr val="000000"/>
        </a:dk1>
        <a:lt1>
          <a:srgbClr val="FFFFFF"/>
        </a:lt1>
        <a:dk2>
          <a:srgbClr val="000000"/>
        </a:dk2>
        <a:lt2>
          <a:srgbClr val="B2B2B2"/>
        </a:lt2>
        <a:accent1>
          <a:srgbClr val="A65821"/>
        </a:accent1>
        <a:accent2>
          <a:srgbClr val="008004"/>
        </a:accent2>
        <a:accent3>
          <a:srgbClr val="FFFFFF"/>
        </a:accent3>
        <a:accent4>
          <a:srgbClr val="000000"/>
        </a:accent4>
        <a:accent5>
          <a:srgbClr val="D0B4AB"/>
        </a:accent5>
        <a:accent6>
          <a:srgbClr val="007303"/>
        </a:accent6>
        <a:hlink>
          <a:srgbClr val="8C2A60"/>
        </a:hlink>
        <a:folHlink>
          <a:srgbClr val="673380"/>
        </a:folHlink>
      </a:clrScheme>
      <a:clrMap bg1="lt1" tx1="dk1" bg2="lt2" tx2="dk2" accent1="accent1" accent2="accent2" accent3="accent3" accent4="accent4" accent5="accent5" accent6="accent6" hlink="hlink" folHlink="folHlink"/>
    </a:extraClrScheme>
    <a:extraClrScheme>
      <a:clrScheme name="1_Default Design 12">
        <a:dk1>
          <a:srgbClr val="000000"/>
        </a:dk1>
        <a:lt1>
          <a:srgbClr val="FFFFFF"/>
        </a:lt1>
        <a:dk2>
          <a:srgbClr val="000000"/>
        </a:dk2>
        <a:lt2>
          <a:srgbClr val="B2B2B2"/>
        </a:lt2>
        <a:accent1>
          <a:srgbClr val="B2403E"/>
        </a:accent1>
        <a:accent2>
          <a:srgbClr val="2D8064"/>
        </a:accent2>
        <a:accent3>
          <a:srgbClr val="FFFFFF"/>
        </a:accent3>
        <a:accent4>
          <a:srgbClr val="000000"/>
        </a:accent4>
        <a:accent5>
          <a:srgbClr val="D5AFAF"/>
        </a:accent5>
        <a:accent6>
          <a:srgbClr val="28735A"/>
        </a:accent6>
        <a:hlink>
          <a:srgbClr val="4D3F8C"/>
        </a:hlink>
        <a:folHlink>
          <a:srgbClr val="006E04"/>
        </a:folHlink>
      </a:clrScheme>
      <a:clrMap bg1="lt1" tx1="dk1" bg2="lt2" tx2="dk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828282"/>
        </a:lt2>
        <a:accent1>
          <a:srgbClr val="0052C0"/>
        </a:accent1>
        <a:accent2>
          <a:srgbClr val="3239BF"/>
        </a:accent2>
        <a:accent3>
          <a:srgbClr val="FFFFFF"/>
        </a:accent3>
        <a:accent4>
          <a:srgbClr val="000000"/>
        </a:accent4>
        <a:accent5>
          <a:srgbClr val="AAB3DC"/>
        </a:accent5>
        <a:accent6>
          <a:srgbClr val="2C33AD"/>
        </a:accent6>
        <a:hlink>
          <a:srgbClr val="004299"/>
        </a:hlink>
        <a:folHlink>
          <a:srgbClr val="282D99"/>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FFFFFF"/>
        </a:lt1>
        <a:dk2>
          <a:srgbClr val="000000"/>
        </a:dk2>
        <a:lt2>
          <a:srgbClr val="828282"/>
        </a:lt2>
        <a:accent1>
          <a:srgbClr val="6759B2"/>
        </a:accent1>
        <a:accent2>
          <a:srgbClr val="00708C"/>
        </a:accent2>
        <a:accent3>
          <a:srgbClr val="FFFFFF"/>
        </a:accent3>
        <a:accent4>
          <a:srgbClr val="000000"/>
        </a:accent4>
        <a:accent5>
          <a:srgbClr val="B8B5D5"/>
        </a:accent5>
        <a:accent6>
          <a:srgbClr val="00657E"/>
        </a:accent6>
        <a:hlink>
          <a:srgbClr val="0048A6"/>
        </a:hlink>
        <a:folHlink>
          <a:srgbClr val="742E99"/>
        </a:folHlink>
      </a:clrScheme>
      <a:clrMap bg1="lt1" tx1="dk1" bg2="lt2" tx2="dk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828282"/>
        </a:lt2>
        <a:accent1>
          <a:srgbClr val="A68500"/>
        </a:accent1>
        <a:accent2>
          <a:srgbClr val="2462B2"/>
        </a:accent2>
        <a:accent3>
          <a:srgbClr val="FFFFFF"/>
        </a:accent3>
        <a:accent4>
          <a:srgbClr val="000000"/>
        </a:accent4>
        <a:accent5>
          <a:srgbClr val="D0C2AA"/>
        </a:accent5>
        <a:accent6>
          <a:srgbClr val="2058A1"/>
        </a:accent6>
        <a:hlink>
          <a:srgbClr val="546E00"/>
        </a:hlink>
        <a:folHlink>
          <a:srgbClr val="803100"/>
        </a:folHlink>
      </a:clrScheme>
      <a:clrMap bg1="lt1" tx1="dk1" bg2="lt2" tx2="dk2" accent1="accent1" accent2="accent2" accent3="accent3" accent4="accent4" accent5="accent5" accent6="accent6" hlink="hlink" folHlink="folHlink"/>
    </a:extraClrScheme>
    <a:extraClrScheme>
      <a:clrScheme name="1_Default Design 16">
        <a:dk1>
          <a:srgbClr val="000000"/>
        </a:dk1>
        <a:lt1>
          <a:srgbClr val="FFFFFF"/>
        </a:lt1>
        <a:dk2>
          <a:srgbClr val="000000"/>
        </a:dk2>
        <a:lt2>
          <a:srgbClr val="828282"/>
        </a:lt2>
        <a:accent1>
          <a:srgbClr val="628000"/>
        </a:accent1>
        <a:accent2>
          <a:srgbClr val="8C5200"/>
        </a:accent2>
        <a:accent3>
          <a:srgbClr val="FFFFFF"/>
        </a:accent3>
        <a:accent4>
          <a:srgbClr val="000000"/>
        </a:accent4>
        <a:accent5>
          <a:srgbClr val="B7C0AA"/>
        </a:accent5>
        <a:accent6>
          <a:srgbClr val="7E4900"/>
        </a:accent6>
        <a:hlink>
          <a:srgbClr val="911D65"/>
        </a:hlink>
        <a:folHlink>
          <a:srgbClr val="00459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ind_3566_slide</Template>
  <TotalTime>2883</TotalTime>
  <Words>581</Words>
  <Application>Microsoft Office PowerPoint</Application>
  <PresentationFormat>On-screen Show (4:3)</PresentationFormat>
  <Paragraphs>76</Paragraphs>
  <Slides>11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11</vt:i4>
      </vt:variant>
    </vt:vector>
  </HeadingPairs>
  <TitlesOfParts>
    <vt:vector size="21" baseType="lpstr">
      <vt:lpstr>Arial</vt:lpstr>
      <vt:lpstr>Bernard MT Condensed</vt:lpstr>
      <vt:lpstr>Bookman Old Style</vt:lpstr>
      <vt:lpstr>Footlight MT Light</vt:lpstr>
      <vt:lpstr>Harrington</vt:lpstr>
      <vt:lpstr>Segoe Script</vt:lpstr>
      <vt:lpstr>Tahoma</vt:lpstr>
      <vt:lpstr>Wingdings</vt:lpstr>
      <vt:lpstr>ind_3566_slide</vt:lpstr>
      <vt:lpstr>1_Default Design</vt:lpstr>
      <vt:lpstr>PARTAI POLITIK dalam demokratisasi</vt:lpstr>
      <vt:lpstr>PENGERTIAN PARTAI POLITIK</vt:lpstr>
      <vt:lpstr>FUNGSI PARTAI POLITIK</vt:lpstr>
      <vt:lpstr>FAKSIONALISME PARPOL</vt:lpstr>
      <vt:lpstr>TIPE FAKSIONALISME</vt:lpstr>
      <vt:lpstr>FAKSIONALISME KOOPERATIF</vt:lpstr>
      <vt:lpstr>FAKSIONALISME KOMPETITIF</vt:lpstr>
      <vt:lpstr>FAKSIONALISME DEGENERATIF</vt:lpstr>
      <vt:lpstr>DEMOKRATISASI PARTAI POLITIK</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PELAKSANAAN PEMBANGUNAN NASIONAL DI INDONESIA</dc:title>
  <dc:creator>lenovo</dc:creator>
  <cp:lastModifiedBy>Tatik Rohmawati</cp:lastModifiedBy>
  <cp:revision>134</cp:revision>
  <dcterms:created xsi:type="dcterms:W3CDTF">2012-11-18T11:24:18Z</dcterms:created>
  <dcterms:modified xsi:type="dcterms:W3CDTF">2020-12-13T17:29:09Z</dcterms:modified>
</cp:coreProperties>
</file>