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310" r:id="rId4"/>
    <p:sldId id="295" r:id="rId5"/>
    <p:sldId id="296" r:id="rId6"/>
    <p:sldId id="297" r:id="rId7"/>
    <p:sldId id="305" r:id="rId8"/>
    <p:sldId id="298" r:id="rId9"/>
    <p:sldId id="299" r:id="rId10"/>
    <p:sldId id="302" r:id="rId11"/>
    <p:sldId id="303" r:id="rId12"/>
    <p:sldId id="304" r:id="rId13"/>
    <p:sldId id="306" r:id="rId14"/>
    <p:sldId id="307" r:id="rId15"/>
    <p:sldId id="309" r:id="rId16"/>
    <p:sldId id="308" r:id="rId17"/>
    <p:sldId id="311" r:id="rId18"/>
    <p:sldId id="300" r:id="rId19"/>
    <p:sldId id="301" r:id="rId20"/>
    <p:sldId id="312" r:id="rId21"/>
    <p:sldId id="313" r:id="rId22"/>
    <p:sldId id="314" r:id="rId23"/>
    <p:sldId id="291" r:id="rId24"/>
    <p:sldId id="316" r:id="rId25"/>
    <p:sldId id="315" r:id="rId26"/>
    <p:sldId id="282" r:id="rId2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41A"/>
    <a:srgbClr val="323F43"/>
    <a:srgbClr val="F68422"/>
    <a:srgbClr val="C3723B"/>
    <a:srgbClr val="35302B"/>
    <a:srgbClr val="796B5A"/>
    <a:srgbClr val="786747"/>
    <a:srgbClr val="60696C"/>
    <a:srgbClr val="E07A0C"/>
    <a:srgbClr val="668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D18A-91C5-4793-8E7F-D6BD7CAB9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20D0A2D9-650B-499B-BDE3-FCE9816AB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A426F11B-584C-44B2-AF63-2C12308D4F2F}"/>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5E317F48-F534-4216-BE8B-D9C26E1F37E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8EB93BF-F6F2-46C1-A863-7EA3F1B056A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91305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7DE6-BD55-4109-ABDD-0A80AA910F14}"/>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D04F901-831B-4CF6-85D0-BBFAB24D4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CFFC905-4475-47C7-A3C8-A0DC2D688A0C}"/>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9B718B33-263E-4728-A42A-3F9E32F5E2D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AEF716E-A904-44BB-B971-088916570F6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9234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98312-643A-4057-9C58-6826B4046F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3101A03E-7574-483F-B3D2-7D49FDA7D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23F8170-BBB0-4DD5-85DA-349E3B43FFBD}"/>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287F3830-D178-497B-A0D6-DAADF54DCA3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C29A1FA-805C-43D8-8099-C1E93DBE60E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57298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DB55-916B-425F-B3E9-06F513FC84E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91F19E2-2999-4D99-949B-B83A2E6E3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3167E95-DE59-46D3-9EBF-31E895C3E995}"/>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AE601AF4-EA8F-45F3-B8FF-8D2D2B03342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A440FA0-BFB9-4A52-81A5-FDAD6440704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6086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09D9-95FC-43E9-85A1-9348E424C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31F7D505-36BD-43E0-AAA0-46D7441D6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7F4BA-89B4-4631-ADA7-658B76DF72A4}"/>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624E0378-4916-42DE-B370-932CD24B3F3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C350615-3E24-4EE9-B809-9B58D3DAE273}"/>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28684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9B87-7437-41BD-85F4-F231C8795B7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4234BD3-0168-4392-A998-1E596C0F8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40B091A-BA6E-4A86-AC6D-0EEBAC7C2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1B168FC7-8B15-4B79-A15E-DAEC985251FC}"/>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6" name="Footer Placeholder 5">
            <a:extLst>
              <a:ext uri="{FF2B5EF4-FFF2-40B4-BE49-F238E27FC236}">
                <a16:creationId xmlns:a16="http://schemas.microsoft.com/office/drawing/2014/main" id="{E35E4106-4BFE-4C2E-852A-AB429FBE576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EA981D3-1A64-440E-8E29-EC2813EC54DF}"/>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2014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98F3-9A23-4768-81C4-6ECACD881FB2}"/>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A120BE25-C7C5-4BDF-A0F9-EE494032D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653C6-7D77-47FC-A1A4-23ABDBADC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8B13A4E-6E17-495A-B61D-2E09FBAF7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6294A-1909-4AA6-A962-AFBE15EDA4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EB6783ED-A805-4D7C-BCC6-EC05DA7DDAD2}"/>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8" name="Footer Placeholder 7">
            <a:extLst>
              <a:ext uri="{FF2B5EF4-FFF2-40B4-BE49-F238E27FC236}">
                <a16:creationId xmlns:a16="http://schemas.microsoft.com/office/drawing/2014/main" id="{4BD28A30-C20B-49DB-94A6-8385BB7AFE2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9F09AA6A-82C8-4338-9495-EECBCBA5E13C}"/>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8337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CC54-2505-4E62-80BD-337F75D01190}"/>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1C0F6E79-F7DC-4AD1-8426-5563390883F2}"/>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4" name="Footer Placeholder 3">
            <a:extLst>
              <a:ext uri="{FF2B5EF4-FFF2-40B4-BE49-F238E27FC236}">
                <a16:creationId xmlns:a16="http://schemas.microsoft.com/office/drawing/2014/main" id="{7059A187-A721-4F99-AA14-D3BC01E1DAAF}"/>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84477261-2539-49A6-8B4D-A1C3583AAB3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01813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1FC9A-2FFA-40FE-9CCE-FC81834EE631}"/>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3" name="Footer Placeholder 2">
            <a:extLst>
              <a:ext uri="{FF2B5EF4-FFF2-40B4-BE49-F238E27FC236}">
                <a16:creationId xmlns:a16="http://schemas.microsoft.com/office/drawing/2014/main" id="{E24DBEA9-8584-47DC-8446-1D164C38233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25B0FDB1-F1CE-4F0F-847C-86319A2E494B}"/>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8452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3EA7-803B-4303-B8AA-3F905332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80901C70-98D7-4EB3-A6D2-8C00E7981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2B6CD780-4D5D-412F-B4CD-80E15B1DC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3FF9F-AF7C-42BF-885B-BD5D933311D8}"/>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6" name="Footer Placeholder 5">
            <a:extLst>
              <a:ext uri="{FF2B5EF4-FFF2-40B4-BE49-F238E27FC236}">
                <a16:creationId xmlns:a16="http://schemas.microsoft.com/office/drawing/2014/main" id="{453586D9-9F2B-4F28-82C1-0DFAB60FD13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724F7F0A-B207-47DF-B7F8-AEF4DFB078D0}"/>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64893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74AE-F51F-44C1-8BAD-01EB1AA29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A3EC0A9-8126-4369-BFA8-8073D0ACF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F788DC14-A4ED-462C-BFA5-27371579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96462-181B-49E3-AC65-B1E91262301E}"/>
              </a:ext>
            </a:extLst>
          </p:cNvPr>
          <p:cNvSpPr>
            <a:spLocks noGrp="1"/>
          </p:cNvSpPr>
          <p:nvPr>
            <p:ph type="dt" sz="half" idx="10"/>
          </p:nvPr>
        </p:nvSpPr>
        <p:spPr/>
        <p:txBody>
          <a:bodyPr/>
          <a:lstStyle/>
          <a:p>
            <a:fld id="{2FB87926-14FE-4B9B-9BDA-13BA312DFFF2}" type="datetimeFigureOut">
              <a:rPr lang="id-ID" smtClean="0"/>
              <a:t>29/12/2020</a:t>
            </a:fld>
            <a:endParaRPr lang="id-ID"/>
          </a:p>
        </p:txBody>
      </p:sp>
      <p:sp>
        <p:nvSpPr>
          <p:cNvPr id="6" name="Footer Placeholder 5">
            <a:extLst>
              <a:ext uri="{FF2B5EF4-FFF2-40B4-BE49-F238E27FC236}">
                <a16:creationId xmlns:a16="http://schemas.microsoft.com/office/drawing/2014/main" id="{66D9B41A-AC6A-4DB2-9769-8A5CE3C5A59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4D1821B-4430-4326-A4DD-C54DB0C09DD5}"/>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22361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99E78-CF00-4000-AD2E-2A358A72C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3D52E94-E0D4-4152-B9E7-3E9F54E1F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9B4DCA-6CF3-416A-837C-623927C0A2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7926-14FE-4B9B-9BDA-13BA312DFFF2}" type="datetimeFigureOut">
              <a:rPr lang="id-ID" smtClean="0"/>
              <a:t>29/12/2020</a:t>
            </a:fld>
            <a:endParaRPr lang="id-ID"/>
          </a:p>
        </p:txBody>
      </p:sp>
      <p:sp>
        <p:nvSpPr>
          <p:cNvPr id="5" name="Footer Placeholder 4">
            <a:extLst>
              <a:ext uri="{FF2B5EF4-FFF2-40B4-BE49-F238E27FC236}">
                <a16:creationId xmlns:a16="http://schemas.microsoft.com/office/drawing/2014/main" id="{52AA7E2F-F68A-4040-B56B-3F23480F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066697D5-18F3-48D1-8D2F-C4B4BD385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0B60C-BB81-403C-860E-C0CEB9146856}" type="slidenum">
              <a:rPr lang="id-ID" smtClean="0"/>
              <a:t>‹#›</a:t>
            </a:fld>
            <a:endParaRPr lang="id-ID"/>
          </a:p>
        </p:txBody>
      </p:sp>
    </p:spTree>
    <p:extLst>
      <p:ext uri="{BB962C8B-B14F-4D97-AF65-F5344CB8AC3E}">
        <p14:creationId xmlns:p14="http://schemas.microsoft.com/office/powerpoint/2010/main" val="254756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3.bp.blogspot.com/-Wq_ZcdnTDJg/VCPTpPqnKYI/AAAAAAAAAPc/LlPjSwoa6HE/s1600/meja+afdruk+sablon.JPG"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3.bp.blogspot.com/-AhwNz0yw_NI/VCPKx4PKhKI/AAAAAAAAAOk/ogWzaMnpkSs/s1600/obat+afdruk+bremol+tex.jpg" TargetMode="External"/><Relationship Id="rId1" Type="http://schemas.openxmlformats.org/officeDocument/2006/relationships/slideLayout" Target="../slideLayouts/slideLayout1.xml"/><Relationship Id="rId6" Type="http://schemas.openxmlformats.org/officeDocument/2006/relationships/hyperlink" Target="http://4.bp.blogspot.com/-R0044W--Wpo/VCPQ9RD3wLI/AAAAAAAAAPI/Vw7c-dCrSSc/s1600/hair+dryer.JPG"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3.bp.blogspot.com/--CfpJHl1XHA/VCYa1sw_vLI/AAAAAAAAAP8/vsIcMgGZFUY/s1600/screen+sablon+bersih.JPG" TargetMode="External"/><Relationship Id="rId4" Type="http://schemas.openxmlformats.org/officeDocument/2006/relationships/hyperlink" Target="http://3.bp.blogspot.com/-p9WsMYQL6kA/VCPO-CddmHI/AAAAAAAAAO8/kegcMp6NhpE/s1600/coater.jpg" TargetMode="Externa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3.bp.blogspot.com/--brOQidV-wc/VCYbkvYqOqI/AAAAAAAAAQE/ulZAaq7-ruc/s1600/cara+memakai+coater.JPG"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3.bp.blogspot.com/-k2y4CX8HTdY/VCYcTc5Fy2I/AAAAAAAAAQc/NLQVDzYaNFE/s1600/cara+afdruk+film+sablon4.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3.bp.blogspot.com/-MTYw2Hntg0g/VCYh2H-qMMI/AAAAAAAAARY/WsljfWG6-Qg/s1600/cara+afdruk+film+sablon3.jpg" TargetMode="Externa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1.bp.blogspot.com/-34APJDqnbeQ/VCYjAUyKZyI/AAAAAAAAARk/lfro-i8oIzU/s1600/penguat+afdruk.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hyperlink" Target="http://2.bp.blogspot.com/-k73eEkdRIuM/VCYhhgHLDRI/AAAAAAAAARQ/0vzSLT1EGyI/s1600/cara+afdruk+film+sablon1.jpg" TargetMode="External"/><Relationship Id="rId2" Type="http://schemas.openxmlformats.org/officeDocument/2006/relationships/hyperlink" Target="http://1.bp.blogspot.com/-H6jCrpfCd4c/VCYfJ0_HWCI/AAAAAAAAAQo/fJSancA_uv8/s1600/setting+afdruk.JPG" TargetMode="Externa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3.bp.blogspot.com/-omAESWglc-k/VCYg0Zoi91I/AAAAAAAAARE/-JDgdDDDzPc/s1600/cara+afdruk+film+sablon2.jpg"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8.jpeg"/><Relationship Id="rId2" Type="http://schemas.openxmlformats.org/officeDocument/2006/relationships/hyperlink" Target="http://1.bp.blogspot.com/-hJJK743AAgk/VCYZ1ZdThCI/AAAAAAAAAP0/hZ0zcpX1kSU/s1600/obat+afdruk+bremol+tex.jpg" TargetMode="External"/><Relationship Id="rId1" Type="http://schemas.openxmlformats.org/officeDocument/2006/relationships/slideLayout" Target="../slideLayouts/slideLayout1.xml"/><Relationship Id="rId6" Type="http://schemas.openxmlformats.org/officeDocument/2006/relationships/hyperlink" Target="http://1.bp.blogspot.com/-DmDm0M5jhSo/VCYblnJobsI/AAAAAAAAAQQ/m0Q8KZqgyx0/s1600/obat+afdruk+kartu+perdana.jpg" TargetMode="External"/><Relationship Id="rId5" Type="http://schemas.openxmlformats.org/officeDocument/2006/relationships/image" Target="../media/image19.jpeg"/><Relationship Id="rId4" Type="http://schemas.openxmlformats.org/officeDocument/2006/relationships/hyperlink" Target="http://3.bp.blogspot.com/--CfpJHl1XHA/VCYa1sw_vLI/AAAAAAAAAP8/vsIcMgGZFUY/s1600/screen+sablon+bersih.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27297" y="-28638"/>
            <a:ext cx="12296634" cy="700264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46C1457-4A78-4FB7-B05F-D88E81C4D3BC}"/>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7" name="Rectangle 6">
            <a:extLst>
              <a:ext uri="{FF2B5EF4-FFF2-40B4-BE49-F238E27FC236}">
                <a16:creationId xmlns:a16="http://schemas.microsoft.com/office/drawing/2014/main" id="{9E8C50E2-ADC4-487F-A9BC-15D1DBAD5FCD}"/>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274A99C7-086C-4866-A163-E0BED38ACE6D}"/>
              </a:ext>
            </a:extLst>
          </p:cNvPr>
          <p:cNvGrpSpPr/>
          <p:nvPr/>
        </p:nvGrpSpPr>
        <p:grpSpPr>
          <a:xfrm>
            <a:off x="3538939" y="2469969"/>
            <a:ext cx="3710376" cy="2400657"/>
            <a:chOff x="3792556" y="2633029"/>
            <a:chExt cx="5052561" cy="2400657"/>
          </a:xfrm>
        </p:grpSpPr>
        <p:sp>
          <p:nvSpPr>
            <p:cNvPr id="5" name="Rectangle 4">
              <a:extLst>
                <a:ext uri="{FF2B5EF4-FFF2-40B4-BE49-F238E27FC236}">
                  <a16:creationId xmlns:a16="http://schemas.microsoft.com/office/drawing/2014/main" id="{BC3FCBE1-FED9-4ACF-BE14-D556C5D32784}"/>
                </a:ext>
              </a:extLst>
            </p:cNvPr>
            <p:cNvSpPr/>
            <p:nvPr/>
          </p:nvSpPr>
          <p:spPr>
            <a:xfrm>
              <a:off x="3792556" y="2633029"/>
              <a:ext cx="4977382" cy="2400657"/>
            </a:xfrm>
            <a:prstGeom prst="rect">
              <a:avLst/>
            </a:prstGeom>
          </p:spPr>
          <p:txBody>
            <a:bodyPr wrap="none">
              <a:spAutoFit/>
            </a:bodyPr>
            <a:lstStyle/>
            <a:p>
              <a:r>
                <a:rPr lang="en-US" sz="15000" b="1" dirty="0">
                  <a:solidFill>
                    <a:schemeClr val="bg1"/>
                  </a:solidFill>
                  <a:latin typeface="Okta Bold" panose="00000800000000000000" pitchFamily="50" charset="0"/>
                  <a:ea typeface="Calibri" panose="020F0502020204030204" pitchFamily="34" charset="0"/>
                  <a:cs typeface="Times New Roman" panose="02020603050405020304" pitchFamily="18" charset="0"/>
                </a:rPr>
                <a:t>M12</a:t>
              </a:r>
              <a:endParaRPr lang="id-ID" sz="15000" dirty="0">
                <a:solidFill>
                  <a:schemeClr val="bg1"/>
                </a:solidFill>
                <a:latin typeface="Okta Bold" panose="00000800000000000000" pitchFamily="50" charset="0"/>
              </a:endParaRPr>
            </a:p>
          </p:txBody>
        </p:sp>
        <p:sp>
          <p:nvSpPr>
            <p:cNvPr id="10" name="Rectangle 9">
              <a:extLst>
                <a:ext uri="{FF2B5EF4-FFF2-40B4-BE49-F238E27FC236}">
                  <a16:creationId xmlns:a16="http://schemas.microsoft.com/office/drawing/2014/main" id="{1A4E1D2B-9BE2-468E-8FAF-98557DE37EAC}"/>
                </a:ext>
              </a:extLst>
            </p:cNvPr>
            <p:cNvSpPr/>
            <p:nvPr/>
          </p:nvSpPr>
          <p:spPr>
            <a:xfrm>
              <a:off x="8375117" y="3265542"/>
              <a:ext cx="470000" cy="1323439"/>
            </a:xfrm>
            <a:prstGeom prst="rect">
              <a:avLst/>
            </a:prstGeom>
          </p:spPr>
          <p:txBody>
            <a:bodyPr wrap="none">
              <a:spAutoFit/>
            </a:bodyPr>
            <a:lstStyle/>
            <a:p>
              <a:r>
                <a:rPr lang="nn-NO" sz="8000" b="1" dirty="0">
                  <a:solidFill>
                    <a:srgbClr val="FF0000"/>
                  </a:solidFill>
                  <a:latin typeface="Arial" panose="020B0604020202020204" pitchFamily="34" charset="0"/>
                </a:rPr>
                <a:t>.</a:t>
              </a:r>
            </a:p>
          </p:txBody>
        </p:sp>
      </p:gr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12" name="Rectangle 11">
            <a:extLst>
              <a:ext uri="{FF2B5EF4-FFF2-40B4-BE49-F238E27FC236}">
                <a16:creationId xmlns:a16="http://schemas.microsoft.com/office/drawing/2014/main" id="{16F678E0-0BA7-48D4-8260-00ED2580328B}"/>
              </a:ext>
            </a:extLst>
          </p:cNvPr>
          <p:cNvSpPr/>
          <p:nvPr/>
        </p:nvSpPr>
        <p:spPr>
          <a:xfrm>
            <a:off x="7503395" y="2945830"/>
            <a:ext cx="3744679" cy="923330"/>
          </a:xfrm>
          <a:prstGeom prst="rect">
            <a:avLst/>
          </a:prstGeom>
        </p:spPr>
        <p:txBody>
          <a:bodyPr wrap="none">
            <a:spAutoFit/>
          </a:bodyPr>
          <a:lstStyle/>
          <a:p>
            <a:r>
              <a:rPr lang="en-US" altLang="id-ID" sz="5400" b="1" dirty="0" err="1">
                <a:solidFill>
                  <a:schemeClr val="bg1"/>
                </a:solidFill>
              </a:rPr>
              <a:t>Cetak</a:t>
            </a:r>
            <a:r>
              <a:rPr lang="en-US" altLang="id-ID" sz="5400" b="1" dirty="0">
                <a:solidFill>
                  <a:schemeClr val="bg1"/>
                </a:solidFill>
              </a:rPr>
              <a:t> </a:t>
            </a:r>
            <a:r>
              <a:rPr lang="en-US" altLang="id-ID" sz="5400" b="1" dirty="0" err="1">
                <a:solidFill>
                  <a:schemeClr val="bg1"/>
                </a:solidFill>
              </a:rPr>
              <a:t>Saring</a:t>
            </a:r>
            <a:endParaRPr lang="id-ID" sz="2400" b="1" dirty="0">
              <a:solidFill>
                <a:schemeClr val="bg1"/>
              </a:solidFill>
              <a:effectLst/>
              <a:latin typeface="Okta Bold" panose="00000800000000000000" pitchFamily="50"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C6A5AC3-4938-42B0-8F53-AB4906E196D7}"/>
              </a:ext>
            </a:extLst>
          </p:cNvPr>
          <p:cNvSpPr/>
          <p:nvPr/>
        </p:nvSpPr>
        <p:spPr>
          <a:xfrm>
            <a:off x="7267165" y="2810416"/>
            <a:ext cx="122228"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184C081A-B344-43BA-87A4-F186780F8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161" y="2741864"/>
            <a:ext cx="1567800" cy="1567800"/>
          </a:xfrm>
          <a:prstGeom prst="rect">
            <a:avLst/>
          </a:prstGeom>
        </p:spPr>
      </p:pic>
      <p:sp>
        <p:nvSpPr>
          <p:cNvPr id="19" name="TextBox 18">
            <a:extLst>
              <a:ext uri="{FF2B5EF4-FFF2-40B4-BE49-F238E27FC236}">
                <a16:creationId xmlns:a16="http://schemas.microsoft.com/office/drawing/2014/main" id="{A738CC90-F42E-4308-9C55-80CE8BA241A9}"/>
              </a:ext>
            </a:extLst>
          </p:cNvPr>
          <p:cNvSpPr txBox="1"/>
          <p:nvPr/>
        </p:nvSpPr>
        <p:spPr>
          <a:xfrm>
            <a:off x="7503395" y="3724890"/>
            <a:ext cx="3643430" cy="369332"/>
          </a:xfrm>
          <a:prstGeom prst="rect">
            <a:avLst/>
          </a:prstGeom>
          <a:noFill/>
        </p:spPr>
        <p:txBody>
          <a:bodyPr wrap="squar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Tree>
    <p:extLst>
      <p:ext uri="{BB962C8B-B14F-4D97-AF65-F5344CB8AC3E}">
        <p14:creationId xmlns:p14="http://schemas.microsoft.com/office/powerpoint/2010/main" val="38282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18A29613-7B9C-4DDD-A2B4-5DFDDEEF35A9}"/>
              </a:ext>
            </a:extLst>
          </p:cNvPr>
          <p:cNvSpPr txBox="1"/>
          <p:nvPr/>
        </p:nvSpPr>
        <p:spPr>
          <a:xfrm>
            <a:off x="836195" y="1797784"/>
            <a:ext cx="6100010" cy="1631216"/>
          </a:xfrm>
          <a:prstGeom prst="rect">
            <a:avLst/>
          </a:prstGeom>
          <a:noFill/>
        </p:spPr>
        <p:txBody>
          <a:bodyPr wrap="square">
            <a:spAutoFit/>
          </a:bodyPr>
          <a:lstStyle/>
          <a:p>
            <a:pPr marL="457200" indent="-457200">
              <a:buFont typeface="+mj-lt"/>
              <a:buAutoNum type="arabicPeriod"/>
            </a:pPr>
            <a:r>
              <a:rPr lang="id-ID" altLang="id-ID" sz="2000">
                <a:solidFill>
                  <a:schemeClr val="bg1"/>
                </a:solidFill>
              </a:rPr>
              <a:t>Screen</a:t>
            </a:r>
          </a:p>
          <a:p>
            <a:pPr marL="457200" indent="-457200">
              <a:buFont typeface="+mj-lt"/>
              <a:buAutoNum type="arabicPeriod"/>
            </a:pPr>
            <a:r>
              <a:rPr lang="id-ID" altLang="id-ID" sz="2000">
                <a:solidFill>
                  <a:schemeClr val="bg1"/>
                </a:solidFill>
              </a:rPr>
              <a:t>Obat afdruk (emulsion dan senaitizer)</a:t>
            </a:r>
          </a:p>
          <a:p>
            <a:pPr marL="457200" indent="-457200">
              <a:buFont typeface="+mj-lt"/>
              <a:buAutoNum type="arabicPeriod"/>
            </a:pPr>
            <a:r>
              <a:rPr lang="id-ID" altLang="id-ID" sz="2000">
                <a:solidFill>
                  <a:schemeClr val="bg1"/>
                </a:solidFill>
              </a:rPr>
              <a:t>Coater</a:t>
            </a:r>
          </a:p>
          <a:p>
            <a:pPr marL="457200" indent="-457200">
              <a:buFont typeface="+mj-lt"/>
              <a:buAutoNum type="arabicPeriod"/>
            </a:pPr>
            <a:r>
              <a:rPr lang="id-ID" altLang="id-ID" sz="2000">
                <a:solidFill>
                  <a:schemeClr val="bg1"/>
                </a:solidFill>
              </a:rPr>
              <a:t>Rakel</a:t>
            </a:r>
          </a:p>
          <a:p>
            <a:pPr marL="457200" indent="-457200">
              <a:buFont typeface="+mj-lt"/>
              <a:buAutoNum type="arabicPeriod"/>
            </a:pPr>
            <a:r>
              <a:rPr lang="id-ID" altLang="id-ID" sz="2000">
                <a:solidFill>
                  <a:schemeClr val="bg1"/>
                </a:solidFill>
              </a:rPr>
              <a:t>Semprotan air</a:t>
            </a:r>
            <a:endParaRPr lang="id-ID" altLang="id-ID" sz="2000" dirty="0">
              <a:solidFill>
                <a:schemeClr val="bg1"/>
              </a:solidFill>
            </a:endParaRPr>
          </a:p>
        </p:txBody>
      </p:sp>
      <p:sp>
        <p:nvSpPr>
          <p:cNvPr id="10" name="TextBox 9">
            <a:extLst>
              <a:ext uri="{FF2B5EF4-FFF2-40B4-BE49-F238E27FC236}">
                <a16:creationId xmlns:a16="http://schemas.microsoft.com/office/drawing/2014/main" id="{AC05DA37-0308-41AB-8706-F0A6C2650C4A}"/>
              </a:ext>
            </a:extLst>
          </p:cNvPr>
          <p:cNvSpPr txBox="1"/>
          <p:nvPr/>
        </p:nvSpPr>
        <p:spPr>
          <a:xfrm>
            <a:off x="836195" y="782836"/>
            <a:ext cx="6100010" cy="707886"/>
          </a:xfrm>
          <a:prstGeom prst="rect">
            <a:avLst/>
          </a:prstGeom>
          <a:noFill/>
        </p:spPr>
        <p:txBody>
          <a:bodyPr wrap="square">
            <a:spAutoFit/>
          </a:bodyPr>
          <a:lstStyle/>
          <a:p>
            <a:pPr eaLnBrk="1" hangingPunct="1">
              <a:spcBef>
                <a:spcPct val="20000"/>
              </a:spcBef>
              <a:buClr>
                <a:schemeClr val="folHlink"/>
              </a:buClr>
              <a:buSzPct val="60000"/>
              <a:buFont typeface="Wingdings" panose="05000000000000000000" pitchFamily="2" charset="2"/>
              <a:buNone/>
            </a:pPr>
            <a:r>
              <a:rPr lang="id-ID" altLang="id-ID" sz="4000" b="1" dirty="0">
                <a:solidFill>
                  <a:schemeClr val="bg1"/>
                </a:solidFill>
              </a:rPr>
              <a:t>Alat-alat yang dibutuhkan</a:t>
            </a:r>
          </a:p>
        </p:txBody>
      </p:sp>
      <p:pic>
        <p:nvPicPr>
          <p:cNvPr id="11" name="Picture 4" descr="coating_screen.jpg">
            <a:extLst>
              <a:ext uri="{FF2B5EF4-FFF2-40B4-BE49-F238E27FC236}">
                <a16:creationId xmlns:a16="http://schemas.microsoft.com/office/drawing/2014/main" id="{D22245F5-AB4A-4C81-A764-F1573D162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93" y="4019684"/>
            <a:ext cx="2650202" cy="19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tencil.jpg">
            <a:extLst>
              <a:ext uri="{FF2B5EF4-FFF2-40B4-BE49-F238E27FC236}">
                <a16:creationId xmlns:a16="http://schemas.microsoft.com/office/drawing/2014/main" id="{E9C44413-CD1C-4DC4-BDF4-3D275A9D0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32" y="3996680"/>
            <a:ext cx="2645601" cy="19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49D5B4BC-293D-4C0A-8050-17959157A0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2770" y="3996680"/>
            <a:ext cx="2654803" cy="198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78099C4C-E7AE-4128-85B5-C73380BEA4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00910" y="4019686"/>
            <a:ext cx="2857249" cy="196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632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2">
            <a:extLst>
              <a:ext uri="{FF2B5EF4-FFF2-40B4-BE49-F238E27FC236}">
                <a16:creationId xmlns:a16="http://schemas.microsoft.com/office/drawing/2014/main" id="{5A72951C-4E93-46B4-BD36-86299C514E08}"/>
              </a:ext>
            </a:extLst>
          </p:cNvPr>
          <p:cNvSpPr txBox="1">
            <a:spLocks noChangeArrowheads="1"/>
          </p:cNvSpPr>
          <p:nvPr/>
        </p:nvSpPr>
        <p:spPr bwMode="auto">
          <a:xfrm>
            <a:off x="660696" y="582216"/>
            <a:ext cx="7793037" cy="93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id-ID" altLang="id-ID" sz="4000" b="1" dirty="0">
                <a:solidFill>
                  <a:schemeClr val="bg1"/>
                </a:solidFill>
                <a:latin typeface="+mn-lt"/>
              </a:rPr>
              <a:t>Screen Sablon</a:t>
            </a:r>
          </a:p>
        </p:txBody>
      </p:sp>
      <p:sp>
        <p:nvSpPr>
          <p:cNvPr id="12" name="TextBox 1">
            <a:extLst>
              <a:ext uri="{FF2B5EF4-FFF2-40B4-BE49-F238E27FC236}">
                <a16:creationId xmlns:a16="http://schemas.microsoft.com/office/drawing/2014/main" id="{35711CFF-EC74-469A-8D44-57AB19733AD4}"/>
              </a:ext>
            </a:extLst>
          </p:cNvPr>
          <p:cNvSpPr txBox="1">
            <a:spLocks noChangeArrowheads="1"/>
          </p:cNvSpPr>
          <p:nvPr/>
        </p:nvSpPr>
        <p:spPr bwMode="auto">
          <a:xfrm>
            <a:off x="660696" y="1341853"/>
            <a:ext cx="7924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buFontTx/>
              <a:buAutoNum type="arabicPeriod"/>
            </a:pPr>
            <a:r>
              <a:rPr lang="id-ID" altLang="id-ID" sz="2000" dirty="0">
                <a:solidFill>
                  <a:schemeClr val="bg1"/>
                </a:solidFill>
                <a:latin typeface="+mn-lt"/>
              </a:rPr>
              <a:t>Screen T 54</a:t>
            </a:r>
          </a:p>
          <a:p>
            <a:pPr>
              <a:buFontTx/>
              <a:buAutoNum type="arabicPeriod"/>
            </a:pPr>
            <a:r>
              <a:rPr lang="id-ID" altLang="id-ID" sz="2000" dirty="0">
                <a:solidFill>
                  <a:schemeClr val="bg1"/>
                </a:solidFill>
                <a:latin typeface="+mn-lt"/>
              </a:rPr>
              <a:t>Screen T 61</a:t>
            </a:r>
          </a:p>
          <a:p>
            <a:pPr>
              <a:buFontTx/>
              <a:buAutoNum type="arabicPeriod"/>
            </a:pPr>
            <a:r>
              <a:rPr lang="id-ID" altLang="id-ID" sz="2000" dirty="0">
                <a:solidFill>
                  <a:schemeClr val="bg1"/>
                </a:solidFill>
                <a:latin typeface="+mn-lt"/>
              </a:rPr>
              <a:t>Screen T 77 / T 14</a:t>
            </a:r>
          </a:p>
          <a:p>
            <a:pPr>
              <a:buFontTx/>
              <a:buAutoNum type="arabicPeriod"/>
            </a:pPr>
            <a:r>
              <a:rPr lang="id-ID" altLang="id-ID" sz="2000" dirty="0">
                <a:solidFill>
                  <a:schemeClr val="bg1"/>
                </a:solidFill>
                <a:latin typeface="+mn-lt"/>
              </a:rPr>
              <a:t>Screen T 90 – Plastisol / Karton</a:t>
            </a:r>
          </a:p>
          <a:p>
            <a:pPr>
              <a:buFontTx/>
              <a:buAutoNum type="arabicPeriod"/>
            </a:pPr>
            <a:r>
              <a:rPr lang="id-ID" altLang="id-ID" sz="2000" dirty="0">
                <a:solidFill>
                  <a:schemeClr val="bg1"/>
                </a:solidFill>
                <a:latin typeface="+mn-lt"/>
              </a:rPr>
              <a:t>Screen T 120 – Plastisol / Plastik</a:t>
            </a:r>
          </a:p>
          <a:p>
            <a:pPr>
              <a:buFontTx/>
              <a:buAutoNum type="arabicPeriod"/>
            </a:pPr>
            <a:r>
              <a:rPr lang="id-ID" altLang="id-ID" sz="2000" dirty="0">
                <a:solidFill>
                  <a:schemeClr val="bg1"/>
                </a:solidFill>
                <a:latin typeface="+mn-lt"/>
              </a:rPr>
              <a:t>Screen T 150 – Kertas / Stiker / Plastik</a:t>
            </a:r>
          </a:p>
          <a:p>
            <a:pPr>
              <a:buFontTx/>
              <a:buAutoNum type="arabicPeriod"/>
            </a:pPr>
            <a:r>
              <a:rPr lang="id-ID" altLang="id-ID" sz="2000" dirty="0">
                <a:solidFill>
                  <a:schemeClr val="bg1"/>
                </a:solidFill>
                <a:latin typeface="+mn-lt"/>
              </a:rPr>
              <a:t>Screen 200 S - Raster</a:t>
            </a:r>
          </a:p>
        </p:txBody>
      </p:sp>
      <p:sp>
        <p:nvSpPr>
          <p:cNvPr id="13" name="Rectangle 2">
            <a:extLst>
              <a:ext uri="{FF2B5EF4-FFF2-40B4-BE49-F238E27FC236}">
                <a16:creationId xmlns:a16="http://schemas.microsoft.com/office/drawing/2014/main" id="{70263D3A-7D49-4B5F-8141-25CCC5D44710}"/>
              </a:ext>
            </a:extLst>
          </p:cNvPr>
          <p:cNvSpPr txBox="1">
            <a:spLocks noChangeArrowheads="1"/>
          </p:cNvSpPr>
          <p:nvPr/>
        </p:nvSpPr>
        <p:spPr bwMode="auto">
          <a:xfrm>
            <a:off x="5532824" y="475774"/>
            <a:ext cx="7793037" cy="93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id-ID" sz="4000" b="1" dirty="0" err="1">
                <a:solidFill>
                  <a:schemeClr val="bg1"/>
                </a:solidFill>
                <a:latin typeface="+mn-lt"/>
              </a:rPr>
              <a:t>Tinta</a:t>
            </a:r>
            <a:r>
              <a:rPr lang="id-ID" altLang="id-ID" sz="4000" b="1" dirty="0">
                <a:solidFill>
                  <a:schemeClr val="bg1"/>
                </a:solidFill>
                <a:latin typeface="+mn-lt"/>
              </a:rPr>
              <a:t> Sablon</a:t>
            </a:r>
          </a:p>
        </p:txBody>
      </p:sp>
      <p:sp>
        <p:nvSpPr>
          <p:cNvPr id="15" name="TextBox 1">
            <a:extLst>
              <a:ext uri="{FF2B5EF4-FFF2-40B4-BE49-F238E27FC236}">
                <a16:creationId xmlns:a16="http://schemas.microsoft.com/office/drawing/2014/main" id="{4A9282FB-638D-45CD-8C79-7870CF0B533A}"/>
              </a:ext>
            </a:extLst>
          </p:cNvPr>
          <p:cNvSpPr txBox="1">
            <a:spLocks noChangeArrowheads="1"/>
          </p:cNvSpPr>
          <p:nvPr/>
        </p:nvSpPr>
        <p:spPr bwMode="auto">
          <a:xfrm>
            <a:off x="5532824" y="1169675"/>
            <a:ext cx="3810000" cy="2554545"/>
          </a:xfrm>
          <a:prstGeom prst="rect">
            <a:avLst/>
          </a:prstGeom>
          <a:noFill/>
          <a:ln>
            <a:noFill/>
          </a:ln>
        </p:spPr>
        <p:txBody>
          <a:bodyP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indent="0">
              <a:defRPr/>
            </a:pPr>
            <a:r>
              <a:rPr lang="id-ID" altLang="id-ID" sz="2000" dirty="0">
                <a:solidFill>
                  <a:schemeClr val="bg1"/>
                </a:solidFill>
                <a:latin typeface="+mn-lt"/>
              </a:rPr>
              <a:t>Water base</a:t>
            </a:r>
          </a:p>
          <a:p>
            <a:pPr>
              <a:defRPr/>
            </a:pPr>
            <a:r>
              <a:rPr lang="id-ID" altLang="id-ID" sz="2000" dirty="0">
                <a:solidFill>
                  <a:schemeClr val="bg1"/>
                </a:solidFill>
                <a:latin typeface="+mn-lt"/>
              </a:rPr>
              <a:t>1. </a:t>
            </a:r>
            <a:r>
              <a:rPr lang="id-ID" sz="2000" dirty="0">
                <a:solidFill>
                  <a:schemeClr val="bg1"/>
                </a:solidFill>
                <a:latin typeface="+mn-lt"/>
              </a:rPr>
              <a:t>Tinta Rubber / karet / GL</a:t>
            </a:r>
          </a:p>
          <a:p>
            <a:pPr>
              <a:defRPr/>
            </a:pPr>
            <a:r>
              <a:rPr lang="id-ID" sz="2000" dirty="0">
                <a:solidFill>
                  <a:schemeClr val="bg1"/>
                </a:solidFill>
                <a:latin typeface="+mn-lt"/>
              </a:rPr>
              <a:t>2. Rubber Transparant </a:t>
            </a:r>
          </a:p>
          <a:p>
            <a:pPr>
              <a:defRPr/>
            </a:pPr>
            <a:r>
              <a:rPr lang="id-ID" sz="2000" dirty="0">
                <a:solidFill>
                  <a:schemeClr val="bg1"/>
                </a:solidFill>
                <a:latin typeface="+mn-lt"/>
              </a:rPr>
              <a:t>3. Tinta Extender / Medium </a:t>
            </a:r>
          </a:p>
          <a:p>
            <a:pPr>
              <a:defRPr/>
            </a:pPr>
            <a:r>
              <a:rPr lang="id-ID" sz="2000" dirty="0">
                <a:solidFill>
                  <a:schemeClr val="bg1"/>
                </a:solidFill>
                <a:latin typeface="+mn-lt"/>
              </a:rPr>
              <a:t>4. Tinta Soft White </a:t>
            </a:r>
          </a:p>
          <a:p>
            <a:pPr>
              <a:defRPr/>
            </a:pPr>
            <a:r>
              <a:rPr lang="id-ID" sz="2000" dirty="0">
                <a:solidFill>
                  <a:schemeClr val="bg1"/>
                </a:solidFill>
                <a:latin typeface="+mn-lt"/>
              </a:rPr>
              <a:t>5. Tinta Foaming </a:t>
            </a:r>
          </a:p>
          <a:p>
            <a:pPr>
              <a:defRPr/>
            </a:pPr>
            <a:r>
              <a:rPr lang="id-ID" sz="2000" dirty="0">
                <a:solidFill>
                  <a:schemeClr val="bg1"/>
                </a:solidFill>
                <a:latin typeface="+mn-lt"/>
              </a:rPr>
              <a:t>6. Tinta Metalic </a:t>
            </a:r>
          </a:p>
          <a:p>
            <a:pPr marL="0" indent="0">
              <a:defRPr/>
            </a:pPr>
            <a:endParaRPr lang="id-ID" altLang="id-ID" sz="2000" dirty="0">
              <a:solidFill>
                <a:schemeClr val="bg1"/>
              </a:solidFill>
              <a:latin typeface="+mn-lt"/>
            </a:endParaRPr>
          </a:p>
        </p:txBody>
      </p:sp>
      <p:sp>
        <p:nvSpPr>
          <p:cNvPr id="16" name="TextBox 1">
            <a:extLst>
              <a:ext uri="{FF2B5EF4-FFF2-40B4-BE49-F238E27FC236}">
                <a16:creationId xmlns:a16="http://schemas.microsoft.com/office/drawing/2014/main" id="{AB9DAE2E-773A-4248-8980-A866757A019F}"/>
              </a:ext>
            </a:extLst>
          </p:cNvPr>
          <p:cNvSpPr txBox="1">
            <a:spLocks noChangeArrowheads="1"/>
          </p:cNvSpPr>
          <p:nvPr/>
        </p:nvSpPr>
        <p:spPr bwMode="auto">
          <a:xfrm>
            <a:off x="5532824" y="3790381"/>
            <a:ext cx="3191445" cy="2246769"/>
          </a:xfrm>
          <a:prstGeom prst="rect">
            <a:avLst/>
          </a:prstGeom>
          <a:noFill/>
          <a:ln>
            <a:noFill/>
          </a:ln>
        </p:spPr>
        <p:txBody>
          <a:bodyPr wrap="square">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indent="0">
              <a:defRPr/>
            </a:pPr>
            <a:r>
              <a:rPr lang="id-ID" altLang="id-ID" sz="2000" dirty="0">
                <a:solidFill>
                  <a:schemeClr val="bg1"/>
                </a:solidFill>
                <a:latin typeface="+mn-lt"/>
              </a:rPr>
              <a:t>Solvent/Oil base</a:t>
            </a:r>
          </a:p>
          <a:p>
            <a:pPr>
              <a:defRPr/>
            </a:pPr>
            <a:r>
              <a:rPr lang="id-ID" altLang="id-ID" sz="2000" dirty="0">
                <a:solidFill>
                  <a:schemeClr val="bg1"/>
                </a:solidFill>
                <a:latin typeface="+mn-lt"/>
              </a:rPr>
              <a:t>1. </a:t>
            </a:r>
            <a:r>
              <a:rPr lang="id-ID" sz="2000" dirty="0">
                <a:solidFill>
                  <a:schemeClr val="bg1"/>
                </a:solidFill>
                <a:latin typeface="+mn-lt"/>
              </a:rPr>
              <a:t>Tinta PVC </a:t>
            </a:r>
          </a:p>
          <a:p>
            <a:pPr>
              <a:defRPr/>
            </a:pPr>
            <a:r>
              <a:rPr lang="id-ID" sz="2000" dirty="0">
                <a:solidFill>
                  <a:schemeClr val="bg1"/>
                </a:solidFill>
                <a:latin typeface="+mn-lt"/>
              </a:rPr>
              <a:t>2. Tinta Polymate </a:t>
            </a:r>
          </a:p>
          <a:p>
            <a:pPr>
              <a:defRPr/>
            </a:pPr>
            <a:r>
              <a:rPr lang="id-ID" sz="2000" dirty="0">
                <a:solidFill>
                  <a:schemeClr val="bg1"/>
                </a:solidFill>
                <a:latin typeface="+mn-lt"/>
              </a:rPr>
              <a:t>3. Tinta Polytuff </a:t>
            </a:r>
          </a:p>
          <a:p>
            <a:pPr>
              <a:defRPr/>
            </a:pPr>
            <a:r>
              <a:rPr lang="id-ID" sz="2000" dirty="0">
                <a:solidFill>
                  <a:schemeClr val="bg1"/>
                </a:solidFill>
                <a:latin typeface="+mn-lt"/>
              </a:rPr>
              <a:t>4. Tinta Nylon </a:t>
            </a:r>
          </a:p>
          <a:p>
            <a:pPr>
              <a:defRPr/>
            </a:pPr>
            <a:r>
              <a:rPr lang="id-ID" sz="2000" dirty="0">
                <a:solidFill>
                  <a:schemeClr val="bg1"/>
                </a:solidFill>
                <a:latin typeface="+mn-lt"/>
              </a:rPr>
              <a:t>5. Tinta Heavy Duty / Industrial </a:t>
            </a:r>
          </a:p>
        </p:txBody>
      </p:sp>
      <p:sp>
        <p:nvSpPr>
          <p:cNvPr id="17" name="TextBox 1">
            <a:extLst>
              <a:ext uri="{FF2B5EF4-FFF2-40B4-BE49-F238E27FC236}">
                <a16:creationId xmlns:a16="http://schemas.microsoft.com/office/drawing/2014/main" id="{60B87A12-94D1-49B8-8FDC-C514A5293C4D}"/>
              </a:ext>
            </a:extLst>
          </p:cNvPr>
          <p:cNvSpPr txBox="1">
            <a:spLocks noChangeArrowheads="1"/>
          </p:cNvSpPr>
          <p:nvPr/>
        </p:nvSpPr>
        <p:spPr bwMode="auto">
          <a:xfrm>
            <a:off x="9155607" y="1449357"/>
            <a:ext cx="346318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id-ID" altLang="id-ID" sz="2000" dirty="0">
                <a:solidFill>
                  <a:schemeClr val="bg1"/>
                </a:solidFill>
                <a:latin typeface="+mn-lt"/>
              </a:rPr>
              <a:t>Special FX</a:t>
            </a:r>
          </a:p>
          <a:p>
            <a:r>
              <a:rPr lang="id-ID" altLang="id-ID" sz="2000" dirty="0">
                <a:solidFill>
                  <a:schemeClr val="bg1"/>
                </a:solidFill>
                <a:latin typeface="+mn-lt"/>
              </a:rPr>
              <a:t>1. Tinta Discharge (cabut warna) </a:t>
            </a:r>
          </a:p>
          <a:p>
            <a:r>
              <a:rPr lang="id-ID" altLang="id-ID" sz="2000" dirty="0">
                <a:solidFill>
                  <a:schemeClr val="bg1"/>
                </a:solidFill>
                <a:latin typeface="+mn-lt"/>
              </a:rPr>
              <a:t>2. Tinta Glitters </a:t>
            </a:r>
          </a:p>
          <a:p>
            <a:r>
              <a:rPr lang="id-ID" altLang="id-ID" sz="2000" dirty="0">
                <a:solidFill>
                  <a:schemeClr val="bg1"/>
                </a:solidFill>
                <a:latin typeface="+mn-lt"/>
              </a:rPr>
              <a:t>3. Elastic Binder </a:t>
            </a:r>
          </a:p>
          <a:p>
            <a:r>
              <a:rPr lang="id-ID" altLang="id-ID" sz="2000" dirty="0">
                <a:solidFill>
                  <a:schemeClr val="bg1"/>
                </a:solidFill>
                <a:latin typeface="+mn-lt"/>
              </a:rPr>
              <a:t>4. Tinta Plastisol </a:t>
            </a:r>
          </a:p>
          <a:p>
            <a:r>
              <a:rPr lang="id-ID" altLang="id-ID" sz="2000" dirty="0">
                <a:solidFill>
                  <a:schemeClr val="bg1"/>
                </a:solidFill>
                <a:latin typeface="+mn-lt"/>
              </a:rPr>
              <a:t>5. Foil Transfer </a:t>
            </a:r>
          </a:p>
          <a:p>
            <a:r>
              <a:rPr lang="id-ID" altLang="id-ID" sz="2000" dirty="0">
                <a:solidFill>
                  <a:schemeClr val="bg1"/>
                </a:solidFill>
                <a:latin typeface="+mn-lt"/>
              </a:rPr>
              <a:t>6. Flocking</a:t>
            </a:r>
          </a:p>
          <a:p>
            <a:r>
              <a:rPr lang="id-ID" altLang="id-ID" sz="2000" dirty="0">
                <a:solidFill>
                  <a:schemeClr val="bg1"/>
                </a:solidFill>
                <a:latin typeface="+mn-lt"/>
              </a:rPr>
              <a:t>7. Tinta Glow in the Dark </a:t>
            </a:r>
          </a:p>
          <a:p>
            <a:r>
              <a:rPr lang="id-ID" altLang="id-ID" sz="2000" dirty="0">
                <a:solidFill>
                  <a:schemeClr val="bg1"/>
                </a:solidFill>
                <a:latin typeface="+mn-lt"/>
              </a:rPr>
              <a:t>8. Crack Binder </a:t>
            </a:r>
          </a:p>
        </p:txBody>
      </p:sp>
      <p:cxnSp>
        <p:nvCxnSpPr>
          <p:cNvPr id="18" name="Straight Connector 17">
            <a:extLst>
              <a:ext uri="{FF2B5EF4-FFF2-40B4-BE49-F238E27FC236}">
                <a16:creationId xmlns:a16="http://schemas.microsoft.com/office/drawing/2014/main" id="{BF082E20-2DE0-4ADD-9C18-6111E359C0B0}"/>
              </a:ext>
            </a:extLst>
          </p:cNvPr>
          <p:cNvCxnSpPr/>
          <p:nvPr/>
        </p:nvCxnSpPr>
        <p:spPr>
          <a:xfrm>
            <a:off x="5220003" y="338059"/>
            <a:ext cx="0" cy="61818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73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874CA997-D195-456B-92AD-BEE49E5F6446}"/>
              </a:ext>
            </a:extLst>
          </p:cNvPr>
          <p:cNvSpPr txBox="1"/>
          <p:nvPr/>
        </p:nvSpPr>
        <p:spPr>
          <a:xfrm>
            <a:off x="775152" y="314670"/>
            <a:ext cx="6100010" cy="707886"/>
          </a:xfrm>
          <a:prstGeom prst="rect">
            <a:avLst/>
          </a:prstGeom>
          <a:noFill/>
        </p:spPr>
        <p:txBody>
          <a:bodyPr wrap="square">
            <a:spAutoFit/>
          </a:bodyPr>
          <a:lstStyle/>
          <a:p>
            <a:pPr marL="342900" indent="-342900">
              <a:spcBef>
                <a:spcPct val="20000"/>
              </a:spcBef>
              <a:buClr>
                <a:schemeClr val="folHlink"/>
              </a:buClr>
              <a:buSzPct val="60000"/>
              <a:buFont typeface="Wingdings" pitchFamily="2" charset="2"/>
              <a:buNone/>
              <a:defRPr/>
            </a:pPr>
            <a:r>
              <a:rPr lang="en-US" sz="4000" dirty="0">
                <a:solidFill>
                  <a:schemeClr val="bg1"/>
                </a:solidFill>
                <a:latin typeface="+mn-lt"/>
                <a:cs typeface="+mn-cs"/>
              </a:rPr>
              <a:t>Proses </a:t>
            </a:r>
            <a:r>
              <a:rPr lang="en-US" sz="4000" dirty="0" err="1">
                <a:solidFill>
                  <a:schemeClr val="bg1"/>
                </a:solidFill>
                <a:latin typeface="+mn-lt"/>
                <a:cs typeface="+mn-cs"/>
              </a:rPr>
              <a:t>afdruk</a:t>
            </a:r>
            <a:r>
              <a:rPr lang="en-US" sz="4000" dirty="0">
                <a:solidFill>
                  <a:schemeClr val="bg1"/>
                </a:solidFill>
                <a:latin typeface="+mn-lt"/>
                <a:cs typeface="+mn-cs"/>
              </a:rPr>
              <a:t> screen</a:t>
            </a:r>
          </a:p>
        </p:txBody>
      </p:sp>
      <p:sp>
        <p:nvSpPr>
          <p:cNvPr id="8" name="TextBox 1">
            <a:extLst>
              <a:ext uri="{FF2B5EF4-FFF2-40B4-BE49-F238E27FC236}">
                <a16:creationId xmlns:a16="http://schemas.microsoft.com/office/drawing/2014/main" id="{91954058-DA55-47E9-8A22-0C84C47E134A}"/>
              </a:ext>
            </a:extLst>
          </p:cNvPr>
          <p:cNvSpPr txBox="1">
            <a:spLocks noChangeArrowheads="1"/>
          </p:cNvSpPr>
          <p:nvPr/>
        </p:nvSpPr>
        <p:spPr bwMode="auto">
          <a:xfrm>
            <a:off x="1409700" y="3307397"/>
            <a:ext cx="2209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id-ID" sz="1600" b="1" dirty="0" err="1">
                <a:solidFill>
                  <a:schemeClr val="bg1"/>
                </a:solidFill>
              </a:rPr>
              <a:t>Obat</a:t>
            </a:r>
            <a:r>
              <a:rPr lang="en-US" altLang="id-ID" sz="1600" b="1" dirty="0">
                <a:solidFill>
                  <a:schemeClr val="bg1"/>
                </a:solidFill>
              </a:rPr>
              <a:t> </a:t>
            </a:r>
            <a:r>
              <a:rPr lang="en-US" altLang="id-ID" sz="1600" b="1" dirty="0" err="1">
                <a:solidFill>
                  <a:schemeClr val="bg1"/>
                </a:solidFill>
              </a:rPr>
              <a:t>afdruk</a:t>
            </a:r>
            <a:r>
              <a:rPr lang="en-US" altLang="id-ID" sz="1600" b="1" dirty="0">
                <a:solidFill>
                  <a:schemeClr val="bg1"/>
                </a:solidFill>
              </a:rPr>
              <a:t> / </a:t>
            </a:r>
            <a:r>
              <a:rPr lang="en-US" altLang="id-ID" sz="1600" b="1" dirty="0" err="1">
                <a:solidFill>
                  <a:schemeClr val="bg1"/>
                </a:solidFill>
              </a:rPr>
              <a:t>emulsi</a:t>
            </a:r>
            <a:r>
              <a:rPr lang="en-US" altLang="id-ID" sz="1600" b="1" dirty="0">
                <a:solidFill>
                  <a:schemeClr val="bg1"/>
                </a:solidFill>
              </a:rPr>
              <a:t> </a:t>
            </a:r>
            <a:r>
              <a:rPr lang="en-US" altLang="id-ID" sz="1600" b="1" dirty="0" err="1">
                <a:solidFill>
                  <a:schemeClr val="bg1"/>
                </a:solidFill>
              </a:rPr>
              <a:t>afdruk</a:t>
            </a:r>
            <a:r>
              <a:rPr lang="en-US" altLang="id-ID" sz="1600" b="1" dirty="0">
                <a:solidFill>
                  <a:schemeClr val="bg1"/>
                </a:solidFill>
              </a:rPr>
              <a:t> </a:t>
            </a:r>
            <a:br>
              <a:rPr lang="en-US" altLang="id-ID" u="sng" dirty="0">
                <a:solidFill>
                  <a:schemeClr val="bg1"/>
                </a:solidFill>
              </a:rPr>
            </a:br>
            <a:br>
              <a:rPr lang="en-US" altLang="id-ID" u="sng" dirty="0">
                <a:solidFill>
                  <a:schemeClr val="bg1"/>
                </a:solidFill>
              </a:rPr>
            </a:br>
            <a:endParaRPr lang="id-ID" altLang="id-ID" dirty="0">
              <a:solidFill>
                <a:schemeClr val="bg1"/>
              </a:solidFill>
            </a:endParaRPr>
          </a:p>
        </p:txBody>
      </p:sp>
      <p:pic>
        <p:nvPicPr>
          <p:cNvPr id="10" name="Picture 4" descr="http://3.bp.blogspot.com/-AhwNz0yw_NI/VCPKx4PKhKI/AAAAAAAAAOk/ogWzaMnpkSs/s1600/obat%2Bafdruk%2Bbremol%2Btex.jpg">
            <a:hlinkClick r:id="rId2"/>
            <a:extLst>
              <a:ext uri="{FF2B5EF4-FFF2-40B4-BE49-F238E27FC236}">
                <a16:creationId xmlns:a16="http://schemas.microsoft.com/office/drawing/2014/main" id="{A5431010-2CEF-4813-8094-B9948F151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04020"/>
            <a:ext cx="3324578" cy="222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a:extLst>
              <a:ext uri="{FF2B5EF4-FFF2-40B4-BE49-F238E27FC236}">
                <a16:creationId xmlns:a16="http://schemas.microsoft.com/office/drawing/2014/main" id="{E53DF742-3E9A-4205-AD90-C038348605F1}"/>
              </a:ext>
            </a:extLst>
          </p:cNvPr>
          <p:cNvSpPr>
            <a:spLocks noChangeArrowheads="1"/>
          </p:cNvSpPr>
          <p:nvPr/>
        </p:nvSpPr>
        <p:spPr bwMode="auto">
          <a:xfrm>
            <a:off x="5267678" y="3369815"/>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id-ID" sz="1600" b="1" dirty="0">
                <a:solidFill>
                  <a:schemeClr val="bg1"/>
                </a:solidFill>
                <a:cs typeface="Times New Roman" panose="02020603050405020304" pitchFamily="18" charset="0"/>
              </a:rPr>
              <a:t>Coater / </a:t>
            </a:r>
            <a:r>
              <a:rPr lang="en-US" altLang="id-ID" sz="1600" b="1" dirty="0" err="1">
                <a:solidFill>
                  <a:schemeClr val="bg1"/>
                </a:solidFill>
                <a:cs typeface="Times New Roman" panose="02020603050405020304" pitchFamily="18" charset="0"/>
              </a:rPr>
              <a:t>Penyaput</a:t>
            </a:r>
            <a:r>
              <a:rPr lang="en-US" altLang="id-ID" sz="1600" b="1" dirty="0">
                <a:solidFill>
                  <a:schemeClr val="bg1"/>
                </a:solidFill>
                <a:cs typeface="Times New Roman" panose="02020603050405020304" pitchFamily="18" charset="0"/>
              </a:rPr>
              <a:t> </a:t>
            </a:r>
            <a:r>
              <a:rPr lang="en-US" altLang="id-ID" sz="1600" b="1" dirty="0" err="1">
                <a:solidFill>
                  <a:schemeClr val="bg1"/>
                </a:solidFill>
                <a:cs typeface="Times New Roman" panose="02020603050405020304" pitchFamily="18" charset="0"/>
              </a:rPr>
              <a:t>obat</a:t>
            </a:r>
            <a:r>
              <a:rPr lang="en-US" altLang="id-ID" sz="1600" b="1" dirty="0">
                <a:solidFill>
                  <a:schemeClr val="bg1"/>
                </a:solidFill>
                <a:cs typeface="Times New Roman" panose="02020603050405020304" pitchFamily="18" charset="0"/>
              </a:rPr>
              <a:t> </a:t>
            </a:r>
            <a:r>
              <a:rPr lang="en-US" altLang="id-ID" sz="1600" b="1" dirty="0" err="1">
                <a:solidFill>
                  <a:schemeClr val="bg1"/>
                </a:solidFill>
                <a:cs typeface="Times New Roman" panose="02020603050405020304" pitchFamily="18" charset="0"/>
              </a:rPr>
              <a:t>afdruk</a:t>
            </a:r>
            <a:r>
              <a:rPr lang="en-US" altLang="id-ID" sz="1600" b="1" dirty="0">
                <a:solidFill>
                  <a:schemeClr val="bg1"/>
                </a:solidFill>
                <a:cs typeface="Times New Roman" panose="02020603050405020304" pitchFamily="18" charset="0"/>
              </a:rPr>
              <a:t> </a:t>
            </a:r>
            <a:endParaRPr lang="en-US" altLang="id-ID" sz="1600" dirty="0">
              <a:solidFill>
                <a:schemeClr val="bg1"/>
              </a:solidFill>
            </a:endParaRPr>
          </a:p>
        </p:txBody>
      </p:sp>
      <p:pic>
        <p:nvPicPr>
          <p:cNvPr id="12" name="Picture 6" descr="http://3.bp.blogspot.com/-p9WsMYQL6kA/VCPO-CddmHI/AAAAAAAAAO8/kegcMp6NhpE/s1600/coater.jpg">
            <a:hlinkClick r:id="rId4"/>
            <a:extLst>
              <a:ext uri="{FF2B5EF4-FFF2-40B4-BE49-F238E27FC236}">
                <a16:creationId xmlns:a16="http://schemas.microsoft.com/office/drawing/2014/main" id="{0F4012B0-3276-4DB5-A22C-F942E80AE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978" y="995613"/>
            <a:ext cx="2895600" cy="22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http://4.bp.blogspot.com/-R0044W--Wpo/VCPQ9RD3wLI/AAAAAAAAAPI/Vw7c-dCrSSc/s1600/hair%2Bdryer.JPG">
            <a:hlinkClick r:id="rId6"/>
            <a:extLst>
              <a:ext uri="{FF2B5EF4-FFF2-40B4-BE49-F238E27FC236}">
                <a16:creationId xmlns:a16="http://schemas.microsoft.com/office/drawing/2014/main" id="{49C106D8-F4DA-4CD7-91ED-52ACF881A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4567" y="995613"/>
            <a:ext cx="2895600" cy="22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a:extLst>
              <a:ext uri="{FF2B5EF4-FFF2-40B4-BE49-F238E27FC236}">
                <a16:creationId xmlns:a16="http://schemas.microsoft.com/office/drawing/2014/main" id="{D012BBD4-2581-475C-98D3-7CD3F5E09A99}"/>
              </a:ext>
            </a:extLst>
          </p:cNvPr>
          <p:cNvSpPr txBox="1">
            <a:spLocks noChangeArrowheads="1"/>
          </p:cNvSpPr>
          <p:nvPr/>
        </p:nvSpPr>
        <p:spPr bwMode="auto">
          <a:xfrm>
            <a:off x="9639300" y="3476346"/>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sz="1600" b="1" dirty="0">
                <a:solidFill>
                  <a:schemeClr val="bg1"/>
                </a:solidFill>
              </a:rPr>
              <a:t>Hairdryer</a:t>
            </a:r>
            <a:br>
              <a:rPr lang="en-US" altLang="id-ID" u="sng" dirty="0">
                <a:solidFill>
                  <a:schemeClr val="bg1"/>
                </a:solidFill>
              </a:rPr>
            </a:br>
            <a:br>
              <a:rPr lang="en-US" altLang="id-ID" u="sng" dirty="0">
                <a:solidFill>
                  <a:schemeClr val="bg1"/>
                </a:solidFill>
              </a:rPr>
            </a:br>
            <a:endParaRPr lang="id-ID" altLang="id-ID" dirty="0">
              <a:solidFill>
                <a:schemeClr val="bg1"/>
              </a:solidFill>
            </a:endParaRPr>
          </a:p>
        </p:txBody>
      </p:sp>
      <p:pic>
        <p:nvPicPr>
          <p:cNvPr id="15" name="Picture 9" descr="http://3.bp.blogspot.com/-Wq_ZcdnTDJg/VCPTpPqnKYI/AAAAAAAAAPc/LlPjSwoa6HE/s1600/meja%2Bafdruk%2Bsablon.JPG">
            <a:hlinkClick r:id="rId8"/>
            <a:extLst>
              <a:ext uri="{FF2B5EF4-FFF2-40B4-BE49-F238E27FC236}">
                <a16:creationId xmlns:a16="http://schemas.microsoft.com/office/drawing/2014/main" id="{59FCBDEF-DEF5-4CD9-B38E-5833E09B27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954973"/>
            <a:ext cx="3023492" cy="221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a:extLst>
              <a:ext uri="{FF2B5EF4-FFF2-40B4-BE49-F238E27FC236}">
                <a16:creationId xmlns:a16="http://schemas.microsoft.com/office/drawing/2014/main" id="{E59524A3-93F4-4E80-9497-C09A405F538B}"/>
              </a:ext>
            </a:extLst>
          </p:cNvPr>
          <p:cNvSpPr txBox="1">
            <a:spLocks noChangeArrowheads="1"/>
          </p:cNvSpPr>
          <p:nvPr/>
        </p:nvSpPr>
        <p:spPr bwMode="auto">
          <a:xfrm>
            <a:off x="1615357" y="6252369"/>
            <a:ext cx="2209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sz="1600" b="1" dirty="0" err="1">
                <a:solidFill>
                  <a:schemeClr val="bg1"/>
                </a:solidFill>
              </a:rPr>
              <a:t>Meja</a:t>
            </a:r>
            <a:r>
              <a:rPr lang="en-US" altLang="id-ID" sz="1600" b="1" dirty="0">
                <a:solidFill>
                  <a:schemeClr val="bg1"/>
                </a:solidFill>
              </a:rPr>
              <a:t> </a:t>
            </a:r>
            <a:r>
              <a:rPr lang="en-US" altLang="id-ID" sz="1600" b="1" dirty="0" err="1">
                <a:solidFill>
                  <a:schemeClr val="bg1"/>
                </a:solidFill>
              </a:rPr>
              <a:t>Afdruk</a:t>
            </a:r>
            <a:br>
              <a:rPr lang="en-US" altLang="id-ID" u="sng" dirty="0">
                <a:solidFill>
                  <a:schemeClr val="bg1"/>
                </a:solidFill>
              </a:rPr>
            </a:br>
            <a:endParaRPr lang="id-ID" altLang="id-ID" dirty="0">
              <a:solidFill>
                <a:schemeClr val="bg1"/>
              </a:solidFill>
            </a:endParaRPr>
          </a:p>
        </p:txBody>
      </p:sp>
      <p:sp>
        <p:nvSpPr>
          <p:cNvPr id="17" name="TextBox 16">
            <a:extLst>
              <a:ext uri="{FF2B5EF4-FFF2-40B4-BE49-F238E27FC236}">
                <a16:creationId xmlns:a16="http://schemas.microsoft.com/office/drawing/2014/main" id="{71556C9C-2B15-4D55-B1E5-C1E1B107EBCB}"/>
              </a:ext>
            </a:extLst>
          </p:cNvPr>
          <p:cNvSpPr txBox="1"/>
          <p:nvPr/>
        </p:nvSpPr>
        <p:spPr>
          <a:xfrm>
            <a:off x="8730767" y="4368521"/>
            <a:ext cx="2743200" cy="1938992"/>
          </a:xfrm>
          <a:prstGeom prst="rect">
            <a:avLst/>
          </a:prstGeom>
          <a:noFill/>
        </p:spPr>
        <p:txBody>
          <a:bodyPr>
            <a:spAutoFit/>
          </a:bodyPr>
          <a:lstStyle/>
          <a:p>
            <a:pPr marL="168275" indent="-168275">
              <a:buFont typeface="Arial" pitchFamily="34" charset="0"/>
              <a:buChar char="•"/>
              <a:tabLst>
                <a:tab pos="168275" algn="l"/>
              </a:tabLst>
              <a:defRPr/>
            </a:pPr>
            <a:r>
              <a:rPr lang="en-US" sz="2000" b="1" dirty="0" err="1">
                <a:solidFill>
                  <a:schemeClr val="bg1"/>
                </a:solidFill>
                <a:cs typeface="Arial" charset="0"/>
              </a:rPr>
              <a:t>Busa</a:t>
            </a:r>
            <a:r>
              <a:rPr lang="en-US" sz="2000" b="1" dirty="0">
                <a:solidFill>
                  <a:schemeClr val="bg1"/>
                </a:solidFill>
                <a:cs typeface="Arial" charset="0"/>
              </a:rPr>
              <a:t> </a:t>
            </a:r>
            <a:r>
              <a:rPr lang="en-US" sz="2000" b="1" dirty="0" err="1">
                <a:solidFill>
                  <a:schemeClr val="bg1"/>
                </a:solidFill>
                <a:cs typeface="Arial" charset="0"/>
              </a:rPr>
              <a:t>seukuran</a:t>
            </a:r>
            <a:r>
              <a:rPr lang="en-US" sz="2000" b="1" dirty="0">
                <a:solidFill>
                  <a:schemeClr val="bg1"/>
                </a:solidFill>
                <a:cs typeface="Arial" charset="0"/>
              </a:rPr>
              <a:t> screen</a:t>
            </a:r>
          </a:p>
          <a:p>
            <a:pPr marL="168275" indent="-168275">
              <a:buFont typeface="Arial" pitchFamily="34" charset="0"/>
              <a:buChar char="•"/>
              <a:tabLst>
                <a:tab pos="168275" algn="l"/>
              </a:tabLst>
              <a:defRPr/>
            </a:pPr>
            <a:r>
              <a:rPr lang="en-US" sz="2000" b="1" dirty="0" err="1">
                <a:solidFill>
                  <a:schemeClr val="bg1"/>
                </a:solidFill>
                <a:cs typeface="Arial" charset="0"/>
              </a:rPr>
              <a:t>Kaca</a:t>
            </a:r>
            <a:r>
              <a:rPr lang="en-US" sz="2000" b="1" dirty="0">
                <a:solidFill>
                  <a:schemeClr val="bg1"/>
                </a:solidFill>
                <a:cs typeface="Arial" charset="0"/>
              </a:rPr>
              <a:t> </a:t>
            </a:r>
            <a:r>
              <a:rPr lang="en-US" sz="2000" b="1" dirty="0" err="1">
                <a:solidFill>
                  <a:schemeClr val="bg1"/>
                </a:solidFill>
                <a:cs typeface="Arial" charset="0"/>
              </a:rPr>
              <a:t>Bening</a:t>
            </a:r>
            <a:endParaRPr lang="en-US" sz="2000" b="1" dirty="0">
              <a:solidFill>
                <a:schemeClr val="bg1"/>
              </a:solidFill>
              <a:cs typeface="Arial" charset="0"/>
            </a:endParaRPr>
          </a:p>
          <a:p>
            <a:pPr marL="168275" indent="-168275">
              <a:buFont typeface="Arial" pitchFamily="34" charset="0"/>
              <a:buChar char="•"/>
              <a:tabLst>
                <a:tab pos="168275" algn="l"/>
              </a:tabLst>
              <a:defRPr/>
            </a:pPr>
            <a:r>
              <a:rPr lang="en-US" sz="2000" b="1" dirty="0" err="1">
                <a:solidFill>
                  <a:schemeClr val="bg1"/>
                </a:solidFill>
                <a:cs typeface="Arial" charset="0"/>
              </a:rPr>
              <a:t>Papan</a:t>
            </a:r>
            <a:r>
              <a:rPr lang="en-US" sz="2000" b="1" dirty="0">
                <a:solidFill>
                  <a:schemeClr val="bg1"/>
                </a:solidFill>
                <a:cs typeface="Arial" charset="0"/>
              </a:rPr>
              <a:t> </a:t>
            </a:r>
            <a:r>
              <a:rPr lang="en-US" sz="2000" b="1" dirty="0" err="1">
                <a:solidFill>
                  <a:schemeClr val="bg1"/>
                </a:solidFill>
                <a:cs typeface="Arial" charset="0"/>
              </a:rPr>
              <a:t>Triplek</a:t>
            </a:r>
            <a:endParaRPr lang="en-US" sz="2000" b="1" dirty="0">
              <a:solidFill>
                <a:schemeClr val="bg1"/>
              </a:solidFill>
              <a:cs typeface="Arial" charset="0"/>
            </a:endParaRPr>
          </a:p>
          <a:p>
            <a:pPr marL="168275" indent="-168275">
              <a:buFont typeface="Arial" pitchFamily="34" charset="0"/>
              <a:buChar char="•"/>
              <a:tabLst>
                <a:tab pos="168275" algn="l"/>
              </a:tabLst>
              <a:defRPr/>
            </a:pPr>
            <a:r>
              <a:rPr lang="en-US" sz="2000" b="1" dirty="0" err="1">
                <a:solidFill>
                  <a:schemeClr val="bg1"/>
                </a:solidFill>
                <a:cs typeface="Arial" charset="0"/>
              </a:rPr>
              <a:t>Pemberat</a:t>
            </a:r>
            <a:endParaRPr lang="en-US" sz="2000" b="1" dirty="0">
              <a:solidFill>
                <a:schemeClr val="bg1"/>
              </a:solidFill>
              <a:cs typeface="Arial" charset="0"/>
            </a:endParaRPr>
          </a:p>
          <a:p>
            <a:pPr marL="168275" indent="-168275">
              <a:buFont typeface="Arial" pitchFamily="34" charset="0"/>
              <a:buChar char="•"/>
              <a:tabLst>
                <a:tab pos="168275" algn="l"/>
              </a:tabLst>
              <a:defRPr/>
            </a:pPr>
            <a:r>
              <a:rPr lang="en-US" sz="2000" b="1" dirty="0" err="1">
                <a:solidFill>
                  <a:schemeClr val="bg1"/>
                </a:solidFill>
                <a:cs typeface="Arial" charset="0"/>
              </a:rPr>
              <a:t>Isolasi</a:t>
            </a:r>
            <a:r>
              <a:rPr lang="en-US" sz="2000" b="1" dirty="0">
                <a:solidFill>
                  <a:schemeClr val="bg1"/>
                </a:solidFill>
                <a:cs typeface="Arial" charset="0"/>
              </a:rPr>
              <a:t> </a:t>
            </a:r>
            <a:r>
              <a:rPr lang="en-US" sz="2000" b="1" dirty="0" err="1">
                <a:solidFill>
                  <a:schemeClr val="bg1"/>
                </a:solidFill>
                <a:cs typeface="Arial" charset="0"/>
              </a:rPr>
              <a:t>bening</a:t>
            </a:r>
            <a:endParaRPr lang="en-US" sz="2000" b="1" dirty="0">
              <a:solidFill>
                <a:schemeClr val="bg1"/>
              </a:solidFill>
              <a:cs typeface="Arial" charset="0"/>
            </a:endParaRPr>
          </a:p>
          <a:p>
            <a:pPr>
              <a:defRPr/>
            </a:pPr>
            <a:endParaRPr lang="en-US" sz="2000" dirty="0">
              <a:solidFill>
                <a:schemeClr val="bg1"/>
              </a:solidFill>
              <a:cs typeface="Arial" charset="0"/>
            </a:endParaRPr>
          </a:p>
        </p:txBody>
      </p:sp>
      <p:pic>
        <p:nvPicPr>
          <p:cNvPr id="18" name="Picture 15" descr="http://3.bp.blogspot.com/--CfpJHl1XHA/VCYa1sw_vLI/AAAAAAAAAP8/vsIcMgGZFUY/s1600/screen%2Bsablon%2Bbersih.JPG">
            <a:hlinkClick r:id="rId10"/>
            <a:extLst>
              <a:ext uri="{FF2B5EF4-FFF2-40B4-BE49-F238E27FC236}">
                <a16:creationId xmlns:a16="http://schemas.microsoft.com/office/drawing/2014/main" id="{BEB77382-59BA-4E59-9B27-5172185747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519635" y="3992665"/>
            <a:ext cx="1914878" cy="24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
            <a:extLst>
              <a:ext uri="{FF2B5EF4-FFF2-40B4-BE49-F238E27FC236}">
                <a16:creationId xmlns:a16="http://schemas.microsoft.com/office/drawing/2014/main" id="{7571C014-A01D-4564-AC94-0AA7C1128E48}"/>
              </a:ext>
            </a:extLst>
          </p:cNvPr>
          <p:cNvSpPr txBox="1">
            <a:spLocks noChangeArrowheads="1"/>
          </p:cNvSpPr>
          <p:nvPr/>
        </p:nvSpPr>
        <p:spPr bwMode="auto">
          <a:xfrm>
            <a:off x="6014936" y="6242050"/>
            <a:ext cx="2209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sz="1600" b="1" dirty="0">
                <a:solidFill>
                  <a:schemeClr val="bg1"/>
                </a:solidFill>
              </a:rPr>
              <a:t>Screen</a:t>
            </a:r>
            <a:br>
              <a:rPr lang="en-US" altLang="id-ID" dirty="0">
                <a:solidFill>
                  <a:schemeClr val="bg1"/>
                </a:solidFill>
              </a:rPr>
            </a:br>
            <a:endParaRPr lang="id-ID" altLang="id-ID" dirty="0">
              <a:solidFill>
                <a:schemeClr val="bg1"/>
              </a:solidFill>
            </a:endParaRPr>
          </a:p>
        </p:txBody>
      </p:sp>
    </p:spTree>
    <p:extLst>
      <p:ext uri="{BB962C8B-B14F-4D97-AF65-F5344CB8AC3E}">
        <p14:creationId xmlns:p14="http://schemas.microsoft.com/office/powerpoint/2010/main" val="1781564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 name="Picture 2" descr="http://3.bp.blogspot.com/--brOQidV-wc/VCYbkvYqOqI/AAAAAAAAAQE/ulZAaq7-ruc/s1600/cara%2Bmemakai%2Bcoater.JPG">
            <a:hlinkClick r:id="rId2"/>
            <a:extLst>
              <a:ext uri="{FF2B5EF4-FFF2-40B4-BE49-F238E27FC236}">
                <a16:creationId xmlns:a16="http://schemas.microsoft.com/office/drawing/2014/main" id="{2740B630-00DE-45FE-8A5C-A683F42FB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02" y="825430"/>
            <a:ext cx="4698855" cy="205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
            <a:extLst>
              <a:ext uri="{FF2B5EF4-FFF2-40B4-BE49-F238E27FC236}">
                <a16:creationId xmlns:a16="http://schemas.microsoft.com/office/drawing/2014/main" id="{9128F0C1-8691-4813-A1A7-A3814609EB63}"/>
              </a:ext>
            </a:extLst>
          </p:cNvPr>
          <p:cNvSpPr txBox="1">
            <a:spLocks noChangeArrowheads="1"/>
          </p:cNvSpPr>
          <p:nvPr/>
        </p:nvSpPr>
        <p:spPr bwMode="auto">
          <a:xfrm>
            <a:off x="5950175" y="293961"/>
            <a:ext cx="5696881" cy="28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50000"/>
              </a:lnSpc>
            </a:pPr>
            <a:r>
              <a:rPr lang="en-US" altLang="id-ID" sz="2000" dirty="0">
                <a:solidFill>
                  <a:schemeClr val="bg1"/>
                </a:solidFill>
                <a:latin typeface="+mn-lt"/>
              </a:rPr>
              <a:t>3. </a:t>
            </a:r>
            <a:r>
              <a:rPr lang="en-US" altLang="id-ID" sz="2000" dirty="0" err="1">
                <a:solidFill>
                  <a:schemeClr val="bg1"/>
                </a:solidFill>
                <a:latin typeface="+mn-lt"/>
              </a:rPr>
              <a:t>Mulai</a:t>
            </a:r>
            <a:r>
              <a:rPr lang="en-US" altLang="id-ID" sz="2000" dirty="0">
                <a:solidFill>
                  <a:schemeClr val="bg1"/>
                </a:solidFill>
                <a:latin typeface="+mn-lt"/>
              </a:rPr>
              <a:t> </a:t>
            </a:r>
            <a:r>
              <a:rPr lang="en-US" altLang="id-ID" sz="2000" dirty="0" err="1">
                <a:solidFill>
                  <a:schemeClr val="bg1"/>
                </a:solidFill>
                <a:latin typeface="+mn-lt"/>
              </a:rPr>
              <a:t>oleskan</a:t>
            </a:r>
            <a:r>
              <a:rPr lang="en-US" altLang="id-ID" sz="2000" dirty="0">
                <a:solidFill>
                  <a:schemeClr val="bg1"/>
                </a:solidFill>
                <a:latin typeface="+mn-lt"/>
              </a:rPr>
              <a:t> </a:t>
            </a:r>
            <a:r>
              <a:rPr lang="en-US" altLang="id-ID" sz="2000" dirty="0" err="1">
                <a:solidFill>
                  <a:schemeClr val="bg1"/>
                </a:solidFill>
                <a:latin typeface="+mn-lt"/>
              </a:rPr>
              <a:t>secara</a:t>
            </a:r>
            <a:r>
              <a:rPr lang="en-US" altLang="id-ID" sz="2000" dirty="0">
                <a:solidFill>
                  <a:schemeClr val="bg1"/>
                </a:solidFill>
                <a:latin typeface="+mn-lt"/>
              </a:rPr>
              <a:t> </a:t>
            </a:r>
            <a:r>
              <a:rPr lang="en-US" altLang="id-ID" sz="2000" dirty="0" err="1">
                <a:solidFill>
                  <a:schemeClr val="bg1"/>
                </a:solidFill>
                <a:latin typeface="+mn-lt"/>
              </a:rPr>
              <a:t>merata</a:t>
            </a:r>
            <a:r>
              <a:rPr lang="en-US" altLang="id-ID" sz="2000" dirty="0">
                <a:solidFill>
                  <a:schemeClr val="bg1"/>
                </a:solidFill>
                <a:latin typeface="+mn-lt"/>
              </a:rPr>
              <a:t> </a:t>
            </a:r>
            <a:r>
              <a:rPr lang="en-US" altLang="id-ID" sz="2000" dirty="0" err="1">
                <a:solidFill>
                  <a:schemeClr val="bg1"/>
                </a:solidFill>
                <a:latin typeface="+mn-lt"/>
              </a:rPr>
              <a:t>obat</a:t>
            </a:r>
            <a:r>
              <a:rPr lang="en-US" altLang="id-ID" sz="2000" dirty="0">
                <a:solidFill>
                  <a:schemeClr val="bg1"/>
                </a:solidFill>
                <a:latin typeface="+mn-lt"/>
              </a:rPr>
              <a:t> </a:t>
            </a:r>
            <a:r>
              <a:rPr lang="en-US" altLang="id-ID" sz="2000" dirty="0" err="1">
                <a:solidFill>
                  <a:schemeClr val="bg1"/>
                </a:solidFill>
                <a:latin typeface="+mn-lt"/>
              </a:rPr>
              <a:t>afdruk</a:t>
            </a:r>
            <a:r>
              <a:rPr lang="en-US" altLang="id-ID" sz="2000" dirty="0">
                <a:solidFill>
                  <a:schemeClr val="bg1"/>
                </a:solidFill>
                <a:latin typeface="+mn-lt"/>
              </a:rPr>
              <a:t> yang </a:t>
            </a:r>
            <a:r>
              <a:rPr lang="en-US" altLang="id-ID" sz="2000" dirty="0" err="1">
                <a:solidFill>
                  <a:schemeClr val="bg1"/>
                </a:solidFill>
                <a:latin typeface="+mn-lt"/>
              </a:rPr>
              <a:t>tadi</a:t>
            </a:r>
            <a:r>
              <a:rPr lang="en-US" altLang="id-ID" sz="2000" dirty="0">
                <a:solidFill>
                  <a:schemeClr val="bg1"/>
                </a:solidFill>
                <a:latin typeface="+mn-lt"/>
              </a:rPr>
              <a:t> </a:t>
            </a:r>
            <a:r>
              <a:rPr lang="en-US" altLang="id-ID" sz="2000" dirty="0" err="1">
                <a:solidFill>
                  <a:schemeClr val="bg1"/>
                </a:solidFill>
                <a:latin typeface="+mn-lt"/>
              </a:rPr>
              <a:t>sudah</a:t>
            </a:r>
            <a:r>
              <a:rPr lang="en-US" altLang="id-ID" sz="2000" dirty="0">
                <a:solidFill>
                  <a:schemeClr val="bg1"/>
                </a:solidFill>
                <a:latin typeface="+mn-lt"/>
              </a:rPr>
              <a:t> </a:t>
            </a:r>
            <a:r>
              <a:rPr lang="en-US" altLang="id-ID" sz="2000" dirty="0" err="1">
                <a:solidFill>
                  <a:schemeClr val="bg1"/>
                </a:solidFill>
                <a:latin typeface="+mn-lt"/>
              </a:rPr>
              <a:t>kita</a:t>
            </a:r>
            <a:r>
              <a:rPr lang="en-US" altLang="id-ID" sz="2000" dirty="0">
                <a:solidFill>
                  <a:schemeClr val="bg1"/>
                </a:solidFill>
                <a:latin typeface="+mn-lt"/>
              </a:rPr>
              <a:t> </a:t>
            </a:r>
            <a:r>
              <a:rPr lang="en-US" altLang="id-ID" sz="2000" dirty="0" err="1">
                <a:solidFill>
                  <a:schemeClr val="bg1"/>
                </a:solidFill>
                <a:latin typeface="+mn-lt"/>
              </a:rPr>
              <a:t>buat</a:t>
            </a:r>
            <a:r>
              <a:rPr lang="en-US" altLang="id-ID" sz="2000" dirty="0">
                <a:solidFill>
                  <a:schemeClr val="bg1"/>
                </a:solidFill>
                <a:latin typeface="+mn-lt"/>
              </a:rPr>
              <a:t>. </a:t>
            </a:r>
            <a:r>
              <a:rPr lang="en-US" altLang="id-ID" sz="2000" dirty="0" err="1">
                <a:solidFill>
                  <a:schemeClr val="bg1"/>
                </a:solidFill>
                <a:latin typeface="+mn-lt"/>
              </a:rPr>
              <a:t>oleskan</a:t>
            </a:r>
            <a:r>
              <a:rPr lang="en-US" altLang="id-ID" sz="2000" dirty="0">
                <a:solidFill>
                  <a:schemeClr val="bg1"/>
                </a:solidFill>
                <a:latin typeface="+mn-lt"/>
              </a:rPr>
              <a:t> pada </a:t>
            </a:r>
            <a:r>
              <a:rPr lang="en-US" altLang="id-ID" sz="2000" dirty="0" err="1">
                <a:solidFill>
                  <a:schemeClr val="bg1"/>
                </a:solidFill>
                <a:latin typeface="+mn-lt"/>
              </a:rPr>
              <a:t>bagian</a:t>
            </a:r>
            <a:r>
              <a:rPr lang="en-US" altLang="id-ID" sz="2000" dirty="0">
                <a:solidFill>
                  <a:schemeClr val="bg1"/>
                </a:solidFill>
                <a:latin typeface="+mn-lt"/>
              </a:rPr>
              <a:t> </a:t>
            </a:r>
            <a:r>
              <a:rPr lang="en-US" altLang="id-ID" sz="2000" dirty="0" err="1">
                <a:solidFill>
                  <a:schemeClr val="bg1"/>
                </a:solidFill>
                <a:latin typeface="+mn-lt"/>
              </a:rPr>
              <a:t>dalam</a:t>
            </a:r>
            <a:r>
              <a:rPr lang="en-US" altLang="id-ID" sz="2000" dirty="0">
                <a:solidFill>
                  <a:schemeClr val="bg1"/>
                </a:solidFill>
                <a:latin typeface="+mn-lt"/>
              </a:rPr>
              <a:t> dan </a:t>
            </a:r>
            <a:r>
              <a:rPr lang="en-US" altLang="id-ID" sz="2000" dirty="0" err="1">
                <a:solidFill>
                  <a:schemeClr val="bg1"/>
                </a:solidFill>
                <a:latin typeface="+mn-lt"/>
              </a:rPr>
              <a:t>luar</a:t>
            </a:r>
            <a:r>
              <a:rPr lang="en-US" altLang="id-ID" sz="2000" dirty="0">
                <a:solidFill>
                  <a:schemeClr val="bg1"/>
                </a:solidFill>
                <a:latin typeface="+mn-lt"/>
              </a:rPr>
              <a:t> screen. Yang </a:t>
            </a:r>
            <a:r>
              <a:rPr lang="en-US" altLang="id-ID" sz="2000" dirty="0" err="1">
                <a:solidFill>
                  <a:schemeClr val="bg1"/>
                </a:solidFill>
                <a:latin typeface="+mn-lt"/>
              </a:rPr>
              <a:t>harus</a:t>
            </a:r>
            <a:r>
              <a:rPr lang="en-US" altLang="id-ID" sz="2000" dirty="0">
                <a:solidFill>
                  <a:schemeClr val="bg1"/>
                </a:solidFill>
                <a:latin typeface="+mn-lt"/>
              </a:rPr>
              <a:t> </a:t>
            </a:r>
            <a:r>
              <a:rPr lang="en-US" altLang="id-ID" sz="2000" dirty="0" err="1">
                <a:solidFill>
                  <a:schemeClr val="bg1"/>
                </a:solidFill>
                <a:latin typeface="+mn-lt"/>
              </a:rPr>
              <a:t>diperhatikan</a:t>
            </a:r>
            <a:r>
              <a:rPr lang="en-US" altLang="id-ID" sz="2000" dirty="0">
                <a:solidFill>
                  <a:schemeClr val="bg1"/>
                </a:solidFill>
                <a:latin typeface="+mn-lt"/>
              </a:rPr>
              <a:t> </a:t>
            </a:r>
            <a:r>
              <a:rPr lang="en-US" altLang="id-ID" sz="2000" dirty="0" err="1">
                <a:solidFill>
                  <a:schemeClr val="bg1"/>
                </a:solidFill>
                <a:latin typeface="+mn-lt"/>
              </a:rPr>
              <a:t>dalam</a:t>
            </a:r>
            <a:r>
              <a:rPr lang="en-US" altLang="id-ID" sz="2000" dirty="0">
                <a:solidFill>
                  <a:schemeClr val="bg1"/>
                </a:solidFill>
                <a:latin typeface="+mn-lt"/>
              </a:rPr>
              <a:t> </a:t>
            </a:r>
            <a:r>
              <a:rPr lang="en-US" altLang="id-ID" sz="2000" dirty="0" err="1">
                <a:solidFill>
                  <a:schemeClr val="bg1"/>
                </a:solidFill>
                <a:latin typeface="+mn-lt"/>
              </a:rPr>
              <a:t>tahap</a:t>
            </a:r>
            <a:r>
              <a:rPr lang="en-US" altLang="id-ID" sz="2000" dirty="0">
                <a:solidFill>
                  <a:schemeClr val="bg1"/>
                </a:solidFill>
                <a:latin typeface="+mn-lt"/>
              </a:rPr>
              <a:t> </a:t>
            </a:r>
            <a:r>
              <a:rPr lang="en-US" altLang="id-ID" sz="2000" dirty="0" err="1">
                <a:solidFill>
                  <a:schemeClr val="bg1"/>
                </a:solidFill>
                <a:latin typeface="+mn-lt"/>
              </a:rPr>
              <a:t>ini</a:t>
            </a:r>
            <a:r>
              <a:rPr lang="en-US" altLang="id-ID" sz="2000" dirty="0">
                <a:solidFill>
                  <a:schemeClr val="bg1"/>
                </a:solidFill>
                <a:latin typeface="+mn-lt"/>
              </a:rPr>
              <a:t> </a:t>
            </a:r>
            <a:r>
              <a:rPr lang="en-US" altLang="id-ID" sz="2000" dirty="0" err="1">
                <a:solidFill>
                  <a:schemeClr val="bg1"/>
                </a:solidFill>
                <a:latin typeface="+mn-lt"/>
              </a:rPr>
              <a:t>adalah</a:t>
            </a:r>
            <a:r>
              <a:rPr lang="en-US" altLang="id-ID" sz="2000" dirty="0">
                <a:solidFill>
                  <a:schemeClr val="bg1"/>
                </a:solidFill>
                <a:latin typeface="+mn-lt"/>
              </a:rPr>
              <a:t> </a:t>
            </a:r>
            <a:r>
              <a:rPr lang="en-US" altLang="id-ID" sz="2000" dirty="0" err="1">
                <a:solidFill>
                  <a:schemeClr val="bg1"/>
                </a:solidFill>
                <a:latin typeface="+mn-lt"/>
              </a:rPr>
              <a:t>pengolesan</a:t>
            </a:r>
            <a:r>
              <a:rPr lang="en-US" altLang="id-ID" sz="2000" dirty="0">
                <a:solidFill>
                  <a:schemeClr val="bg1"/>
                </a:solidFill>
                <a:latin typeface="+mn-lt"/>
              </a:rPr>
              <a:t> </a:t>
            </a:r>
            <a:r>
              <a:rPr lang="en-US" altLang="id-ID" sz="2000" dirty="0" err="1">
                <a:solidFill>
                  <a:schemeClr val="bg1"/>
                </a:solidFill>
                <a:latin typeface="+mn-lt"/>
              </a:rPr>
              <a:t>harus</a:t>
            </a:r>
            <a:r>
              <a:rPr lang="en-US" altLang="id-ID" sz="2000" dirty="0">
                <a:solidFill>
                  <a:schemeClr val="bg1"/>
                </a:solidFill>
                <a:latin typeface="+mn-lt"/>
              </a:rPr>
              <a:t> tipis dan </a:t>
            </a:r>
            <a:r>
              <a:rPr lang="en-US" altLang="id-ID" sz="2000" dirty="0" err="1">
                <a:solidFill>
                  <a:schemeClr val="bg1"/>
                </a:solidFill>
                <a:latin typeface="+mn-lt"/>
              </a:rPr>
              <a:t>merata</a:t>
            </a:r>
            <a:r>
              <a:rPr lang="en-US" altLang="id-ID" sz="2000" dirty="0">
                <a:solidFill>
                  <a:schemeClr val="bg1"/>
                </a:solidFill>
                <a:latin typeface="+mn-lt"/>
              </a:rPr>
              <a:t> </a:t>
            </a:r>
            <a:r>
              <a:rPr lang="en-US" altLang="id-ID" sz="2000" dirty="0" err="1">
                <a:solidFill>
                  <a:schemeClr val="bg1"/>
                </a:solidFill>
                <a:latin typeface="+mn-lt"/>
              </a:rPr>
              <a:t>ke</a:t>
            </a:r>
            <a:r>
              <a:rPr lang="en-US" altLang="id-ID" sz="2000" dirty="0">
                <a:solidFill>
                  <a:schemeClr val="bg1"/>
                </a:solidFill>
                <a:latin typeface="+mn-lt"/>
              </a:rPr>
              <a:t> </a:t>
            </a:r>
            <a:r>
              <a:rPr lang="en-US" altLang="id-ID" sz="2000" dirty="0" err="1">
                <a:solidFill>
                  <a:schemeClr val="bg1"/>
                </a:solidFill>
                <a:latin typeface="+mn-lt"/>
              </a:rPr>
              <a:t>seluruh</a:t>
            </a:r>
            <a:r>
              <a:rPr lang="en-US" altLang="id-ID" sz="2000" dirty="0">
                <a:solidFill>
                  <a:schemeClr val="bg1"/>
                </a:solidFill>
                <a:latin typeface="+mn-lt"/>
              </a:rPr>
              <a:t> </a:t>
            </a:r>
            <a:r>
              <a:rPr lang="en-US" altLang="id-ID" sz="2000" dirty="0" err="1">
                <a:solidFill>
                  <a:schemeClr val="bg1"/>
                </a:solidFill>
                <a:latin typeface="+mn-lt"/>
              </a:rPr>
              <a:t>permukaan</a:t>
            </a:r>
            <a:r>
              <a:rPr lang="en-US" altLang="id-ID" sz="2000" dirty="0">
                <a:solidFill>
                  <a:schemeClr val="bg1"/>
                </a:solidFill>
                <a:latin typeface="+mn-lt"/>
              </a:rPr>
              <a:t> screen. </a:t>
            </a:r>
            <a:r>
              <a:rPr lang="en-US" altLang="id-ID" sz="2000" dirty="0" err="1">
                <a:solidFill>
                  <a:schemeClr val="bg1"/>
                </a:solidFill>
                <a:latin typeface="+mn-lt"/>
              </a:rPr>
              <a:t>Pengolesan</a:t>
            </a:r>
            <a:r>
              <a:rPr lang="en-US" altLang="id-ID" sz="2000" dirty="0">
                <a:solidFill>
                  <a:schemeClr val="bg1"/>
                </a:solidFill>
                <a:latin typeface="+mn-lt"/>
              </a:rPr>
              <a:t> </a:t>
            </a:r>
            <a:r>
              <a:rPr lang="en-US" altLang="id-ID" sz="2000" dirty="0" err="1">
                <a:solidFill>
                  <a:schemeClr val="bg1"/>
                </a:solidFill>
                <a:latin typeface="+mn-lt"/>
              </a:rPr>
              <a:t>bisa</a:t>
            </a:r>
            <a:r>
              <a:rPr lang="en-US" altLang="id-ID" sz="2000" dirty="0">
                <a:solidFill>
                  <a:schemeClr val="bg1"/>
                </a:solidFill>
                <a:latin typeface="+mn-lt"/>
              </a:rPr>
              <a:t> </a:t>
            </a:r>
            <a:r>
              <a:rPr lang="en-US" altLang="id-ID" sz="2000" dirty="0" err="1">
                <a:solidFill>
                  <a:schemeClr val="bg1"/>
                </a:solidFill>
                <a:latin typeface="+mn-lt"/>
              </a:rPr>
              <a:t>dilakukan</a:t>
            </a:r>
            <a:r>
              <a:rPr lang="en-US" altLang="id-ID" sz="2000" dirty="0">
                <a:solidFill>
                  <a:schemeClr val="bg1"/>
                </a:solidFill>
                <a:latin typeface="+mn-lt"/>
              </a:rPr>
              <a:t> </a:t>
            </a:r>
            <a:r>
              <a:rPr lang="en-US" altLang="id-ID" sz="2000" dirty="0" err="1">
                <a:solidFill>
                  <a:schemeClr val="bg1"/>
                </a:solidFill>
                <a:latin typeface="+mn-lt"/>
              </a:rPr>
              <a:t>dengan</a:t>
            </a:r>
            <a:r>
              <a:rPr lang="en-US" altLang="id-ID" sz="2000" dirty="0">
                <a:solidFill>
                  <a:schemeClr val="bg1"/>
                </a:solidFill>
                <a:latin typeface="+mn-lt"/>
              </a:rPr>
              <a:t> </a:t>
            </a:r>
            <a:r>
              <a:rPr lang="en-US" altLang="id-ID" sz="2000" dirty="0" err="1">
                <a:solidFill>
                  <a:schemeClr val="bg1"/>
                </a:solidFill>
                <a:latin typeface="+mn-lt"/>
              </a:rPr>
              <a:t>menggunakan</a:t>
            </a:r>
            <a:r>
              <a:rPr lang="en-US" altLang="id-ID" sz="2000" dirty="0">
                <a:solidFill>
                  <a:schemeClr val="bg1"/>
                </a:solidFill>
                <a:latin typeface="+mn-lt"/>
              </a:rPr>
              <a:t> coater.</a:t>
            </a:r>
          </a:p>
        </p:txBody>
      </p:sp>
      <p:sp>
        <p:nvSpPr>
          <p:cNvPr id="22" name="TextBox 4">
            <a:extLst>
              <a:ext uri="{FF2B5EF4-FFF2-40B4-BE49-F238E27FC236}">
                <a16:creationId xmlns:a16="http://schemas.microsoft.com/office/drawing/2014/main" id="{A0F6094B-F6AE-4F5D-B320-9B782B639C92}"/>
              </a:ext>
            </a:extLst>
          </p:cNvPr>
          <p:cNvSpPr txBox="1">
            <a:spLocks noChangeArrowheads="1"/>
          </p:cNvSpPr>
          <p:nvPr/>
        </p:nvSpPr>
        <p:spPr bwMode="auto">
          <a:xfrm>
            <a:off x="387576" y="3231196"/>
            <a:ext cx="5696881"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r">
              <a:lnSpc>
                <a:spcPct val="150000"/>
              </a:lnSpc>
            </a:pPr>
            <a:r>
              <a:rPr lang="en-US" altLang="id-ID" sz="2000" dirty="0">
                <a:solidFill>
                  <a:schemeClr val="bg1"/>
                </a:solidFill>
                <a:latin typeface="+mn-lt"/>
              </a:rPr>
              <a:t>4. </a:t>
            </a:r>
            <a:r>
              <a:rPr lang="en-US" altLang="id-ID" sz="2000" dirty="0" err="1">
                <a:solidFill>
                  <a:schemeClr val="bg1"/>
                </a:solidFill>
                <a:latin typeface="+mn-lt"/>
              </a:rPr>
              <a:t>Keringkan</a:t>
            </a:r>
            <a:r>
              <a:rPr lang="en-US" altLang="id-ID" sz="2000" dirty="0">
                <a:solidFill>
                  <a:schemeClr val="bg1"/>
                </a:solidFill>
                <a:latin typeface="+mn-lt"/>
              </a:rPr>
              <a:t> screen yang </a:t>
            </a:r>
            <a:r>
              <a:rPr lang="en-US" altLang="id-ID" sz="2000" dirty="0" err="1">
                <a:solidFill>
                  <a:schemeClr val="bg1"/>
                </a:solidFill>
                <a:latin typeface="+mn-lt"/>
              </a:rPr>
              <a:t>telah</a:t>
            </a:r>
            <a:r>
              <a:rPr lang="en-US" altLang="id-ID" sz="2000" dirty="0">
                <a:solidFill>
                  <a:schemeClr val="bg1"/>
                </a:solidFill>
                <a:latin typeface="+mn-lt"/>
              </a:rPr>
              <a:t> </a:t>
            </a:r>
            <a:r>
              <a:rPr lang="en-US" altLang="id-ID" sz="2000" dirty="0" err="1">
                <a:solidFill>
                  <a:schemeClr val="bg1"/>
                </a:solidFill>
                <a:latin typeface="+mn-lt"/>
              </a:rPr>
              <a:t>dioleskan</a:t>
            </a:r>
            <a:r>
              <a:rPr lang="en-US" altLang="id-ID" sz="2000" dirty="0">
                <a:solidFill>
                  <a:schemeClr val="bg1"/>
                </a:solidFill>
                <a:latin typeface="+mn-lt"/>
              </a:rPr>
              <a:t> </a:t>
            </a:r>
            <a:r>
              <a:rPr lang="en-US" altLang="id-ID" sz="2000" dirty="0" err="1">
                <a:solidFill>
                  <a:schemeClr val="bg1"/>
                </a:solidFill>
                <a:latin typeface="+mn-lt"/>
              </a:rPr>
              <a:t>obat</a:t>
            </a:r>
            <a:r>
              <a:rPr lang="en-US" altLang="id-ID" sz="2000" dirty="0">
                <a:solidFill>
                  <a:schemeClr val="bg1"/>
                </a:solidFill>
                <a:latin typeface="+mn-lt"/>
              </a:rPr>
              <a:t> </a:t>
            </a:r>
            <a:r>
              <a:rPr lang="en-US" altLang="id-ID" sz="2000" dirty="0" err="1">
                <a:solidFill>
                  <a:schemeClr val="bg1"/>
                </a:solidFill>
                <a:latin typeface="+mn-lt"/>
              </a:rPr>
              <a:t>afdruk</a:t>
            </a:r>
            <a:r>
              <a:rPr lang="en-US" altLang="id-ID" sz="2000" dirty="0">
                <a:solidFill>
                  <a:schemeClr val="bg1"/>
                </a:solidFill>
                <a:latin typeface="+mn-lt"/>
              </a:rPr>
              <a:t> </a:t>
            </a:r>
            <a:r>
              <a:rPr lang="en-US" altLang="id-ID" sz="2000" dirty="0" err="1">
                <a:solidFill>
                  <a:schemeClr val="bg1"/>
                </a:solidFill>
                <a:latin typeface="+mn-lt"/>
              </a:rPr>
              <a:t>hingga</a:t>
            </a:r>
            <a:r>
              <a:rPr lang="en-US" altLang="id-ID" sz="2000" dirty="0">
                <a:solidFill>
                  <a:schemeClr val="bg1"/>
                </a:solidFill>
                <a:latin typeface="+mn-lt"/>
              </a:rPr>
              <a:t> </a:t>
            </a:r>
            <a:r>
              <a:rPr lang="en-US" altLang="id-ID" sz="2000" dirty="0" err="1">
                <a:solidFill>
                  <a:schemeClr val="bg1"/>
                </a:solidFill>
                <a:latin typeface="+mn-lt"/>
              </a:rPr>
              <a:t>benar-benar</a:t>
            </a:r>
            <a:r>
              <a:rPr lang="en-US" altLang="id-ID" sz="2000" dirty="0">
                <a:solidFill>
                  <a:schemeClr val="bg1"/>
                </a:solidFill>
                <a:latin typeface="+mn-lt"/>
              </a:rPr>
              <a:t> </a:t>
            </a:r>
            <a:r>
              <a:rPr lang="en-US" altLang="id-ID" sz="2000" dirty="0" err="1">
                <a:solidFill>
                  <a:schemeClr val="bg1"/>
                </a:solidFill>
                <a:latin typeface="+mn-lt"/>
              </a:rPr>
              <a:t>kering</a:t>
            </a:r>
            <a:r>
              <a:rPr lang="en-US" altLang="id-ID" sz="2000" dirty="0">
                <a:solidFill>
                  <a:schemeClr val="bg1"/>
                </a:solidFill>
                <a:latin typeface="+mn-lt"/>
              </a:rPr>
              <a:t> </a:t>
            </a:r>
            <a:r>
              <a:rPr lang="en-US" altLang="id-ID" sz="2000" dirty="0" err="1">
                <a:solidFill>
                  <a:schemeClr val="bg1"/>
                </a:solidFill>
                <a:latin typeface="+mn-lt"/>
              </a:rPr>
              <a:t>sempurna</a:t>
            </a:r>
            <a:r>
              <a:rPr lang="en-US" altLang="id-ID" sz="2000" dirty="0">
                <a:solidFill>
                  <a:schemeClr val="bg1"/>
                </a:solidFill>
                <a:latin typeface="+mn-lt"/>
              </a:rPr>
              <a:t>. </a:t>
            </a:r>
            <a:r>
              <a:rPr lang="en-US" altLang="id-ID" sz="2000" dirty="0" err="1">
                <a:solidFill>
                  <a:schemeClr val="bg1"/>
                </a:solidFill>
                <a:latin typeface="+mn-lt"/>
              </a:rPr>
              <a:t>gunakan</a:t>
            </a:r>
            <a:r>
              <a:rPr lang="en-US" altLang="id-ID" sz="2000" dirty="0">
                <a:solidFill>
                  <a:schemeClr val="bg1"/>
                </a:solidFill>
                <a:latin typeface="+mn-lt"/>
              </a:rPr>
              <a:t> hair dryer agar </a:t>
            </a:r>
            <a:r>
              <a:rPr lang="en-US" altLang="id-ID" sz="2000" dirty="0" err="1">
                <a:solidFill>
                  <a:schemeClr val="bg1"/>
                </a:solidFill>
                <a:latin typeface="+mn-lt"/>
              </a:rPr>
              <a:t>lebih</a:t>
            </a:r>
            <a:r>
              <a:rPr lang="en-US" altLang="id-ID" sz="2000" dirty="0">
                <a:solidFill>
                  <a:schemeClr val="bg1"/>
                </a:solidFill>
                <a:latin typeface="+mn-lt"/>
              </a:rPr>
              <a:t> </a:t>
            </a:r>
            <a:r>
              <a:rPr lang="en-US" altLang="id-ID" sz="2000" dirty="0" err="1">
                <a:solidFill>
                  <a:schemeClr val="bg1"/>
                </a:solidFill>
                <a:latin typeface="+mn-lt"/>
              </a:rPr>
              <a:t>cepat</a:t>
            </a:r>
            <a:r>
              <a:rPr lang="en-US" altLang="id-ID" sz="2000" dirty="0">
                <a:solidFill>
                  <a:schemeClr val="bg1"/>
                </a:solidFill>
                <a:latin typeface="+mn-lt"/>
              </a:rPr>
              <a:t> </a:t>
            </a:r>
            <a:r>
              <a:rPr lang="en-US" altLang="id-ID" sz="2000" dirty="0" err="1">
                <a:solidFill>
                  <a:schemeClr val="bg1"/>
                </a:solidFill>
                <a:latin typeface="+mn-lt"/>
              </a:rPr>
              <a:t>kering</a:t>
            </a:r>
            <a:r>
              <a:rPr lang="en-US" altLang="id-ID" sz="2000" dirty="0">
                <a:solidFill>
                  <a:schemeClr val="bg1"/>
                </a:solidFill>
                <a:latin typeface="+mn-lt"/>
              </a:rPr>
              <a:t>.</a:t>
            </a:r>
            <a:br>
              <a:rPr lang="en-US" altLang="id-ID" sz="2000" dirty="0">
                <a:solidFill>
                  <a:schemeClr val="bg1"/>
                </a:solidFill>
                <a:latin typeface="+mn-lt"/>
              </a:rPr>
            </a:br>
            <a:r>
              <a:rPr lang="en-US" altLang="id-ID" sz="2000" dirty="0" err="1">
                <a:solidFill>
                  <a:schemeClr val="bg1"/>
                </a:solidFill>
                <a:latin typeface="+mn-lt"/>
              </a:rPr>
              <a:t>Tahap</a:t>
            </a:r>
            <a:r>
              <a:rPr lang="en-US" altLang="id-ID" sz="2000" dirty="0">
                <a:solidFill>
                  <a:schemeClr val="bg1"/>
                </a:solidFill>
                <a:latin typeface="+mn-lt"/>
              </a:rPr>
              <a:t> </a:t>
            </a:r>
            <a:r>
              <a:rPr lang="en-US" altLang="id-ID" sz="2000" dirty="0" err="1">
                <a:solidFill>
                  <a:schemeClr val="bg1"/>
                </a:solidFill>
                <a:latin typeface="+mn-lt"/>
              </a:rPr>
              <a:t>ini</a:t>
            </a:r>
            <a:r>
              <a:rPr lang="en-US" altLang="id-ID" sz="2000" dirty="0">
                <a:solidFill>
                  <a:schemeClr val="bg1"/>
                </a:solidFill>
                <a:latin typeface="+mn-lt"/>
              </a:rPr>
              <a:t> </a:t>
            </a:r>
            <a:r>
              <a:rPr lang="en-US" altLang="id-ID" sz="2000" dirty="0" err="1">
                <a:solidFill>
                  <a:schemeClr val="bg1"/>
                </a:solidFill>
                <a:latin typeface="+mn-lt"/>
              </a:rPr>
              <a:t>harus</a:t>
            </a:r>
            <a:r>
              <a:rPr lang="en-US" altLang="id-ID" sz="2000" dirty="0">
                <a:solidFill>
                  <a:schemeClr val="bg1"/>
                </a:solidFill>
                <a:latin typeface="+mn-lt"/>
              </a:rPr>
              <a:t> </a:t>
            </a:r>
            <a:r>
              <a:rPr lang="en-US" altLang="id-ID" sz="2000" dirty="0" err="1">
                <a:solidFill>
                  <a:schemeClr val="bg1"/>
                </a:solidFill>
                <a:latin typeface="+mn-lt"/>
              </a:rPr>
              <a:t>dilakukan</a:t>
            </a:r>
            <a:r>
              <a:rPr lang="en-US" altLang="id-ID" sz="2000" dirty="0">
                <a:solidFill>
                  <a:schemeClr val="bg1"/>
                </a:solidFill>
                <a:latin typeface="+mn-lt"/>
              </a:rPr>
              <a:t> </a:t>
            </a:r>
            <a:r>
              <a:rPr lang="en-US" altLang="id-ID" sz="2000" dirty="0" err="1">
                <a:solidFill>
                  <a:schemeClr val="bg1"/>
                </a:solidFill>
                <a:latin typeface="+mn-lt"/>
              </a:rPr>
              <a:t>dalam</a:t>
            </a:r>
            <a:r>
              <a:rPr lang="en-US" altLang="id-ID" sz="2000" dirty="0">
                <a:solidFill>
                  <a:schemeClr val="bg1"/>
                </a:solidFill>
                <a:latin typeface="+mn-lt"/>
              </a:rPr>
              <a:t> </a:t>
            </a:r>
            <a:r>
              <a:rPr lang="en-US" altLang="id-ID" sz="2000" dirty="0" err="1">
                <a:solidFill>
                  <a:schemeClr val="bg1"/>
                </a:solidFill>
                <a:latin typeface="+mn-lt"/>
              </a:rPr>
              <a:t>ruangan</a:t>
            </a:r>
            <a:r>
              <a:rPr lang="en-US" altLang="id-ID" sz="2000" dirty="0">
                <a:solidFill>
                  <a:schemeClr val="bg1"/>
                </a:solidFill>
                <a:latin typeface="+mn-lt"/>
              </a:rPr>
              <a:t> yang miskin </a:t>
            </a:r>
            <a:r>
              <a:rPr lang="en-US" altLang="id-ID" sz="2000" dirty="0" err="1">
                <a:solidFill>
                  <a:schemeClr val="bg1"/>
                </a:solidFill>
                <a:latin typeface="+mn-lt"/>
              </a:rPr>
              <a:t>cahaya</a:t>
            </a:r>
            <a:r>
              <a:rPr lang="en-US" altLang="id-ID" sz="2000" dirty="0">
                <a:solidFill>
                  <a:schemeClr val="bg1"/>
                </a:solidFill>
                <a:latin typeface="+mn-lt"/>
              </a:rPr>
              <a:t>, </a:t>
            </a:r>
            <a:r>
              <a:rPr lang="en-US" altLang="id-ID" sz="2000" dirty="0" err="1">
                <a:solidFill>
                  <a:schemeClr val="bg1"/>
                </a:solidFill>
                <a:latin typeface="+mn-lt"/>
              </a:rPr>
              <a:t>gelap</a:t>
            </a:r>
            <a:r>
              <a:rPr lang="en-US" altLang="id-ID" sz="2000" dirty="0">
                <a:solidFill>
                  <a:schemeClr val="bg1"/>
                </a:solidFill>
                <a:latin typeface="+mn-lt"/>
              </a:rPr>
              <a:t> </a:t>
            </a:r>
            <a:r>
              <a:rPr lang="en-US" altLang="id-ID" sz="2000" dirty="0" err="1">
                <a:solidFill>
                  <a:schemeClr val="bg1"/>
                </a:solidFill>
                <a:latin typeface="+mn-lt"/>
              </a:rPr>
              <a:t>atau</a:t>
            </a:r>
            <a:r>
              <a:rPr lang="en-US" altLang="id-ID" sz="2000" dirty="0">
                <a:solidFill>
                  <a:schemeClr val="bg1"/>
                </a:solidFill>
                <a:latin typeface="+mn-lt"/>
              </a:rPr>
              <a:t> </a:t>
            </a:r>
            <a:r>
              <a:rPr lang="en-US" altLang="id-ID" sz="2000" dirty="0" err="1">
                <a:solidFill>
                  <a:schemeClr val="bg1"/>
                </a:solidFill>
                <a:latin typeface="+mn-lt"/>
              </a:rPr>
              <a:t>remang-remang</a:t>
            </a:r>
            <a:r>
              <a:rPr lang="en-US" altLang="id-ID" sz="2000" dirty="0">
                <a:solidFill>
                  <a:schemeClr val="bg1"/>
                </a:solidFill>
                <a:latin typeface="+mn-lt"/>
              </a:rPr>
              <a:t>. </a:t>
            </a:r>
            <a:r>
              <a:rPr lang="en-US" altLang="id-ID" sz="2000" dirty="0" err="1">
                <a:solidFill>
                  <a:schemeClr val="bg1"/>
                </a:solidFill>
                <a:latin typeface="+mn-lt"/>
              </a:rPr>
              <a:t>jangan</a:t>
            </a:r>
            <a:r>
              <a:rPr lang="en-US" altLang="id-ID" sz="2000" dirty="0">
                <a:solidFill>
                  <a:schemeClr val="bg1"/>
                </a:solidFill>
                <a:latin typeface="+mn-lt"/>
              </a:rPr>
              <a:t> </a:t>
            </a:r>
            <a:r>
              <a:rPr lang="en-US" altLang="id-ID" sz="2000" dirty="0" err="1">
                <a:solidFill>
                  <a:schemeClr val="bg1"/>
                </a:solidFill>
                <a:latin typeface="+mn-lt"/>
              </a:rPr>
              <a:t>sampai</a:t>
            </a:r>
            <a:r>
              <a:rPr lang="en-US" altLang="id-ID" sz="2000" dirty="0">
                <a:solidFill>
                  <a:schemeClr val="bg1"/>
                </a:solidFill>
                <a:latin typeface="+mn-lt"/>
              </a:rPr>
              <a:t> </a:t>
            </a:r>
            <a:r>
              <a:rPr lang="en-US" altLang="id-ID" sz="2000" dirty="0" err="1">
                <a:solidFill>
                  <a:schemeClr val="bg1"/>
                </a:solidFill>
                <a:latin typeface="+mn-lt"/>
              </a:rPr>
              <a:t>permukaan</a:t>
            </a:r>
            <a:r>
              <a:rPr lang="en-US" altLang="id-ID" sz="2000" dirty="0">
                <a:solidFill>
                  <a:schemeClr val="bg1"/>
                </a:solidFill>
                <a:latin typeface="+mn-lt"/>
              </a:rPr>
              <a:t> screen </a:t>
            </a:r>
            <a:r>
              <a:rPr lang="en-US" altLang="id-ID" sz="2000" dirty="0" err="1">
                <a:solidFill>
                  <a:schemeClr val="bg1"/>
                </a:solidFill>
                <a:latin typeface="+mn-lt"/>
              </a:rPr>
              <a:t>terpapar</a:t>
            </a:r>
            <a:r>
              <a:rPr lang="en-US" altLang="id-ID" sz="2000" dirty="0">
                <a:solidFill>
                  <a:schemeClr val="bg1"/>
                </a:solidFill>
                <a:latin typeface="+mn-lt"/>
              </a:rPr>
              <a:t> </a:t>
            </a:r>
            <a:r>
              <a:rPr lang="en-US" altLang="id-ID" sz="2000" dirty="0" err="1">
                <a:solidFill>
                  <a:schemeClr val="bg1"/>
                </a:solidFill>
                <a:latin typeface="+mn-lt"/>
              </a:rPr>
              <a:t>cahaya</a:t>
            </a:r>
            <a:r>
              <a:rPr lang="en-US" altLang="id-ID" sz="2000" dirty="0">
                <a:solidFill>
                  <a:schemeClr val="bg1"/>
                </a:solidFill>
                <a:latin typeface="+mn-lt"/>
              </a:rPr>
              <a:t> </a:t>
            </a:r>
            <a:r>
              <a:rPr lang="en-US" altLang="id-ID" sz="2000" dirty="0" err="1">
                <a:solidFill>
                  <a:schemeClr val="bg1"/>
                </a:solidFill>
                <a:latin typeface="+mn-lt"/>
              </a:rPr>
              <a:t>atau</a:t>
            </a:r>
            <a:r>
              <a:rPr lang="en-US" altLang="id-ID" sz="2000" dirty="0">
                <a:solidFill>
                  <a:schemeClr val="bg1"/>
                </a:solidFill>
                <a:latin typeface="+mn-lt"/>
              </a:rPr>
              <a:t> </a:t>
            </a:r>
            <a:r>
              <a:rPr lang="en-US" altLang="id-ID" sz="2000" dirty="0" err="1">
                <a:solidFill>
                  <a:schemeClr val="bg1"/>
                </a:solidFill>
                <a:latin typeface="+mn-lt"/>
              </a:rPr>
              <a:t>sinar</a:t>
            </a:r>
            <a:r>
              <a:rPr lang="en-US" altLang="id-ID" sz="2000" dirty="0">
                <a:solidFill>
                  <a:schemeClr val="bg1"/>
                </a:solidFill>
                <a:latin typeface="+mn-lt"/>
              </a:rPr>
              <a:t> yang </a:t>
            </a:r>
            <a:r>
              <a:rPr lang="en-US" altLang="id-ID" sz="2000" dirty="0" err="1">
                <a:solidFill>
                  <a:schemeClr val="bg1"/>
                </a:solidFill>
                <a:latin typeface="+mn-lt"/>
              </a:rPr>
              <a:t>mengandung</a:t>
            </a:r>
            <a:r>
              <a:rPr lang="en-US" altLang="id-ID" sz="2000" dirty="0">
                <a:solidFill>
                  <a:schemeClr val="bg1"/>
                </a:solidFill>
                <a:latin typeface="+mn-lt"/>
              </a:rPr>
              <a:t> ultra violet (UV).</a:t>
            </a:r>
            <a:br>
              <a:rPr lang="en-US" altLang="id-ID" sz="2000" u="sng" dirty="0">
                <a:solidFill>
                  <a:schemeClr val="bg1"/>
                </a:solidFill>
                <a:latin typeface="+mn-lt"/>
              </a:rPr>
            </a:br>
            <a:endParaRPr lang="en-US" altLang="id-ID" sz="2000" dirty="0">
              <a:solidFill>
                <a:schemeClr val="bg1"/>
              </a:solidFill>
              <a:latin typeface="+mn-lt"/>
            </a:endParaRPr>
          </a:p>
        </p:txBody>
      </p:sp>
      <p:pic>
        <p:nvPicPr>
          <p:cNvPr id="23" name="Picture 5" descr="http://3.bp.blogspot.com/-k2y4CX8HTdY/VCYcTc5Fy2I/AAAAAAAAAQc/NLQVDzYaNFE/s1600/cara%2Bafdruk%2Bfilm%2Bsablon4.jpg">
            <a:hlinkClick r:id="rId4"/>
            <a:extLst>
              <a:ext uri="{FF2B5EF4-FFF2-40B4-BE49-F238E27FC236}">
                <a16:creationId xmlns:a16="http://schemas.microsoft.com/office/drawing/2014/main" id="{4AD68A05-E2CA-439C-BE77-5255CF847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016" y="3353968"/>
            <a:ext cx="3990952" cy="305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532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2" descr="http://3.bp.blogspot.com/-MTYw2Hntg0g/VCYh2H-qMMI/AAAAAAAAARY/WsljfWG6-Qg/s1600/cara%2Bafdruk%2Bfilm%2Bsablon3.jpg">
            <a:hlinkClick r:id="rId2"/>
            <a:extLst>
              <a:ext uri="{FF2B5EF4-FFF2-40B4-BE49-F238E27FC236}">
                <a16:creationId xmlns:a16="http://schemas.microsoft.com/office/drawing/2014/main" id="{BC552F07-4884-4EA8-96D3-0B821888A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50" y="649705"/>
            <a:ext cx="266541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DE191A7E-6D32-41B8-9AE3-1C509941CEA2}"/>
              </a:ext>
            </a:extLst>
          </p:cNvPr>
          <p:cNvSpPr txBox="1">
            <a:spLocks noChangeArrowheads="1"/>
          </p:cNvSpPr>
          <p:nvPr/>
        </p:nvSpPr>
        <p:spPr bwMode="auto">
          <a:xfrm>
            <a:off x="508550" y="2935705"/>
            <a:ext cx="2895600" cy="419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50000"/>
              </a:lnSpc>
            </a:pPr>
            <a:r>
              <a:rPr lang="en-US" altLang="id-ID" sz="2000" dirty="0" err="1">
                <a:solidFill>
                  <a:schemeClr val="bg1"/>
                </a:solidFill>
              </a:rPr>
              <a:t>Mulailah</a:t>
            </a:r>
            <a:r>
              <a:rPr lang="en-US" altLang="id-ID" sz="2000" dirty="0">
                <a:solidFill>
                  <a:schemeClr val="bg1"/>
                </a:solidFill>
              </a:rPr>
              <a:t> </a:t>
            </a:r>
            <a:r>
              <a:rPr lang="en-US" altLang="id-ID" sz="2000" dirty="0" err="1">
                <a:solidFill>
                  <a:schemeClr val="bg1"/>
                </a:solidFill>
              </a:rPr>
              <a:t>melubangi</a:t>
            </a:r>
            <a:r>
              <a:rPr lang="en-US" altLang="id-ID" sz="2000" dirty="0">
                <a:solidFill>
                  <a:schemeClr val="bg1"/>
                </a:solidFill>
              </a:rPr>
              <a:t> </a:t>
            </a:r>
            <a:r>
              <a:rPr lang="en-US" altLang="id-ID" sz="2000" dirty="0" err="1">
                <a:solidFill>
                  <a:schemeClr val="bg1"/>
                </a:solidFill>
              </a:rPr>
              <a:t>pola</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desain</a:t>
            </a:r>
            <a:r>
              <a:rPr lang="en-US" altLang="id-ID" sz="2000" dirty="0">
                <a:solidFill>
                  <a:schemeClr val="bg1"/>
                </a:solidFill>
              </a:rPr>
              <a:t> yang </a:t>
            </a:r>
            <a:r>
              <a:rPr lang="en-US" altLang="id-ID" sz="2000" dirty="0" err="1">
                <a:solidFill>
                  <a:schemeClr val="bg1"/>
                </a:solidFill>
              </a:rPr>
              <a:t>telah</a:t>
            </a:r>
            <a:r>
              <a:rPr lang="en-US" altLang="id-ID" sz="2000" dirty="0">
                <a:solidFill>
                  <a:schemeClr val="bg1"/>
                </a:solidFill>
              </a:rPr>
              <a:t> </a:t>
            </a:r>
            <a:r>
              <a:rPr lang="en-US" altLang="id-ID" sz="2000" dirty="0" err="1">
                <a:solidFill>
                  <a:schemeClr val="bg1"/>
                </a:solidFill>
              </a:rPr>
              <a:t>terbentuk</a:t>
            </a:r>
            <a:r>
              <a:rPr lang="en-US" altLang="id-ID" sz="2000" dirty="0">
                <a:solidFill>
                  <a:schemeClr val="bg1"/>
                </a:solidFill>
              </a:rPr>
              <a:t> </a:t>
            </a:r>
            <a:r>
              <a:rPr lang="en-US" altLang="id-ID" sz="2000" dirty="0" err="1">
                <a:solidFill>
                  <a:schemeClr val="bg1"/>
                </a:solidFill>
              </a:rPr>
              <a:t>melalui</a:t>
            </a:r>
            <a:r>
              <a:rPr lang="en-US" altLang="id-ID" sz="2000" dirty="0">
                <a:solidFill>
                  <a:schemeClr val="bg1"/>
                </a:solidFill>
              </a:rPr>
              <a:t> proses </a:t>
            </a:r>
            <a:r>
              <a:rPr lang="en-US" altLang="id-ID" sz="2000" dirty="0" err="1">
                <a:solidFill>
                  <a:schemeClr val="bg1"/>
                </a:solidFill>
              </a:rPr>
              <a:t>afdruk</a:t>
            </a:r>
            <a:r>
              <a:rPr lang="en-US" altLang="id-ID" sz="2000" dirty="0">
                <a:solidFill>
                  <a:schemeClr val="bg1"/>
                </a:solidFill>
              </a:rPr>
              <a:t> </a:t>
            </a:r>
            <a:r>
              <a:rPr lang="en-US" altLang="id-ID" sz="2000" dirty="0" err="1">
                <a:solidFill>
                  <a:schemeClr val="bg1"/>
                </a:solidFill>
              </a:rPr>
              <a:t>tadi</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semprotan</a:t>
            </a:r>
            <a:r>
              <a:rPr lang="en-US" altLang="id-ID" sz="2000" dirty="0">
                <a:solidFill>
                  <a:schemeClr val="bg1"/>
                </a:solidFill>
              </a:rPr>
              <a:t> jet washer </a:t>
            </a:r>
            <a:r>
              <a:rPr lang="en-US" altLang="id-ID" sz="2000" dirty="0" err="1">
                <a:solidFill>
                  <a:schemeClr val="bg1"/>
                </a:solidFill>
              </a:rPr>
              <a:t>untuk</a:t>
            </a:r>
            <a:r>
              <a:rPr lang="en-US" altLang="id-ID" sz="2000" dirty="0">
                <a:solidFill>
                  <a:schemeClr val="bg1"/>
                </a:solidFill>
              </a:rPr>
              <a:t> proses yang </a:t>
            </a:r>
            <a:r>
              <a:rPr lang="en-US" altLang="id-ID" sz="2000" dirty="0" err="1">
                <a:solidFill>
                  <a:schemeClr val="bg1"/>
                </a:solidFill>
              </a:rPr>
              <a:t>lebih</a:t>
            </a:r>
            <a:r>
              <a:rPr lang="en-US" altLang="id-ID" sz="2000" dirty="0">
                <a:solidFill>
                  <a:schemeClr val="bg1"/>
                </a:solidFill>
              </a:rPr>
              <a:t> </a:t>
            </a:r>
            <a:r>
              <a:rPr lang="en-US" altLang="id-ID" sz="2000" dirty="0" err="1">
                <a:solidFill>
                  <a:schemeClr val="bg1"/>
                </a:solidFill>
              </a:rPr>
              <a:t>cepat</a:t>
            </a:r>
            <a:r>
              <a:rPr lang="en-US" altLang="id-ID" sz="2000" dirty="0">
                <a:solidFill>
                  <a:schemeClr val="bg1"/>
                </a:solidFill>
              </a:rPr>
              <a:t>.</a:t>
            </a:r>
            <a:br>
              <a:rPr lang="en-US" altLang="id-ID" sz="2000" u="sng" dirty="0">
                <a:solidFill>
                  <a:schemeClr val="bg1"/>
                </a:solidFill>
              </a:rPr>
            </a:br>
            <a:endParaRPr lang="en-US" altLang="id-ID" sz="2000" dirty="0">
              <a:solidFill>
                <a:schemeClr val="bg1"/>
              </a:solidFill>
            </a:endParaRPr>
          </a:p>
        </p:txBody>
      </p:sp>
      <p:sp>
        <p:nvSpPr>
          <p:cNvPr id="7" name="TextBox 5">
            <a:extLst>
              <a:ext uri="{FF2B5EF4-FFF2-40B4-BE49-F238E27FC236}">
                <a16:creationId xmlns:a16="http://schemas.microsoft.com/office/drawing/2014/main" id="{2CAB87AA-BA94-4455-BED6-73DDD3000086}"/>
              </a:ext>
            </a:extLst>
          </p:cNvPr>
          <p:cNvSpPr txBox="1">
            <a:spLocks noChangeArrowheads="1"/>
          </p:cNvSpPr>
          <p:nvPr/>
        </p:nvSpPr>
        <p:spPr bwMode="auto">
          <a:xfrm>
            <a:off x="3734199" y="630671"/>
            <a:ext cx="2387094" cy="18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50000"/>
              </a:lnSpc>
            </a:pPr>
            <a:r>
              <a:rPr lang="en-US" altLang="id-ID" sz="2000" dirty="0" err="1">
                <a:solidFill>
                  <a:schemeClr val="bg1"/>
                </a:solidFill>
              </a:rPr>
              <a:t>Keringkan</a:t>
            </a:r>
            <a:r>
              <a:rPr lang="en-US" altLang="id-ID" sz="2000" dirty="0">
                <a:solidFill>
                  <a:schemeClr val="bg1"/>
                </a:solidFill>
              </a:rPr>
              <a:t> screen </a:t>
            </a:r>
            <a:r>
              <a:rPr lang="en-US" altLang="id-ID" sz="2000" dirty="0" err="1">
                <a:solidFill>
                  <a:schemeClr val="bg1"/>
                </a:solidFill>
              </a:rPr>
              <a:t>mengunakan</a:t>
            </a:r>
            <a:r>
              <a:rPr lang="en-US" altLang="id-ID" sz="2000" dirty="0">
                <a:solidFill>
                  <a:schemeClr val="bg1"/>
                </a:solidFill>
              </a:rPr>
              <a:t> hair dryer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kipas</a:t>
            </a:r>
            <a:r>
              <a:rPr lang="en-US" altLang="id-ID" sz="2000" dirty="0">
                <a:solidFill>
                  <a:schemeClr val="bg1"/>
                </a:solidFill>
              </a:rPr>
              <a:t> </a:t>
            </a:r>
            <a:r>
              <a:rPr lang="en-US" altLang="id-ID" sz="2000" dirty="0" err="1">
                <a:solidFill>
                  <a:schemeClr val="bg1"/>
                </a:solidFill>
              </a:rPr>
              <a:t>angin</a:t>
            </a:r>
            <a:r>
              <a:rPr lang="en-US" altLang="id-ID" sz="2000" dirty="0">
                <a:solidFill>
                  <a:schemeClr val="bg1"/>
                </a:solidFill>
              </a:rPr>
              <a:t>.</a:t>
            </a:r>
          </a:p>
        </p:txBody>
      </p:sp>
      <p:sp>
        <p:nvSpPr>
          <p:cNvPr id="8" name="TextBox 6">
            <a:extLst>
              <a:ext uri="{FF2B5EF4-FFF2-40B4-BE49-F238E27FC236}">
                <a16:creationId xmlns:a16="http://schemas.microsoft.com/office/drawing/2014/main" id="{0598856E-DEDB-4BF6-9762-8A05EC4820BD}"/>
              </a:ext>
            </a:extLst>
          </p:cNvPr>
          <p:cNvSpPr txBox="1">
            <a:spLocks noChangeArrowheads="1"/>
          </p:cNvSpPr>
          <p:nvPr/>
        </p:nvSpPr>
        <p:spPr bwMode="auto">
          <a:xfrm>
            <a:off x="6538390" y="186928"/>
            <a:ext cx="5236513" cy="465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50000"/>
              </a:lnSpc>
            </a:pPr>
            <a:r>
              <a:rPr lang="en-US" altLang="id-ID" sz="2000" dirty="0" err="1">
                <a:solidFill>
                  <a:schemeClr val="bg1"/>
                </a:solidFill>
              </a:rPr>
              <a:t>Perhatikan</a:t>
            </a:r>
            <a:r>
              <a:rPr lang="en-US" altLang="id-ID" sz="2000" dirty="0">
                <a:solidFill>
                  <a:schemeClr val="bg1"/>
                </a:solidFill>
              </a:rPr>
              <a:t> </a:t>
            </a:r>
            <a:r>
              <a:rPr lang="en-US" altLang="id-ID" sz="2000" dirty="0" err="1">
                <a:solidFill>
                  <a:schemeClr val="bg1"/>
                </a:solidFill>
              </a:rPr>
              <a:t>lagi</a:t>
            </a:r>
            <a:r>
              <a:rPr lang="en-US" altLang="id-ID" sz="2000" dirty="0">
                <a:solidFill>
                  <a:schemeClr val="bg1"/>
                </a:solidFill>
              </a:rPr>
              <a:t> </a:t>
            </a:r>
            <a:r>
              <a:rPr lang="en-US" altLang="id-ID" sz="2000" dirty="0" err="1">
                <a:solidFill>
                  <a:schemeClr val="bg1"/>
                </a:solidFill>
              </a:rPr>
              <a:t>hasil</a:t>
            </a:r>
            <a:r>
              <a:rPr lang="en-US" altLang="id-ID" sz="2000" dirty="0">
                <a:solidFill>
                  <a:schemeClr val="bg1"/>
                </a:solidFill>
              </a:rPr>
              <a:t> </a:t>
            </a:r>
            <a:r>
              <a:rPr lang="en-US" altLang="id-ID" sz="2000" dirty="0" err="1">
                <a:solidFill>
                  <a:schemeClr val="bg1"/>
                </a:solidFill>
              </a:rPr>
              <a:t>afdrukan</a:t>
            </a:r>
            <a:r>
              <a:rPr lang="en-US" altLang="id-ID" sz="2000" dirty="0">
                <a:solidFill>
                  <a:schemeClr val="bg1"/>
                </a:solidFill>
              </a:rPr>
              <a:t>, </a:t>
            </a:r>
            <a:r>
              <a:rPr lang="en-US" altLang="id-ID" sz="2000" dirty="0" err="1">
                <a:solidFill>
                  <a:schemeClr val="bg1"/>
                </a:solidFill>
              </a:rPr>
              <a:t>apakah</a:t>
            </a:r>
            <a:r>
              <a:rPr lang="en-US" altLang="id-ID" sz="2000" dirty="0">
                <a:solidFill>
                  <a:schemeClr val="bg1"/>
                </a:solidFill>
              </a:rPr>
              <a:t> </a:t>
            </a:r>
            <a:r>
              <a:rPr lang="en-US" altLang="id-ID" sz="2000" dirty="0" err="1">
                <a:solidFill>
                  <a:schemeClr val="bg1"/>
                </a:solidFill>
              </a:rPr>
              <a:t>masih</a:t>
            </a:r>
            <a:r>
              <a:rPr lang="en-US" altLang="id-ID" sz="2000" dirty="0">
                <a:solidFill>
                  <a:schemeClr val="bg1"/>
                </a:solidFill>
              </a:rPr>
              <a:t> </a:t>
            </a:r>
            <a:r>
              <a:rPr lang="en-US" altLang="id-ID" sz="2000" dirty="0" err="1">
                <a:solidFill>
                  <a:schemeClr val="bg1"/>
                </a:solidFill>
              </a:rPr>
              <a:t>ada</a:t>
            </a:r>
            <a:r>
              <a:rPr lang="en-US" altLang="id-ID" sz="2000" dirty="0">
                <a:solidFill>
                  <a:schemeClr val="bg1"/>
                </a:solidFill>
              </a:rPr>
              <a:t> yang </a:t>
            </a:r>
            <a:r>
              <a:rPr lang="en-US" altLang="id-ID" sz="2000" dirty="0" err="1">
                <a:solidFill>
                  <a:schemeClr val="bg1"/>
                </a:solidFill>
              </a:rPr>
              <a:t>bolong-bolong</a:t>
            </a:r>
            <a:r>
              <a:rPr lang="en-US" altLang="id-ID" sz="2000" dirty="0">
                <a:solidFill>
                  <a:schemeClr val="bg1"/>
                </a:solidFill>
              </a:rPr>
              <a:t>, </a:t>
            </a:r>
            <a:r>
              <a:rPr lang="en-US" altLang="id-ID" sz="2000" dirty="0" err="1">
                <a:solidFill>
                  <a:schemeClr val="bg1"/>
                </a:solidFill>
              </a:rPr>
              <a:t>jika</a:t>
            </a:r>
            <a:r>
              <a:rPr lang="en-US" altLang="id-ID" sz="2000" dirty="0">
                <a:solidFill>
                  <a:schemeClr val="bg1"/>
                </a:solidFill>
              </a:rPr>
              <a:t> </a:t>
            </a:r>
            <a:r>
              <a:rPr lang="en-US" altLang="id-ID" sz="2000" dirty="0" err="1">
                <a:solidFill>
                  <a:schemeClr val="bg1"/>
                </a:solidFill>
              </a:rPr>
              <a:t>ada</a:t>
            </a:r>
            <a:r>
              <a:rPr lang="en-US" altLang="id-ID" sz="2000" dirty="0">
                <a:solidFill>
                  <a:schemeClr val="bg1"/>
                </a:solidFill>
              </a:rPr>
              <a:t> </a:t>
            </a:r>
            <a:r>
              <a:rPr lang="en-US" altLang="id-ID" sz="2000" dirty="0" err="1">
                <a:solidFill>
                  <a:schemeClr val="bg1"/>
                </a:solidFill>
              </a:rPr>
              <a:t>lubang-lubang</a:t>
            </a:r>
            <a:r>
              <a:rPr lang="en-US" altLang="id-ID" sz="2000" dirty="0">
                <a:solidFill>
                  <a:schemeClr val="bg1"/>
                </a:solidFill>
              </a:rPr>
              <a:t> </a:t>
            </a:r>
            <a:r>
              <a:rPr lang="en-US" altLang="id-ID" sz="2000" dirty="0" err="1">
                <a:solidFill>
                  <a:schemeClr val="bg1"/>
                </a:solidFill>
              </a:rPr>
              <a:t>kecil</a:t>
            </a:r>
            <a:r>
              <a:rPr lang="en-US" altLang="id-ID" sz="2000" dirty="0">
                <a:solidFill>
                  <a:schemeClr val="bg1"/>
                </a:solidFill>
              </a:rPr>
              <a:t> yang </a:t>
            </a:r>
            <a:r>
              <a:rPr lang="en-US" altLang="id-ID" sz="2000" dirty="0" err="1">
                <a:solidFill>
                  <a:schemeClr val="bg1"/>
                </a:solidFill>
              </a:rPr>
              <a:t>tidak</a:t>
            </a:r>
            <a:r>
              <a:rPr lang="en-US" altLang="id-ID" sz="2000" dirty="0">
                <a:solidFill>
                  <a:schemeClr val="bg1"/>
                </a:solidFill>
              </a:rPr>
              <a:t> </a:t>
            </a:r>
            <a:r>
              <a:rPr lang="en-US" altLang="id-ID" sz="2000" dirty="0" err="1">
                <a:solidFill>
                  <a:schemeClr val="bg1"/>
                </a:solidFill>
              </a:rPr>
              <a:t>diinginkan</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tidak</a:t>
            </a:r>
            <a:r>
              <a:rPr lang="en-US" altLang="id-ID" sz="2000" dirty="0">
                <a:solidFill>
                  <a:schemeClr val="bg1"/>
                </a:solidFill>
              </a:rPr>
              <a:t> </a:t>
            </a:r>
            <a:r>
              <a:rPr lang="en-US" altLang="id-ID" sz="2000" dirty="0" err="1">
                <a:solidFill>
                  <a:schemeClr val="bg1"/>
                </a:solidFill>
              </a:rPr>
              <a:t>sesuai</a:t>
            </a:r>
            <a:r>
              <a:rPr lang="en-US" altLang="id-ID" sz="2000" dirty="0">
                <a:solidFill>
                  <a:schemeClr val="bg1"/>
                </a:solidFill>
              </a:rPr>
              <a:t> </a:t>
            </a:r>
            <a:r>
              <a:rPr lang="en-US" altLang="id-ID" sz="2000" dirty="0" err="1">
                <a:solidFill>
                  <a:schemeClr val="bg1"/>
                </a:solidFill>
              </a:rPr>
              <a:t>desain</a:t>
            </a:r>
            <a:r>
              <a:rPr lang="en-US" altLang="id-ID" sz="2000" dirty="0">
                <a:solidFill>
                  <a:schemeClr val="bg1"/>
                </a:solidFill>
              </a:rPr>
              <a:t>, </a:t>
            </a:r>
            <a:r>
              <a:rPr lang="en-US" altLang="id-ID" sz="2000" dirty="0" err="1">
                <a:solidFill>
                  <a:schemeClr val="bg1"/>
                </a:solidFill>
              </a:rPr>
              <a:t>maka</a:t>
            </a:r>
            <a:r>
              <a:rPr lang="en-US" altLang="id-ID" sz="2000" dirty="0">
                <a:solidFill>
                  <a:schemeClr val="bg1"/>
                </a:solidFill>
              </a:rPr>
              <a:t> </a:t>
            </a:r>
            <a:r>
              <a:rPr lang="en-US" altLang="id-ID" sz="2000" dirty="0" err="1">
                <a:solidFill>
                  <a:schemeClr val="bg1"/>
                </a:solidFill>
              </a:rPr>
              <a:t>tusir</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tambal</a:t>
            </a:r>
            <a:r>
              <a:rPr lang="en-US" altLang="id-ID" sz="2000" dirty="0">
                <a:solidFill>
                  <a:schemeClr val="bg1"/>
                </a:solidFill>
              </a:rPr>
              <a:t> </a:t>
            </a:r>
            <a:r>
              <a:rPr lang="en-US" altLang="id-ID" sz="2000" dirty="0" err="1">
                <a:solidFill>
                  <a:schemeClr val="bg1"/>
                </a:solidFill>
              </a:rPr>
              <a:t>lubang</a:t>
            </a:r>
            <a:r>
              <a:rPr lang="en-US" altLang="id-ID" sz="2000" dirty="0">
                <a:solidFill>
                  <a:schemeClr val="bg1"/>
                </a:solidFill>
              </a:rPr>
              <a:t> </a:t>
            </a:r>
            <a:r>
              <a:rPr lang="en-US" altLang="id-ID" sz="2000" dirty="0" err="1">
                <a:solidFill>
                  <a:schemeClr val="bg1"/>
                </a:solidFill>
              </a:rPr>
              <a:t>itu</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sisa</a:t>
            </a:r>
            <a:r>
              <a:rPr lang="en-US" altLang="id-ID" sz="2000" dirty="0">
                <a:solidFill>
                  <a:schemeClr val="bg1"/>
                </a:solidFill>
              </a:rPr>
              <a:t> </a:t>
            </a:r>
            <a:r>
              <a:rPr lang="en-US" altLang="id-ID" sz="2000" dirty="0" err="1">
                <a:solidFill>
                  <a:schemeClr val="bg1"/>
                </a:solidFill>
              </a:rPr>
              <a:t>obat</a:t>
            </a:r>
            <a:r>
              <a:rPr lang="en-US" altLang="id-ID" sz="2000" dirty="0">
                <a:solidFill>
                  <a:schemeClr val="bg1"/>
                </a:solidFill>
              </a:rPr>
              <a:t> </a:t>
            </a:r>
            <a:r>
              <a:rPr lang="en-US" altLang="id-ID" sz="2000" dirty="0" err="1">
                <a:solidFill>
                  <a:schemeClr val="bg1"/>
                </a:solidFill>
              </a:rPr>
              <a:t>afdruk</a:t>
            </a:r>
            <a:r>
              <a:rPr lang="en-US" altLang="id-ID" sz="2000" dirty="0">
                <a:solidFill>
                  <a:schemeClr val="bg1"/>
                </a:solidFill>
              </a:rPr>
              <a:t> </a:t>
            </a:r>
            <a:r>
              <a:rPr lang="en-US" altLang="id-ID" sz="2000" dirty="0" err="1">
                <a:solidFill>
                  <a:schemeClr val="bg1"/>
                </a:solidFill>
              </a:rPr>
              <a:t>tadi</a:t>
            </a:r>
            <a:r>
              <a:rPr lang="en-US" altLang="id-ID" sz="2000" dirty="0">
                <a:solidFill>
                  <a:schemeClr val="bg1"/>
                </a:solidFill>
              </a:rPr>
              <a:t>. </a:t>
            </a:r>
            <a:r>
              <a:rPr lang="en-US" altLang="id-ID" sz="2000" dirty="0" err="1">
                <a:solidFill>
                  <a:schemeClr val="bg1"/>
                </a:solidFill>
              </a:rPr>
              <a:t>tusir</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tusuk</a:t>
            </a:r>
            <a:r>
              <a:rPr lang="en-US" altLang="id-ID" sz="2000" dirty="0">
                <a:solidFill>
                  <a:schemeClr val="bg1"/>
                </a:solidFill>
              </a:rPr>
              <a:t> </a:t>
            </a:r>
            <a:r>
              <a:rPr lang="en-US" altLang="id-ID" sz="2000" dirty="0" err="1">
                <a:solidFill>
                  <a:schemeClr val="bg1"/>
                </a:solidFill>
              </a:rPr>
              <a:t>gigi</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cotton bud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batang</a:t>
            </a:r>
            <a:r>
              <a:rPr lang="en-US" altLang="id-ID" sz="2000" dirty="0">
                <a:solidFill>
                  <a:schemeClr val="bg1"/>
                </a:solidFill>
              </a:rPr>
              <a:t> </a:t>
            </a:r>
            <a:r>
              <a:rPr lang="en-US" altLang="id-ID" sz="2000" dirty="0" err="1">
                <a:solidFill>
                  <a:schemeClr val="bg1"/>
                </a:solidFill>
              </a:rPr>
              <a:t>korek</a:t>
            </a:r>
            <a:r>
              <a:rPr lang="en-US" altLang="id-ID" sz="2000" dirty="0">
                <a:solidFill>
                  <a:schemeClr val="bg1"/>
                </a:solidFill>
              </a:rPr>
              <a:t> </a:t>
            </a:r>
            <a:r>
              <a:rPr lang="en-US" altLang="id-ID" sz="2000" dirty="0" err="1">
                <a:solidFill>
                  <a:schemeClr val="bg1"/>
                </a:solidFill>
              </a:rPr>
              <a:t>api</a:t>
            </a:r>
            <a:r>
              <a:rPr lang="en-US" altLang="id-ID" sz="2000" dirty="0">
                <a:solidFill>
                  <a:schemeClr val="bg1"/>
                </a:solidFill>
              </a:rPr>
              <a:t>. </a:t>
            </a:r>
            <a:r>
              <a:rPr lang="en-US" altLang="id-ID" sz="2000" dirty="0" err="1">
                <a:solidFill>
                  <a:schemeClr val="bg1"/>
                </a:solidFill>
              </a:rPr>
              <a:t>kemudian</a:t>
            </a:r>
            <a:r>
              <a:rPr lang="en-US" altLang="id-ID" sz="2000" dirty="0">
                <a:solidFill>
                  <a:schemeClr val="bg1"/>
                </a:solidFill>
              </a:rPr>
              <a:t> </a:t>
            </a:r>
            <a:r>
              <a:rPr lang="en-US" altLang="id-ID" sz="2000" dirty="0" err="1">
                <a:solidFill>
                  <a:schemeClr val="bg1"/>
                </a:solidFill>
              </a:rPr>
              <a:t>keringkan</a:t>
            </a:r>
            <a:r>
              <a:rPr lang="en-US" altLang="id-ID" sz="2000" dirty="0">
                <a:solidFill>
                  <a:schemeClr val="bg1"/>
                </a:solidFill>
              </a:rPr>
              <a:t> </a:t>
            </a:r>
            <a:r>
              <a:rPr lang="en-US" altLang="id-ID" sz="2000" dirty="0" err="1">
                <a:solidFill>
                  <a:schemeClr val="bg1"/>
                </a:solidFill>
              </a:rPr>
              <a:t>lagi</a:t>
            </a:r>
            <a:r>
              <a:rPr lang="en-US" altLang="id-ID" sz="2000" dirty="0">
                <a:solidFill>
                  <a:schemeClr val="bg1"/>
                </a:solidFill>
              </a:rPr>
              <a:t>.</a:t>
            </a:r>
          </a:p>
          <a:p>
            <a:pPr algn="just">
              <a:lnSpc>
                <a:spcPct val="150000"/>
              </a:lnSpc>
            </a:pPr>
            <a:br>
              <a:rPr lang="en-US" altLang="id-ID" sz="2000" u="sng" dirty="0">
                <a:solidFill>
                  <a:schemeClr val="bg1"/>
                </a:solidFill>
              </a:rPr>
            </a:br>
            <a:endParaRPr lang="en-US" altLang="id-ID" sz="2000" dirty="0">
              <a:solidFill>
                <a:schemeClr val="bg1"/>
              </a:solidFill>
            </a:endParaRPr>
          </a:p>
        </p:txBody>
      </p:sp>
      <p:sp>
        <p:nvSpPr>
          <p:cNvPr id="9" name="TextBox 7">
            <a:extLst>
              <a:ext uri="{FF2B5EF4-FFF2-40B4-BE49-F238E27FC236}">
                <a16:creationId xmlns:a16="http://schemas.microsoft.com/office/drawing/2014/main" id="{1AD62507-FB35-437C-8579-2DAFDF2BC5DD}"/>
              </a:ext>
            </a:extLst>
          </p:cNvPr>
          <p:cNvSpPr txBox="1">
            <a:spLocks noChangeArrowheads="1"/>
          </p:cNvSpPr>
          <p:nvPr/>
        </p:nvSpPr>
        <p:spPr bwMode="auto">
          <a:xfrm>
            <a:off x="6464967" y="4011216"/>
            <a:ext cx="5309936" cy="2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50000"/>
              </a:lnSpc>
            </a:pPr>
            <a:r>
              <a:rPr lang="en-US" altLang="id-ID" sz="2000" dirty="0" err="1">
                <a:solidFill>
                  <a:schemeClr val="bg1"/>
                </a:solidFill>
              </a:rPr>
              <a:t>Oleskan</a:t>
            </a:r>
            <a:r>
              <a:rPr lang="en-US" altLang="id-ID" sz="2000" dirty="0">
                <a:solidFill>
                  <a:schemeClr val="bg1"/>
                </a:solidFill>
              </a:rPr>
              <a:t> </a:t>
            </a:r>
            <a:r>
              <a:rPr lang="en-US" altLang="id-ID" sz="2000" dirty="0" err="1">
                <a:solidFill>
                  <a:schemeClr val="bg1"/>
                </a:solidFill>
              </a:rPr>
              <a:t>harter</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obat</a:t>
            </a:r>
            <a:r>
              <a:rPr lang="en-US" altLang="id-ID" sz="2000" dirty="0">
                <a:solidFill>
                  <a:schemeClr val="bg1"/>
                </a:solidFill>
              </a:rPr>
              <a:t> </a:t>
            </a:r>
            <a:r>
              <a:rPr lang="en-US" altLang="id-ID" sz="2000" dirty="0" err="1">
                <a:solidFill>
                  <a:schemeClr val="bg1"/>
                </a:solidFill>
              </a:rPr>
              <a:t>penguat</a:t>
            </a:r>
            <a:r>
              <a:rPr lang="en-US" altLang="id-ID" sz="2000" dirty="0">
                <a:solidFill>
                  <a:schemeClr val="bg1"/>
                </a:solidFill>
              </a:rPr>
              <a:t> </a:t>
            </a:r>
            <a:r>
              <a:rPr lang="en-US" altLang="id-ID" sz="2000" dirty="0" err="1">
                <a:solidFill>
                  <a:schemeClr val="bg1"/>
                </a:solidFill>
              </a:rPr>
              <a:t>afdrukan</a:t>
            </a:r>
            <a:r>
              <a:rPr lang="en-US" altLang="id-ID" sz="2000" dirty="0">
                <a:solidFill>
                  <a:schemeClr val="bg1"/>
                </a:solidFill>
              </a:rPr>
              <a:t> </a:t>
            </a:r>
            <a:r>
              <a:rPr lang="en-US" altLang="id-ID" sz="2000" dirty="0" err="1">
                <a:solidFill>
                  <a:schemeClr val="bg1"/>
                </a:solidFill>
              </a:rPr>
              <a:t>lalu</a:t>
            </a:r>
            <a:r>
              <a:rPr lang="en-US" altLang="id-ID" sz="2000" dirty="0">
                <a:solidFill>
                  <a:schemeClr val="bg1"/>
                </a:solidFill>
              </a:rPr>
              <a:t> </a:t>
            </a:r>
            <a:r>
              <a:rPr lang="en-US" altLang="id-ID" sz="2000" dirty="0" err="1">
                <a:solidFill>
                  <a:schemeClr val="bg1"/>
                </a:solidFill>
              </a:rPr>
              <a:t>keringkan</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jemur</a:t>
            </a:r>
            <a:r>
              <a:rPr lang="en-US" altLang="id-ID" sz="2000" dirty="0">
                <a:solidFill>
                  <a:schemeClr val="bg1"/>
                </a:solidFill>
              </a:rPr>
              <a:t> </a:t>
            </a:r>
            <a:r>
              <a:rPr lang="en-US" altLang="id-ID" sz="2000" dirty="0" err="1">
                <a:solidFill>
                  <a:schemeClr val="bg1"/>
                </a:solidFill>
              </a:rPr>
              <a:t>hingga</a:t>
            </a:r>
            <a:r>
              <a:rPr lang="en-US" altLang="id-ID" sz="2000" dirty="0">
                <a:solidFill>
                  <a:schemeClr val="bg1"/>
                </a:solidFill>
              </a:rPr>
              <a:t> </a:t>
            </a:r>
            <a:r>
              <a:rPr lang="en-US" altLang="id-ID" sz="2000" dirty="0" err="1">
                <a:solidFill>
                  <a:schemeClr val="bg1"/>
                </a:solidFill>
              </a:rPr>
              <a:t>kering</a:t>
            </a:r>
            <a:r>
              <a:rPr lang="en-US" altLang="id-ID" sz="2000" dirty="0">
                <a:solidFill>
                  <a:schemeClr val="bg1"/>
                </a:solidFill>
              </a:rPr>
              <a:t> </a:t>
            </a:r>
            <a:r>
              <a:rPr lang="en-US" altLang="id-ID" sz="2000" dirty="0" err="1">
                <a:solidFill>
                  <a:schemeClr val="bg1"/>
                </a:solidFill>
              </a:rPr>
              <a:t>sempurna</a:t>
            </a:r>
            <a:r>
              <a:rPr lang="en-US" altLang="id-ID" sz="2000" dirty="0">
                <a:solidFill>
                  <a:schemeClr val="bg1"/>
                </a:solidFill>
              </a:rPr>
              <a:t>. </a:t>
            </a:r>
            <a:r>
              <a:rPr lang="en-US" altLang="id-ID" sz="2000" dirty="0" err="1">
                <a:solidFill>
                  <a:schemeClr val="bg1"/>
                </a:solidFill>
              </a:rPr>
              <a:t>harter</a:t>
            </a:r>
            <a:r>
              <a:rPr lang="en-US" altLang="id-ID" sz="2000" dirty="0">
                <a:solidFill>
                  <a:schemeClr val="bg1"/>
                </a:solidFill>
              </a:rPr>
              <a:t>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penguat</a:t>
            </a:r>
            <a:r>
              <a:rPr lang="en-US" altLang="id-ID" sz="2000" dirty="0">
                <a:solidFill>
                  <a:schemeClr val="bg1"/>
                </a:solidFill>
              </a:rPr>
              <a:t> </a:t>
            </a:r>
            <a:r>
              <a:rPr lang="en-US" altLang="id-ID" sz="2000" dirty="0" err="1">
                <a:solidFill>
                  <a:schemeClr val="bg1"/>
                </a:solidFill>
              </a:rPr>
              <a:t>afdrukan</a:t>
            </a:r>
            <a:r>
              <a:rPr lang="en-US" altLang="id-ID" sz="2000" dirty="0">
                <a:solidFill>
                  <a:schemeClr val="bg1"/>
                </a:solidFill>
              </a:rPr>
              <a:t> </a:t>
            </a:r>
            <a:r>
              <a:rPr lang="en-US" altLang="id-ID" sz="2000" dirty="0" err="1">
                <a:solidFill>
                  <a:schemeClr val="bg1"/>
                </a:solidFill>
              </a:rPr>
              <a:t>berfungsi</a:t>
            </a:r>
            <a:r>
              <a:rPr lang="en-US" altLang="id-ID" sz="2000" dirty="0">
                <a:solidFill>
                  <a:schemeClr val="bg1"/>
                </a:solidFill>
              </a:rPr>
              <a:t> </a:t>
            </a:r>
            <a:r>
              <a:rPr lang="en-US" altLang="id-ID" sz="2000" dirty="0" err="1">
                <a:solidFill>
                  <a:schemeClr val="bg1"/>
                </a:solidFill>
              </a:rPr>
              <a:t>sebagai</a:t>
            </a:r>
            <a:r>
              <a:rPr lang="en-US" altLang="id-ID" sz="2000" dirty="0">
                <a:solidFill>
                  <a:schemeClr val="bg1"/>
                </a:solidFill>
              </a:rPr>
              <a:t> </a:t>
            </a:r>
            <a:r>
              <a:rPr lang="en-US" altLang="id-ID" sz="2000" dirty="0" err="1">
                <a:solidFill>
                  <a:schemeClr val="bg1"/>
                </a:solidFill>
              </a:rPr>
              <a:t>penguat</a:t>
            </a:r>
            <a:r>
              <a:rPr lang="en-US" altLang="id-ID" sz="2000" dirty="0">
                <a:solidFill>
                  <a:schemeClr val="bg1"/>
                </a:solidFill>
              </a:rPr>
              <a:t> agar </a:t>
            </a:r>
            <a:r>
              <a:rPr lang="en-US" altLang="id-ID" sz="2000" dirty="0" err="1">
                <a:solidFill>
                  <a:schemeClr val="bg1"/>
                </a:solidFill>
              </a:rPr>
              <a:t>afdrukan</a:t>
            </a:r>
            <a:r>
              <a:rPr lang="en-US" altLang="id-ID" sz="2000" dirty="0">
                <a:solidFill>
                  <a:schemeClr val="bg1"/>
                </a:solidFill>
              </a:rPr>
              <a:t> </a:t>
            </a:r>
            <a:r>
              <a:rPr lang="en-US" altLang="id-ID" sz="2000" dirty="0" err="1">
                <a:solidFill>
                  <a:schemeClr val="bg1"/>
                </a:solidFill>
              </a:rPr>
              <a:t>tidak</a:t>
            </a:r>
            <a:r>
              <a:rPr lang="en-US" altLang="id-ID" sz="2000" dirty="0">
                <a:solidFill>
                  <a:schemeClr val="bg1"/>
                </a:solidFill>
              </a:rPr>
              <a:t> </a:t>
            </a:r>
            <a:r>
              <a:rPr lang="en-US" altLang="id-ID" sz="2000" dirty="0" err="1">
                <a:solidFill>
                  <a:schemeClr val="bg1"/>
                </a:solidFill>
              </a:rPr>
              <a:t>jebol</a:t>
            </a:r>
            <a:r>
              <a:rPr lang="en-US" altLang="id-ID" sz="2000" dirty="0">
                <a:solidFill>
                  <a:schemeClr val="bg1"/>
                </a:solidFill>
              </a:rPr>
              <a:t> </a:t>
            </a:r>
            <a:r>
              <a:rPr lang="en-US" altLang="id-ID" sz="2000" dirty="0" err="1">
                <a:solidFill>
                  <a:schemeClr val="bg1"/>
                </a:solidFill>
              </a:rPr>
              <a:t>dalam</a:t>
            </a:r>
            <a:r>
              <a:rPr lang="en-US" altLang="id-ID" sz="2000" dirty="0">
                <a:solidFill>
                  <a:schemeClr val="bg1"/>
                </a:solidFill>
              </a:rPr>
              <a:t> proses </a:t>
            </a:r>
            <a:r>
              <a:rPr lang="en-US" altLang="id-ID" sz="2000" dirty="0" err="1">
                <a:solidFill>
                  <a:schemeClr val="bg1"/>
                </a:solidFill>
              </a:rPr>
              <a:t>penyablonan</a:t>
            </a:r>
            <a:r>
              <a:rPr lang="en-US" altLang="id-ID" sz="2000" dirty="0">
                <a:solidFill>
                  <a:schemeClr val="bg1"/>
                </a:solidFill>
              </a:rPr>
              <a:t>.</a:t>
            </a:r>
          </a:p>
        </p:txBody>
      </p:sp>
      <p:pic>
        <p:nvPicPr>
          <p:cNvPr id="10" name="Picture 8" descr="http://1.bp.blogspot.com/-34APJDqnbeQ/VCYjAUyKZyI/AAAAAAAAARk/lfro-i8oIzU/s1600/penguat%2Bafdruk.JPG">
            <a:hlinkClick r:id="rId4"/>
            <a:extLst>
              <a:ext uri="{FF2B5EF4-FFF2-40B4-BE49-F238E27FC236}">
                <a16:creationId xmlns:a16="http://schemas.microsoft.com/office/drawing/2014/main" id="{70D011C4-9CAC-416D-A2A3-DD6C823E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481" y="2935705"/>
            <a:ext cx="2325812" cy="341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4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2" descr="http://1.bp.blogspot.com/-H6jCrpfCd4c/VCYfJ0_HWCI/AAAAAAAAAQo/fJSancA_uv8/s1600/setting%2Bafdruk.JPG">
            <a:hlinkClick r:id="rId2"/>
            <a:extLst>
              <a:ext uri="{FF2B5EF4-FFF2-40B4-BE49-F238E27FC236}">
                <a16:creationId xmlns:a16="http://schemas.microsoft.com/office/drawing/2014/main" id="{71C101B5-70FD-4490-9514-AE3693F88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059" y="228600"/>
            <a:ext cx="3455068" cy="276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697DB323-4934-4AA4-B058-D04655CD3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 y="360281"/>
            <a:ext cx="2773363" cy="257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5AC0FD0F-3D4E-448A-BDB5-C71C93E2CAAB}"/>
              </a:ext>
            </a:extLst>
          </p:cNvPr>
          <p:cNvSpPr txBox="1">
            <a:spLocks noChangeArrowheads="1"/>
          </p:cNvSpPr>
          <p:nvPr/>
        </p:nvSpPr>
        <p:spPr bwMode="auto">
          <a:xfrm>
            <a:off x="3276599" y="228600"/>
            <a:ext cx="4565719" cy="326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nSpc>
                <a:spcPct val="150000"/>
              </a:lnSpc>
            </a:pPr>
            <a:r>
              <a:rPr lang="en-US" altLang="id-ID" sz="2000" dirty="0" err="1">
                <a:solidFill>
                  <a:schemeClr val="bg1"/>
                </a:solidFill>
              </a:rPr>
              <a:t>untuk</a:t>
            </a:r>
            <a:r>
              <a:rPr lang="en-US" altLang="id-ID" sz="2000" dirty="0">
                <a:solidFill>
                  <a:schemeClr val="bg1"/>
                </a:solidFill>
              </a:rPr>
              <a:t> proses </a:t>
            </a:r>
            <a:r>
              <a:rPr lang="en-US" altLang="id-ID" sz="2000" dirty="0" err="1">
                <a:solidFill>
                  <a:schemeClr val="bg1"/>
                </a:solidFill>
              </a:rPr>
              <a:t>afdruk</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meja</a:t>
            </a:r>
            <a:r>
              <a:rPr lang="en-US" altLang="id-ID" sz="2000" dirty="0">
                <a:solidFill>
                  <a:schemeClr val="bg1"/>
                </a:solidFill>
              </a:rPr>
              <a:t> </a:t>
            </a:r>
            <a:r>
              <a:rPr lang="en-US" altLang="id-ID" sz="2000" dirty="0" err="1">
                <a:solidFill>
                  <a:schemeClr val="bg1"/>
                </a:solidFill>
              </a:rPr>
              <a:t>afdruk</a:t>
            </a:r>
            <a:r>
              <a:rPr lang="en-US" altLang="id-ID" sz="2000" dirty="0">
                <a:solidFill>
                  <a:schemeClr val="bg1"/>
                </a:solidFill>
              </a:rPr>
              <a:t> </a:t>
            </a:r>
            <a:r>
              <a:rPr lang="en-US" altLang="id-ID" sz="2000" dirty="0" err="1">
                <a:solidFill>
                  <a:schemeClr val="bg1"/>
                </a:solidFill>
              </a:rPr>
              <a:t>desain</a:t>
            </a:r>
            <a:r>
              <a:rPr lang="en-US" altLang="id-ID" sz="2000" dirty="0">
                <a:solidFill>
                  <a:schemeClr val="bg1"/>
                </a:solidFill>
              </a:rPr>
              <a:t> </a:t>
            </a:r>
            <a:r>
              <a:rPr lang="en-US" altLang="id-ID" sz="2000" dirty="0" err="1">
                <a:solidFill>
                  <a:schemeClr val="bg1"/>
                </a:solidFill>
              </a:rPr>
              <a:t>diprint</a:t>
            </a:r>
            <a:r>
              <a:rPr lang="en-US" altLang="id-ID" sz="2000" dirty="0">
                <a:solidFill>
                  <a:schemeClr val="bg1"/>
                </a:solidFill>
              </a:rPr>
              <a:t> </a:t>
            </a:r>
            <a:r>
              <a:rPr lang="en-US" altLang="id-ID" sz="2000" dirty="0" err="1">
                <a:solidFill>
                  <a:schemeClr val="bg1"/>
                </a:solidFill>
              </a:rPr>
              <a:t>posisi</a:t>
            </a:r>
            <a:r>
              <a:rPr lang="en-US" altLang="id-ID" sz="2000" dirty="0">
                <a:solidFill>
                  <a:schemeClr val="bg1"/>
                </a:solidFill>
              </a:rPr>
              <a:t> normal. </a:t>
            </a:r>
            <a:r>
              <a:rPr lang="en-US" altLang="id-ID" sz="2000" dirty="0" err="1">
                <a:solidFill>
                  <a:schemeClr val="bg1"/>
                </a:solidFill>
              </a:rPr>
              <a:t>sedangkan</a:t>
            </a:r>
            <a:r>
              <a:rPr lang="en-US" altLang="id-ID" sz="2000" dirty="0">
                <a:solidFill>
                  <a:schemeClr val="bg1"/>
                </a:solidFill>
              </a:rPr>
              <a:t> </a:t>
            </a:r>
            <a:r>
              <a:rPr lang="en-US" altLang="id-ID" sz="2000" dirty="0" err="1">
                <a:solidFill>
                  <a:schemeClr val="bg1"/>
                </a:solidFill>
              </a:rPr>
              <a:t>untuk</a:t>
            </a:r>
            <a:r>
              <a:rPr lang="en-US" altLang="id-ID" sz="2000" dirty="0">
                <a:solidFill>
                  <a:schemeClr val="bg1"/>
                </a:solidFill>
              </a:rPr>
              <a:t> proses </a:t>
            </a:r>
            <a:r>
              <a:rPr lang="en-US" altLang="id-ID" sz="2000" dirty="0" err="1">
                <a:solidFill>
                  <a:schemeClr val="bg1"/>
                </a:solidFill>
              </a:rPr>
              <a:t>afdruk</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cahaya</a:t>
            </a:r>
            <a:r>
              <a:rPr lang="en-US" altLang="id-ID" sz="2000" dirty="0">
                <a:solidFill>
                  <a:schemeClr val="bg1"/>
                </a:solidFill>
              </a:rPr>
              <a:t> </a:t>
            </a:r>
            <a:r>
              <a:rPr lang="en-US" altLang="id-ID" sz="2000" dirty="0" err="1">
                <a:solidFill>
                  <a:schemeClr val="bg1"/>
                </a:solidFill>
              </a:rPr>
              <a:t>matahari</a:t>
            </a:r>
            <a:r>
              <a:rPr lang="en-US" altLang="id-ID" sz="2000" dirty="0">
                <a:solidFill>
                  <a:schemeClr val="bg1"/>
                </a:solidFill>
              </a:rPr>
              <a:t> </a:t>
            </a:r>
            <a:r>
              <a:rPr lang="en-US" altLang="id-ID" sz="2000" dirty="0" err="1">
                <a:solidFill>
                  <a:schemeClr val="bg1"/>
                </a:solidFill>
              </a:rPr>
              <a:t>desain</a:t>
            </a:r>
            <a:r>
              <a:rPr lang="en-US" altLang="id-ID" sz="2000" dirty="0">
                <a:solidFill>
                  <a:schemeClr val="bg1"/>
                </a:solidFill>
              </a:rPr>
              <a:t> </a:t>
            </a:r>
            <a:r>
              <a:rPr lang="en-US" altLang="id-ID" sz="2000" dirty="0" err="1">
                <a:solidFill>
                  <a:schemeClr val="bg1"/>
                </a:solidFill>
              </a:rPr>
              <a:t>diprint</a:t>
            </a:r>
            <a:r>
              <a:rPr lang="en-US" altLang="id-ID" sz="2000" dirty="0">
                <a:solidFill>
                  <a:schemeClr val="bg1"/>
                </a:solidFill>
              </a:rPr>
              <a:t> </a:t>
            </a:r>
            <a:r>
              <a:rPr lang="en-US" altLang="id-ID" sz="2000" dirty="0" err="1">
                <a:solidFill>
                  <a:schemeClr val="bg1"/>
                </a:solidFill>
              </a:rPr>
              <a:t>posisi</a:t>
            </a:r>
            <a:r>
              <a:rPr lang="en-US" altLang="id-ID" sz="2000" dirty="0">
                <a:solidFill>
                  <a:schemeClr val="bg1"/>
                </a:solidFill>
              </a:rPr>
              <a:t> mirror </a:t>
            </a:r>
            <a:r>
              <a:rPr lang="en-US" altLang="id-ID" sz="2000" dirty="0" err="1">
                <a:solidFill>
                  <a:schemeClr val="bg1"/>
                </a:solidFill>
              </a:rPr>
              <a:t>atau</a:t>
            </a:r>
            <a:r>
              <a:rPr lang="en-US" altLang="id-ID" sz="2000" dirty="0">
                <a:solidFill>
                  <a:schemeClr val="bg1"/>
                </a:solidFill>
              </a:rPr>
              <a:t> </a:t>
            </a:r>
            <a:r>
              <a:rPr lang="en-US" altLang="id-ID" sz="2000" dirty="0" err="1">
                <a:solidFill>
                  <a:schemeClr val="bg1"/>
                </a:solidFill>
              </a:rPr>
              <a:t>terbalik</a:t>
            </a:r>
            <a:r>
              <a:rPr lang="en-US" altLang="id-ID" sz="2000" dirty="0">
                <a:solidFill>
                  <a:schemeClr val="bg1"/>
                </a:solidFill>
              </a:rPr>
              <a:t>.</a:t>
            </a:r>
          </a:p>
          <a:p>
            <a:pPr>
              <a:lnSpc>
                <a:spcPct val="150000"/>
              </a:lnSpc>
            </a:pPr>
            <a:endParaRPr lang="en-US" altLang="id-ID" sz="2000" dirty="0">
              <a:solidFill>
                <a:schemeClr val="bg1"/>
              </a:solidFill>
            </a:endParaRPr>
          </a:p>
        </p:txBody>
      </p:sp>
      <p:sp>
        <p:nvSpPr>
          <p:cNvPr id="8" name="TextBox 6">
            <a:extLst>
              <a:ext uri="{FF2B5EF4-FFF2-40B4-BE49-F238E27FC236}">
                <a16:creationId xmlns:a16="http://schemas.microsoft.com/office/drawing/2014/main" id="{1D73AFCB-F555-4397-9FB9-21EDCA49DEEB}"/>
              </a:ext>
            </a:extLst>
          </p:cNvPr>
          <p:cNvSpPr txBox="1">
            <a:spLocks noChangeArrowheads="1"/>
          </p:cNvSpPr>
          <p:nvPr/>
        </p:nvSpPr>
        <p:spPr bwMode="auto">
          <a:xfrm>
            <a:off x="457200" y="3200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b="1" u="sng" dirty="0" err="1">
                <a:solidFill>
                  <a:schemeClr val="bg1"/>
                </a:solidFill>
              </a:rPr>
              <a:t>Afdruk</a:t>
            </a:r>
            <a:r>
              <a:rPr lang="en-US" altLang="id-ID" b="1" u="sng" dirty="0">
                <a:solidFill>
                  <a:schemeClr val="bg1"/>
                </a:solidFill>
              </a:rPr>
              <a:t> </a:t>
            </a:r>
            <a:r>
              <a:rPr lang="en-US" altLang="id-ID" b="1" u="sng" dirty="0" err="1">
                <a:solidFill>
                  <a:schemeClr val="bg1"/>
                </a:solidFill>
              </a:rPr>
              <a:t>menggunakan</a:t>
            </a:r>
            <a:r>
              <a:rPr lang="en-US" altLang="id-ID" b="1" u="sng" dirty="0">
                <a:solidFill>
                  <a:schemeClr val="bg1"/>
                </a:solidFill>
              </a:rPr>
              <a:t> </a:t>
            </a:r>
            <a:r>
              <a:rPr lang="en-US" altLang="id-ID" b="1" u="sng" dirty="0" err="1">
                <a:solidFill>
                  <a:schemeClr val="bg1"/>
                </a:solidFill>
              </a:rPr>
              <a:t>meja</a:t>
            </a:r>
            <a:r>
              <a:rPr lang="en-US" altLang="id-ID" b="1" u="sng" dirty="0">
                <a:solidFill>
                  <a:schemeClr val="bg1"/>
                </a:solidFill>
              </a:rPr>
              <a:t> </a:t>
            </a:r>
            <a:r>
              <a:rPr lang="en-US" altLang="id-ID" b="1" u="sng" dirty="0" err="1">
                <a:solidFill>
                  <a:schemeClr val="bg1"/>
                </a:solidFill>
              </a:rPr>
              <a:t>afdruk</a:t>
            </a:r>
            <a:endParaRPr lang="en-US" altLang="id-ID" dirty="0">
              <a:solidFill>
                <a:schemeClr val="bg1"/>
              </a:solidFill>
            </a:endParaRPr>
          </a:p>
        </p:txBody>
      </p:sp>
      <p:pic>
        <p:nvPicPr>
          <p:cNvPr id="9" name="Picture 8" descr="http://3.bp.blogspot.com/-omAESWglc-k/VCYg0Zoi91I/AAAAAAAAARE/-JDgdDDDzPc/s1600/cara%2Bafdruk%2Bfilm%2Bsablon2.jpg">
            <a:hlinkClick r:id="rId5"/>
            <a:extLst>
              <a:ext uri="{FF2B5EF4-FFF2-40B4-BE49-F238E27FC236}">
                <a16:creationId xmlns:a16="http://schemas.microsoft.com/office/drawing/2014/main" id="{9B92E5E7-7CCD-496C-854D-2034BAF21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19" y="3980656"/>
            <a:ext cx="350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ECF4EF5-7AC1-4724-9CA7-8CE22CA06BB6}"/>
              </a:ext>
            </a:extLst>
          </p:cNvPr>
          <p:cNvSpPr txBox="1">
            <a:spLocks noChangeArrowheads="1"/>
          </p:cNvSpPr>
          <p:nvPr/>
        </p:nvSpPr>
        <p:spPr bwMode="auto">
          <a:xfrm>
            <a:off x="533400" y="5943600"/>
            <a:ext cx="49048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dirty="0" err="1">
                <a:solidFill>
                  <a:schemeClr val="bg1"/>
                </a:solidFill>
              </a:rPr>
              <a:t>waktu</a:t>
            </a:r>
            <a:r>
              <a:rPr lang="en-US" altLang="id-ID" dirty="0">
                <a:solidFill>
                  <a:schemeClr val="bg1"/>
                </a:solidFill>
              </a:rPr>
              <a:t> </a:t>
            </a:r>
            <a:r>
              <a:rPr lang="en-US" altLang="id-ID" dirty="0" err="1">
                <a:solidFill>
                  <a:schemeClr val="bg1"/>
                </a:solidFill>
              </a:rPr>
              <a:t>penyinaran</a:t>
            </a:r>
            <a:r>
              <a:rPr lang="en-US" altLang="id-ID" dirty="0">
                <a:solidFill>
                  <a:schemeClr val="bg1"/>
                </a:solidFill>
              </a:rPr>
              <a:t> </a:t>
            </a:r>
            <a:r>
              <a:rPr lang="en-US" altLang="id-ID" dirty="0" err="1">
                <a:solidFill>
                  <a:schemeClr val="bg1"/>
                </a:solidFill>
              </a:rPr>
              <a:t>dengan</a:t>
            </a:r>
            <a:r>
              <a:rPr lang="en-US" altLang="id-ID" dirty="0">
                <a:solidFill>
                  <a:schemeClr val="bg1"/>
                </a:solidFill>
              </a:rPr>
              <a:t> </a:t>
            </a:r>
            <a:r>
              <a:rPr lang="en-US" altLang="id-ID" dirty="0" err="1">
                <a:solidFill>
                  <a:schemeClr val="bg1"/>
                </a:solidFill>
              </a:rPr>
              <a:t>menggunakan</a:t>
            </a:r>
            <a:r>
              <a:rPr lang="en-US" altLang="id-ID" dirty="0">
                <a:solidFill>
                  <a:schemeClr val="bg1"/>
                </a:solidFill>
              </a:rPr>
              <a:t> 5 </a:t>
            </a:r>
            <a:r>
              <a:rPr lang="en-US" altLang="id-ID" dirty="0" err="1">
                <a:solidFill>
                  <a:schemeClr val="bg1"/>
                </a:solidFill>
              </a:rPr>
              <a:t>buah</a:t>
            </a:r>
            <a:r>
              <a:rPr lang="en-US" altLang="id-ID" dirty="0">
                <a:solidFill>
                  <a:schemeClr val="bg1"/>
                </a:solidFill>
              </a:rPr>
              <a:t> </a:t>
            </a:r>
            <a:r>
              <a:rPr lang="en-US" altLang="id-ID" dirty="0" err="1">
                <a:solidFill>
                  <a:schemeClr val="bg1"/>
                </a:solidFill>
              </a:rPr>
              <a:t>lampu</a:t>
            </a:r>
            <a:r>
              <a:rPr lang="en-US" altLang="id-ID" dirty="0">
                <a:solidFill>
                  <a:schemeClr val="bg1"/>
                </a:solidFill>
              </a:rPr>
              <a:t> neon 20 watt, </a:t>
            </a:r>
            <a:r>
              <a:rPr lang="en-US" altLang="id-ID" dirty="0" err="1">
                <a:solidFill>
                  <a:schemeClr val="bg1"/>
                </a:solidFill>
              </a:rPr>
              <a:t>sekitar</a:t>
            </a:r>
            <a:r>
              <a:rPr lang="en-US" altLang="id-ID" dirty="0">
                <a:solidFill>
                  <a:schemeClr val="bg1"/>
                </a:solidFill>
              </a:rPr>
              <a:t> 10 </a:t>
            </a:r>
            <a:r>
              <a:rPr lang="en-US" altLang="id-ID" dirty="0" err="1">
                <a:solidFill>
                  <a:schemeClr val="bg1"/>
                </a:solidFill>
              </a:rPr>
              <a:t>menit</a:t>
            </a:r>
            <a:r>
              <a:rPr lang="en-US" altLang="id-ID" dirty="0">
                <a:solidFill>
                  <a:schemeClr val="bg1"/>
                </a:solidFill>
              </a:rPr>
              <a:t>. </a:t>
            </a:r>
          </a:p>
          <a:p>
            <a:endParaRPr lang="en-US" altLang="id-ID" dirty="0">
              <a:solidFill>
                <a:schemeClr val="bg1"/>
              </a:solidFill>
            </a:endParaRPr>
          </a:p>
        </p:txBody>
      </p:sp>
      <p:pic>
        <p:nvPicPr>
          <p:cNvPr id="11" name="Picture 10" descr="http://2.bp.blogspot.com/-k73eEkdRIuM/VCYhhgHLDRI/AAAAAAAAARQ/0vzSLT1EGyI/s1600/cara%2Bafdruk%2Bfilm%2Bsablon1.jpg">
            <a:hlinkClick r:id="rId7"/>
            <a:extLst>
              <a:ext uri="{FF2B5EF4-FFF2-40B4-BE49-F238E27FC236}">
                <a16:creationId xmlns:a16="http://schemas.microsoft.com/office/drawing/2014/main" id="{D06D8B23-DDD2-4714-9D8D-FC4ED2C8AB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059" y="3733800"/>
            <a:ext cx="369836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a:extLst>
              <a:ext uri="{FF2B5EF4-FFF2-40B4-BE49-F238E27FC236}">
                <a16:creationId xmlns:a16="http://schemas.microsoft.com/office/drawing/2014/main" id="{FD500CE7-60A7-40AA-AC5B-287C2C420AEB}"/>
              </a:ext>
            </a:extLst>
          </p:cNvPr>
          <p:cNvSpPr txBox="1">
            <a:spLocks noChangeArrowheads="1"/>
          </p:cNvSpPr>
          <p:nvPr/>
        </p:nvSpPr>
        <p:spPr bwMode="auto">
          <a:xfrm>
            <a:off x="8004204" y="3048000"/>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id-ID" b="1" u="sng" dirty="0" err="1">
                <a:solidFill>
                  <a:schemeClr val="bg1"/>
                </a:solidFill>
              </a:rPr>
              <a:t>Afdruk</a:t>
            </a:r>
            <a:r>
              <a:rPr lang="en-US" altLang="id-ID" b="1" u="sng" dirty="0">
                <a:solidFill>
                  <a:schemeClr val="bg1"/>
                </a:solidFill>
              </a:rPr>
              <a:t> </a:t>
            </a:r>
            <a:r>
              <a:rPr lang="en-US" altLang="id-ID" b="1" u="sng" dirty="0" err="1">
                <a:solidFill>
                  <a:schemeClr val="bg1"/>
                </a:solidFill>
              </a:rPr>
              <a:t>menggunakan</a:t>
            </a:r>
            <a:r>
              <a:rPr lang="en-US" altLang="id-ID" b="1" u="sng" dirty="0">
                <a:solidFill>
                  <a:schemeClr val="bg1"/>
                </a:solidFill>
              </a:rPr>
              <a:t> </a:t>
            </a:r>
            <a:r>
              <a:rPr lang="en-US" altLang="id-ID" b="1" u="sng" dirty="0" err="1">
                <a:solidFill>
                  <a:schemeClr val="bg1"/>
                </a:solidFill>
              </a:rPr>
              <a:t>sinar</a:t>
            </a:r>
            <a:r>
              <a:rPr lang="en-US" altLang="id-ID" b="1" u="sng" dirty="0">
                <a:solidFill>
                  <a:schemeClr val="bg1"/>
                </a:solidFill>
              </a:rPr>
              <a:t> </a:t>
            </a:r>
            <a:r>
              <a:rPr lang="en-US" altLang="id-ID" b="1" u="sng" dirty="0" err="1">
                <a:solidFill>
                  <a:schemeClr val="bg1"/>
                </a:solidFill>
              </a:rPr>
              <a:t>matahari</a:t>
            </a:r>
            <a:endParaRPr lang="en-US" altLang="id-ID" dirty="0">
              <a:solidFill>
                <a:schemeClr val="bg1"/>
              </a:solidFill>
            </a:endParaRPr>
          </a:p>
          <a:p>
            <a:endParaRPr lang="en-US" altLang="id-ID" dirty="0">
              <a:solidFill>
                <a:schemeClr val="bg1"/>
              </a:solidFill>
            </a:endParaRPr>
          </a:p>
        </p:txBody>
      </p:sp>
    </p:spTree>
    <p:extLst>
      <p:ext uri="{BB962C8B-B14F-4D97-AF65-F5344CB8AC3E}">
        <p14:creationId xmlns:p14="http://schemas.microsoft.com/office/powerpoint/2010/main" val="315857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84BE87A2-A72B-4AFF-BFAA-C328E3669D8D}"/>
              </a:ext>
            </a:extLst>
          </p:cNvPr>
          <p:cNvSpPr txBox="1"/>
          <p:nvPr/>
        </p:nvSpPr>
        <p:spPr>
          <a:xfrm>
            <a:off x="5229727" y="746276"/>
            <a:ext cx="6230350" cy="3276282"/>
          </a:xfrm>
          <a:prstGeom prst="rect">
            <a:avLst/>
          </a:prstGeom>
          <a:noFill/>
        </p:spPr>
        <p:txBody>
          <a:bodyPr wrap="square">
            <a:spAutoFit/>
          </a:bodyPr>
          <a:lstStyle/>
          <a:p>
            <a:pPr marL="285750" indent="-285750">
              <a:lnSpc>
                <a:spcPct val="150000"/>
              </a:lnSpc>
              <a:defRPr/>
            </a:pPr>
            <a:r>
              <a:rPr lang="en-US" sz="2000" dirty="0">
                <a:solidFill>
                  <a:schemeClr val="bg1"/>
                </a:solidFill>
                <a:cs typeface="Arial" charset="0"/>
              </a:rPr>
              <a:t>1. </a:t>
            </a:r>
            <a:r>
              <a:rPr lang="en-US" sz="2000" dirty="0" err="1">
                <a:solidFill>
                  <a:schemeClr val="bg1"/>
                </a:solidFill>
                <a:cs typeface="Arial" charset="0"/>
              </a:rPr>
              <a:t>Buat</a:t>
            </a:r>
            <a:r>
              <a:rPr lang="en-US" sz="2000" dirty="0">
                <a:solidFill>
                  <a:schemeClr val="bg1"/>
                </a:solidFill>
                <a:cs typeface="Arial" charset="0"/>
              </a:rPr>
              <a:t> </a:t>
            </a:r>
            <a:r>
              <a:rPr lang="en-US" sz="2000" dirty="0" err="1">
                <a:solidFill>
                  <a:schemeClr val="bg1"/>
                </a:solidFill>
                <a:cs typeface="Arial" charset="0"/>
              </a:rPr>
              <a:t>formulasi</a:t>
            </a:r>
            <a:r>
              <a:rPr lang="en-US" sz="2000" dirty="0">
                <a:solidFill>
                  <a:schemeClr val="bg1"/>
                </a:solidFill>
                <a:cs typeface="Arial" charset="0"/>
              </a:rPr>
              <a:t> </a:t>
            </a:r>
            <a:r>
              <a:rPr lang="en-US" sz="2000" dirty="0" err="1">
                <a:solidFill>
                  <a:schemeClr val="bg1"/>
                </a:solidFill>
                <a:cs typeface="Arial" charset="0"/>
              </a:rPr>
              <a:t>obat</a:t>
            </a:r>
            <a:r>
              <a:rPr lang="en-US" sz="2000" dirty="0">
                <a:solidFill>
                  <a:schemeClr val="bg1"/>
                </a:solidFill>
                <a:cs typeface="Arial" charset="0"/>
              </a:rPr>
              <a:t> </a:t>
            </a:r>
            <a:r>
              <a:rPr lang="en-US" sz="2000" dirty="0" err="1">
                <a:solidFill>
                  <a:schemeClr val="bg1"/>
                </a:solidFill>
                <a:cs typeface="Arial" charset="0"/>
              </a:rPr>
              <a:t>afdruk.Campurkan</a:t>
            </a:r>
            <a:r>
              <a:rPr lang="en-US" sz="2000" dirty="0">
                <a:solidFill>
                  <a:schemeClr val="bg1"/>
                </a:solidFill>
                <a:cs typeface="Arial" charset="0"/>
              </a:rPr>
              <a:t> </a:t>
            </a:r>
            <a:r>
              <a:rPr lang="en-US" sz="2000" dirty="0" err="1">
                <a:solidFill>
                  <a:schemeClr val="bg1"/>
                </a:solidFill>
                <a:cs typeface="Arial" charset="0"/>
              </a:rPr>
              <a:t>obat</a:t>
            </a:r>
            <a:r>
              <a:rPr lang="en-US" sz="2000" dirty="0">
                <a:solidFill>
                  <a:schemeClr val="bg1"/>
                </a:solidFill>
                <a:cs typeface="Arial" charset="0"/>
              </a:rPr>
              <a:t> </a:t>
            </a:r>
            <a:r>
              <a:rPr lang="en-US" sz="2000" dirty="0" err="1">
                <a:solidFill>
                  <a:schemeClr val="bg1"/>
                </a:solidFill>
                <a:cs typeface="Arial" charset="0"/>
              </a:rPr>
              <a:t>afdruk</a:t>
            </a:r>
            <a:r>
              <a:rPr lang="en-US" sz="2000" dirty="0">
                <a:solidFill>
                  <a:schemeClr val="bg1"/>
                </a:solidFill>
                <a:cs typeface="Arial" charset="0"/>
              </a:rPr>
              <a:t> </a:t>
            </a:r>
            <a:r>
              <a:rPr lang="en-US" sz="2000" dirty="0" err="1">
                <a:solidFill>
                  <a:schemeClr val="bg1"/>
                </a:solidFill>
                <a:cs typeface="Arial" charset="0"/>
              </a:rPr>
              <a:t>dan</a:t>
            </a:r>
            <a:r>
              <a:rPr lang="en-US" sz="2000" dirty="0">
                <a:solidFill>
                  <a:schemeClr val="bg1"/>
                </a:solidFill>
                <a:cs typeface="Arial" charset="0"/>
              </a:rPr>
              <a:t> sensitizer </a:t>
            </a:r>
            <a:r>
              <a:rPr lang="en-US" sz="2000" dirty="0" err="1">
                <a:solidFill>
                  <a:schemeClr val="bg1"/>
                </a:solidFill>
                <a:cs typeface="Arial" charset="0"/>
              </a:rPr>
              <a:t>dengan</a:t>
            </a:r>
            <a:r>
              <a:rPr lang="en-US" sz="2000" dirty="0">
                <a:solidFill>
                  <a:schemeClr val="bg1"/>
                </a:solidFill>
                <a:cs typeface="Arial" charset="0"/>
              </a:rPr>
              <a:t> </a:t>
            </a:r>
            <a:r>
              <a:rPr lang="en-US" sz="2000" dirty="0" err="1">
                <a:solidFill>
                  <a:schemeClr val="bg1"/>
                </a:solidFill>
                <a:cs typeface="Arial" charset="0"/>
              </a:rPr>
              <a:t>perbandingan</a:t>
            </a:r>
            <a:r>
              <a:rPr lang="en-US" sz="2000" dirty="0">
                <a:solidFill>
                  <a:schemeClr val="bg1"/>
                </a:solidFill>
                <a:cs typeface="Arial" charset="0"/>
              </a:rPr>
              <a:t> 10:1 </a:t>
            </a:r>
            <a:r>
              <a:rPr lang="en-US" sz="2000" dirty="0" err="1">
                <a:solidFill>
                  <a:schemeClr val="bg1"/>
                </a:solidFill>
                <a:cs typeface="Arial" charset="0"/>
              </a:rPr>
              <a:t>dalam</a:t>
            </a:r>
            <a:r>
              <a:rPr lang="en-US" sz="2000" dirty="0">
                <a:solidFill>
                  <a:schemeClr val="bg1"/>
                </a:solidFill>
                <a:cs typeface="Arial" charset="0"/>
              </a:rPr>
              <a:t> </a:t>
            </a:r>
            <a:r>
              <a:rPr lang="en-US" sz="2000" dirty="0" err="1">
                <a:solidFill>
                  <a:schemeClr val="bg1"/>
                </a:solidFill>
                <a:cs typeface="Arial" charset="0"/>
              </a:rPr>
              <a:t>sebuah</a:t>
            </a:r>
            <a:r>
              <a:rPr lang="en-US" sz="2000" dirty="0">
                <a:solidFill>
                  <a:schemeClr val="bg1"/>
                </a:solidFill>
                <a:cs typeface="Arial" charset="0"/>
              </a:rPr>
              <a:t> </a:t>
            </a:r>
            <a:r>
              <a:rPr lang="en-US" sz="2000" dirty="0" err="1">
                <a:solidFill>
                  <a:schemeClr val="bg1"/>
                </a:solidFill>
                <a:cs typeface="Arial" charset="0"/>
              </a:rPr>
              <a:t>wadah</a:t>
            </a:r>
            <a:r>
              <a:rPr lang="en-US" sz="2000" dirty="0">
                <a:solidFill>
                  <a:schemeClr val="bg1"/>
                </a:solidFill>
                <a:cs typeface="Arial" charset="0"/>
              </a:rPr>
              <a:t> (</a:t>
            </a:r>
            <a:r>
              <a:rPr lang="en-US" sz="2000" dirty="0" err="1">
                <a:solidFill>
                  <a:schemeClr val="bg1"/>
                </a:solidFill>
                <a:cs typeface="Arial" charset="0"/>
              </a:rPr>
              <a:t>jumlah</a:t>
            </a:r>
            <a:r>
              <a:rPr lang="en-US" sz="2000" dirty="0">
                <a:solidFill>
                  <a:schemeClr val="bg1"/>
                </a:solidFill>
                <a:cs typeface="Arial" charset="0"/>
              </a:rPr>
              <a:t> </a:t>
            </a:r>
            <a:r>
              <a:rPr lang="en-US" sz="2000" dirty="0" err="1">
                <a:solidFill>
                  <a:schemeClr val="bg1"/>
                </a:solidFill>
                <a:cs typeface="Arial" charset="0"/>
              </a:rPr>
              <a:t>sesuaikan</a:t>
            </a:r>
            <a:r>
              <a:rPr lang="en-US" sz="2000" dirty="0">
                <a:solidFill>
                  <a:schemeClr val="bg1"/>
                </a:solidFill>
                <a:cs typeface="Arial" charset="0"/>
              </a:rPr>
              <a:t> </a:t>
            </a:r>
            <a:r>
              <a:rPr lang="en-US" sz="2000" dirty="0" err="1">
                <a:solidFill>
                  <a:schemeClr val="bg1"/>
                </a:solidFill>
                <a:cs typeface="Arial" charset="0"/>
              </a:rPr>
              <a:t>dengan</a:t>
            </a:r>
            <a:r>
              <a:rPr lang="en-US" sz="2000" dirty="0">
                <a:solidFill>
                  <a:schemeClr val="bg1"/>
                </a:solidFill>
                <a:cs typeface="Arial" charset="0"/>
              </a:rPr>
              <a:t> </a:t>
            </a:r>
            <a:r>
              <a:rPr lang="en-US" sz="2000" dirty="0" err="1">
                <a:solidFill>
                  <a:schemeClr val="bg1"/>
                </a:solidFill>
                <a:cs typeface="Arial" charset="0"/>
              </a:rPr>
              <a:t>keperluan</a:t>
            </a:r>
            <a:r>
              <a:rPr lang="en-US" sz="2000" dirty="0">
                <a:solidFill>
                  <a:schemeClr val="bg1"/>
                </a:solidFill>
                <a:cs typeface="Arial" charset="0"/>
              </a:rPr>
              <a:t> screen yang </a:t>
            </a:r>
            <a:r>
              <a:rPr lang="en-US" sz="2000" dirty="0" err="1">
                <a:solidFill>
                  <a:schemeClr val="bg1"/>
                </a:solidFill>
                <a:cs typeface="Arial" charset="0"/>
              </a:rPr>
              <a:t>akan</a:t>
            </a:r>
            <a:r>
              <a:rPr lang="en-US" sz="2000" dirty="0">
                <a:solidFill>
                  <a:schemeClr val="bg1"/>
                </a:solidFill>
                <a:cs typeface="Arial" charset="0"/>
              </a:rPr>
              <a:t> </a:t>
            </a:r>
            <a:r>
              <a:rPr lang="en-US" sz="2000" dirty="0" err="1">
                <a:solidFill>
                  <a:schemeClr val="bg1"/>
                </a:solidFill>
                <a:cs typeface="Arial" charset="0"/>
              </a:rPr>
              <a:t>digunakan</a:t>
            </a:r>
            <a:r>
              <a:rPr lang="en-US" sz="2000" dirty="0">
                <a:solidFill>
                  <a:schemeClr val="bg1"/>
                </a:solidFill>
                <a:cs typeface="Arial" charset="0"/>
              </a:rPr>
              <a:t>).  </a:t>
            </a:r>
            <a:r>
              <a:rPr lang="en-US" sz="2000" dirty="0" err="1">
                <a:solidFill>
                  <a:schemeClr val="bg1"/>
                </a:solidFill>
                <a:cs typeface="Arial" charset="0"/>
              </a:rPr>
              <a:t>aduk</a:t>
            </a:r>
            <a:r>
              <a:rPr lang="en-US" sz="2000" dirty="0">
                <a:solidFill>
                  <a:schemeClr val="bg1"/>
                </a:solidFill>
                <a:cs typeface="Arial" charset="0"/>
              </a:rPr>
              <a:t> </a:t>
            </a:r>
            <a:r>
              <a:rPr lang="en-US" sz="2000" dirty="0" err="1">
                <a:solidFill>
                  <a:schemeClr val="bg1"/>
                </a:solidFill>
                <a:cs typeface="Arial" charset="0"/>
              </a:rPr>
              <a:t>sampai</a:t>
            </a:r>
            <a:r>
              <a:rPr lang="en-US" sz="2000" dirty="0">
                <a:solidFill>
                  <a:schemeClr val="bg1"/>
                </a:solidFill>
                <a:cs typeface="Arial" charset="0"/>
              </a:rPr>
              <a:t> rata </a:t>
            </a:r>
            <a:r>
              <a:rPr lang="en-US" sz="2000" dirty="0" err="1">
                <a:solidFill>
                  <a:schemeClr val="bg1"/>
                </a:solidFill>
                <a:cs typeface="Arial" charset="0"/>
              </a:rPr>
              <a:t>kemudian</a:t>
            </a:r>
            <a:r>
              <a:rPr lang="en-US" sz="2000" dirty="0">
                <a:solidFill>
                  <a:schemeClr val="bg1"/>
                </a:solidFill>
                <a:cs typeface="Arial" charset="0"/>
              </a:rPr>
              <a:t> </a:t>
            </a:r>
            <a:r>
              <a:rPr lang="en-US" sz="2000" dirty="0" err="1">
                <a:solidFill>
                  <a:schemeClr val="bg1"/>
                </a:solidFill>
                <a:cs typeface="Arial" charset="0"/>
              </a:rPr>
              <a:t>diamkan</a:t>
            </a:r>
            <a:r>
              <a:rPr lang="en-US" sz="2000" dirty="0">
                <a:solidFill>
                  <a:schemeClr val="bg1"/>
                </a:solidFill>
                <a:cs typeface="Arial" charset="0"/>
              </a:rPr>
              <a:t> </a:t>
            </a:r>
            <a:r>
              <a:rPr lang="en-US" sz="2000" dirty="0" err="1">
                <a:solidFill>
                  <a:schemeClr val="bg1"/>
                </a:solidFill>
                <a:cs typeface="Arial" charset="0"/>
              </a:rPr>
              <a:t>selama</a:t>
            </a:r>
            <a:r>
              <a:rPr lang="en-US" sz="2000" dirty="0">
                <a:solidFill>
                  <a:schemeClr val="bg1"/>
                </a:solidFill>
                <a:cs typeface="Arial" charset="0"/>
              </a:rPr>
              <a:t> </a:t>
            </a:r>
            <a:r>
              <a:rPr lang="en-US" sz="2000" dirty="0" err="1">
                <a:solidFill>
                  <a:schemeClr val="bg1"/>
                </a:solidFill>
                <a:cs typeface="Arial" charset="0"/>
              </a:rPr>
              <a:t>kurang</a:t>
            </a:r>
            <a:r>
              <a:rPr lang="en-US" sz="2000" dirty="0">
                <a:solidFill>
                  <a:schemeClr val="bg1"/>
                </a:solidFill>
                <a:cs typeface="Arial" charset="0"/>
              </a:rPr>
              <a:t> </a:t>
            </a:r>
            <a:r>
              <a:rPr lang="en-US" sz="2000" dirty="0" err="1">
                <a:solidFill>
                  <a:schemeClr val="bg1"/>
                </a:solidFill>
                <a:cs typeface="Arial" charset="0"/>
              </a:rPr>
              <a:t>lebih</a:t>
            </a:r>
            <a:r>
              <a:rPr lang="en-US" sz="2000" dirty="0">
                <a:solidFill>
                  <a:schemeClr val="bg1"/>
                </a:solidFill>
                <a:cs typeface="Arial" charset="0"/>
              </a:rPr>
              <a:t> 1 jam </a:t>
            </a:r>
            <a:r>
              <a:rPr lang="en-US" sz="2000" dirty="0" err="1">
                <a:solidFill>
                  <a:schemeClr val="bg1"/>
                </a:solidFill>
                <a:cs typeface="Arial" charset="0"/>
              </a:rPr>
              <a:t>sampai</a:t>
            </a:r>
            <a:r>
              <a:rPr lang="en-US" sz="2000" dirty="0">
                <a:solidFill>
                  <a:schemeClr val="bg1"/>
                </a:solidFill>
                <a:cs typeface="Arial" charset="0"/>
              </a:rPr>
              <a:t> </a:t>
            </a:r>
            <a:r>
              <a:rPr lang="en-US" sz="2000" dirty="0" err="1">
                <a:solidFill>
                  <a:schemeClr val="bg1"/>
                </a:solidFill>
                <a:cs typeface="Arial" charset="0"/>
              </a:rPr>
              <a:t>gelembung</a:t>
            </a:r>
            <a:r>
              <a:rPr lang="en-US" sz="2000" dirty="0">
                <a:solidFill>
                  <a:schemeClr val="bg1"/>
                </a:solidFill>
                <a:cs typeface="Arial" charset="0"/>
              </a:rPr>
              <a:t> </a:t>
            </a:r>
            <a:r>
              <a:rPr lang="en-US" sz="2000" dirty="0" err="1">
                <a:solidFill>
                  <a:schemeClr val="bg1"/>
                </a:solidFill>
                <a:cs typeface="Arial" charset="0"/>
              </a:rPr>
              <a:t>udaranya</a:t>
            </a:r>
            <a:r>
              <a:rPr lang="en-US" sz="2000" dirty="0">
                <a:solidFill>
                  <a:schemeClr val="bg1"/>
                </a:solidFill>
                <a:cs typeface="Arial" charset="0"/>
              </a:rPr>
              <a:t> </a:t>
            </a:r>
            <a:r>
              <a:rPr lang="en-US" sz="2000" dirty="0" err="1">
                <a:solidFill>
                  <a:schemeClr val="bg1"/>
                </a:solidFill>
                <a:cs typeface="Arial" charset="0"/>
              </a:rPr>
              <a:t>hilang</a:t>
            </a:r>
            <a:r>
              <a:rPr lang="en-US" sz="2000" dirty="0">
                <a:solidFill>
                  <a:schemeClr val="bg1"/>
                </a:solidFill>
                <a:cs typeface="Arial" charset="0"/>
              </a:rPr>
              <a:t>. </a:t>
            </a:r>
          </a:p>
          <a:p>
            <a:pPr>
              <a:lnSpc>
                <a:spcPct val="150000"/>
              </a:lnSpc>
              <a:defRPr/>
            </a:pPr>
            <a:endParaRPr lang="en-US" sz="2000" dirty="0">
              <a:solidFill>
                <a:schemeClr val="bg1"/>
              </a:solidFill>
              <a:cs typeface="Arial" charset="0"/>
            </a:endParaRPr>
          </a:p>
        </p:txBody>
      </p:sp>
      <p:sp>
        <p:nvSpPr>
          <p:cNvPr id="6" name="TextBox 7">
            <a:extLst>
              <a:ext uri="{FF2B5EF4-FFF2-40B4-BE49-F238E27FC236}">
                <a16:creationId xmlns:a16="http://schemas.microsoft.com/office/drawing/2014/main" id="{3214B8BC-B959-4654-9332-30E309A1579C}"/>
              </a:ext>
            </a:extLst>
          </p:cNvPr>
          <p:cNvSpPr txBox="1">
            <a:spLocks noChangeArrowheads="1"/>
          </p:cNvSpPr>
          <p:nvPr/>
        </p:nvSpPr>
        <p:spPr bwMode="auto">
          <a:xfrm>
            <a:off x="455198" y="3917050"/>
            <a:ext cx="5077326" cy="28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r">
              <a:lnSpc>
                <a:spcPct val="150000"/>
              </a:lnSpc>
            </a:pPr>
            <a:r>
              <a:rPr lang="en-US" altLang="id-ID" sz="2000" dirty="0">
                <a:solidFill>
                  <a:schemeClr val="bg1"/>
                </a:solidFill>
                <a:latin typeface="+mn-lt"/>
              </a:rPr>
              <a:t>2. </a:t>
            </a:r>
            <a:r>
              <a:rPr lang="en-US" altLang="id-ID" sz="2000" dirty="0" err="1">
                <a:solidFill>
                  <a:schemeClr val="bg1"/>
                </a:solidFill>
                <a:latin typeface="+mn-lt"/>
              </a:rPr>
              <a:t>Siapkan</a:t>
            </a:r>
            <a:r>
              <a:rPr lang="en-US" altLang="id-ID" sz="2000" dirty="0">
                <a:solidFill>
                  <a:schemeClr val="bg1"/>
                </a:solidFill>
                <a:latin typeface="+mn-lt"/>
              </a:rPr>
              <a:t> screen yang </a:t>
            </a:r>
            <a:r>
              <a:rPr lang="en-US" altLang="id-ID" sz="2000" dirty="0" err="1">
                <a:solidFill>
                  <a:schemeClr val="bg1"/>
                </a:solidFill>
                <a:latin typeface="+mn-lt"/>
              </a:rPr>
              <a:t>bersih</a:t>
            </a:r>
            <a:r>
              <a:rPr lang="en-US" altLang="id-ID" sz="2000" dirty="0">
                <a:solidFill>
                  <a:schemeClr val="bg1"/>
                </a:solidFill>
                <a:latin typeface="+mn-lt"/>
              </a:rPr>
              <a:t>. </a:t>
            </a:r>
            <a:r>
              <a:rPr lang="en-US" altLang="id-ID" sz="2000" dirty="0" err="1">
                <a:solidFill>
                  <a:schemeClr val="bg1"/>
                </a:solidFill>
                <a:latin typeface="+mn-lt"/>
              </a:rPr>
              <a:t>cuci</a:t>
            </a:r>
            <a:r>
              <a:rPr lang="en-US" altLang="id-ID" sz="2000" dirty="0">
                <a:solidFill>
                  <a:schemeClr val="bg1"/>
                </a:solidFill>
                <a:latin typeface="+mn-lt"/>
              </a:rPr>
              <a:t> </a:t>
            </a:r>
            <a:r>
              <a:rPr lang="en-US" altLang="id-ID" sz="2000" dirty="0" err="1">
                <a:solidFill>
                  <a:schemeClr val="bg1"/>
                </a:solidFill>
                <a:latin typeface="+mn-lt"/>
              </a:rPr>
              <a:t>dulu</a:t>
            </a:r>
            <a:r>
              <a:rPr lang="en-US" altLang="id-ID" sz="2000" dirty="0">
                <a:solidFill>
                  <a:schemeClr val="bg1"/>
                </a:solidFill>
                <a:latin typeface="+mn-lt"/>
              </a:rPr>
              <a:t> </a:t>
            </a:r>
            <a:r>
              <a:rPr lang="en-US" altLang="id-ID" sz="2000" dirty="0" err="1">
                <a:solidFill>
                  <a:schemeClr val="bg1"/>
                </a:solidFill>
                <a:latin typeface="+mn-lt"/>
              </a:rPr>
              <a:t>dengan</a:t>
            </a:r>
            <a:r>
              <a:rPr lang="en-US" altLang="id-ID" sz="2000" dirty="0">
                <a:solidFill>
                  <a:schemeClr val="bg1"/>
                </a:solidFill>
                <a:latin typeface="+mn-lt"/>
              </a:rPr>
              <a:t> </a:t>
            </a:r>
            <a:r>
              <a:rPr lang="en-US" altLang="id-ID" sz="2000" dirty="0" err="1">
                <a:solidFill>
                  <a:schemeClr val="bg1"/>
                </a:solidFill>
                <a:latin typeface="+mn-lt"/>
              </a:rPr>
              <a:t>sabun</a:t>
            </a:r>
            <a:r>
              <a:rPr lang="en-US" altLang="id-ID" sz="2000" dirty="0">
                <a:solidFill>
                  <a:schemeClr val="bg1"/>
                </a:solidFill>
                <a:latin typeface="+mn-lt"/>
              </a:rPr>
              <a:t> </a:t>
            </a:r>
            <a:r>
              <a:rPr lang="en-US" altLang="id-ID" sz="2000" dirty="0" err="1">
                <a:solidFill>
                  <a:schemeClr val="bg1"/>
                </a:solidFill>
                <a:latin typeface="+mn-lt"/>
              </a:rPr>
              <a:t>colek</a:t>
            </a:r>
            <a:r>
              <a:rPr lang="en-US" altLang="id-ID" sz="2000" dirty="0">
                <a:solidFill>
                  <a:schemeClr val="bg1"/>
                </a:solidFill>
                <a:latin typeface="+mn-lt"/>
              </a:rPr>
              <a:t> </a:t>
            </a:r>
            <a:r>
              <a:rPr lang="en-US" altLang="id-ID" sz="2000" dirty="0" err="1">
                <a:solidFill>
                  <a:schemeClr val="bg1"/>
                </a:solidFill>
                <a:latin typeface="+mn-lt"/>
              </a:rPr>
              <a:t>luar</a:t>
            </a:r>
            <a:r>
              <a:rPr lang="en-US" altLang="id-ID" sz="2000" dirty="0">
                <a:solidFill>
                  <a:schemeClr val="bg1"/>
                </a:solidFill>
                <a:latin typeface="+mn-lt"/>
              </a:rPr>
              <a:t> </a:t>
            </a:r>
            <a:r>
              <a:rPr lang="en-US" altLang="id-ID" sz="2000" dirty="0" err="1">
                <a:solidFill>
                  <a:schemeClr val="bg1"/>
                </a:solidFill>
                <a:latin typeface="+mn-lt"/>
              </a:rPr>
              <a:t>dalam</a:t>
            </a:r>
            <a:r>
              <a:rPr lang="en-US" altLang="id-ID" sz="2000" dirty="0">
                <a:solidFill>
                  <a:schemeClr val="bg1"/>
                </a:solidFill>
                <a:latin typeface="+mn-lt"/>
              </a:rPr>
              <a:t> </a:t>
            </a:r>
            <a:r>
              <a:rPr lang="en-US" altLang="id-ID" sz="2000" dirty="0" err="1">
                <a:solidFill>
                  <a:schemeClr val="bg1"/>
                </a:solidFill>
                <a:latin typeface="+mn-lt"/>
              </a:rPr>
              <a:t>bagian</a:t>
            </a:r>
            <a:r>
              <a:rPr lang="en-US" altLang="id-ID" sz="2000" dirty="0">
                <a:solidFill>
                  <a:schemeClr val="bg1"/>
                </a:solidFill>
                <a:latin typeface="+mn-lt"/>
              </a:rPr>
              <a:t> screen </a:t>
            </a:r>
            <a:r>
              <a:rPr lang="en-US" altLang="id-ID" sz="2000" dirty="0" err="1">
                <a:solidFill>
                  <a:schemeClr val="bg1"/>
                </a:solidFill>
                <a:latin typeface="+mn-lt"/>
              </a:rPr>
              <a:t>untuk</a:t>
            </a:r>
            <a:r>
              <a:rPr lang="en-US" altLang="id-ID" sz="2000" dirty="0">
                <a:solidFill>
                  <a:schemeClr val="bg1"/>
                </a:solidFill>
                <a:latin typeface="+mn-lt"/>
              </a:rPr>
              <a:t> </a:t>
            </a:r>
            <a:r>
              <a:rPr lang="en-US" altLang="id-ID" sz="2000" dirty="0" err="1">
                <a:solidFill>
                  <a:schemeClr val="bg1"/>
                </a:solidFill>
                <a:latin typeface="+mn-lt"/>
              </a:rPr>
              <a:t>menghilangkan</a:t>
            </a:r>
            <a:r>
              <a:rPr lang="en-US" altLang="id-ID" sz="2000" dirty="0">
                <a:solidFill>
                  <a:schemeClr val="bg1"/>
                </a:solidFill>
                <a:latin typeface="+mn-lt"/>
              </a:rPr>
              <a:t> </a:t>
            </a:r>
            <a:r>
              <a:rPr lang="en-US" altLang="id-ID" sz="2000" dirty="0" err="1">
                <a:solidFill>
                  <a:schemeClr val="bg1"/>
                </a:solidFill>
                <a:latin typeface="+mn-lt"/>
              </a:rPr>
              <a:t>noda</a:t>
            </a:r>
            <a:r>
              <a:rPr lang="en-US" altLang="id-ID" sz="2000" dirty="0">
                <a:solidFill>
                  <a:schemeClr val="bg1"/>
                </a:solidFill>
                <a:latin typeface="+mn-lt"/>
              </a:rPr>
              <a:t> </a:t>
            </a:r>
            <a:r>
              <a:rPr lang="en-US" altLang="id-ID" sz="2000" dirty="0" err="1">
                <a:solidFill>
                  <a:schemeClr val="bg1"/>
                </a:solidFill>
                <a:latin typeface="+mn-lt"/>
              </a:rPr>
              <a:t>minyak</a:t>
            </a:r>
            <a:r>
              <a:rPr lang="en-US" altLang="id-ID" sz="2000" dirty="0">
                <a:solidFill>
                  <a:schemeClr val="bg1"/>
                </a:solidFill>
                <a:latin typeface="+mn-lt"/>
              </a:rPr>
              <a:t> yang </a:t>
            </a:r>
            <a:r>
              <a:rPr lang="en-US" altLang="id-ID" sz="2000" dirty="0" err="1">
                <a:solidFill>
                  <a:schemeClr val="bg1"/>
                </a:solidFill>
                <a:latin typeface="+mn-lt"/>
              </a:rPr>
              <a:t>mungkin</a:t>
            </a:r>
            <a:r>
              <a:rPr lang="en-US" altLang="id-ID" sz="2000" dirty="0">
                <a:solidFill>
                  <a:schemeClr val="bg1"/>
                </a:solidFill>
                <a:latin typeface="+mn-lt"/>
              </a:rPr>
              <a:t> </a:t>
            </a:r>
            <a:r>
              <a:rPr lang="en-US" altLang="id-ID" sz="2000" dirty="0" err="1">
                <a:solidFill>
                  <a:schemeClr val="bg1"/>
                </a:solidFill>
                <a:latin typeface="+mn-lt"/>
              </a:rPr>
              <a:t>ada</a:t>
            </a:r>
            <a:r>
              <a:rPr lang="en-US" altLang="id-ID" sz="2000" dirty="0">
                <a:solidFill>
                  <a:schemeClr val="bg1"/>
                </a:solidFill>
                <a:latin typeface="+mn-lt"/>
              </a:rPr>
              <a:t> di </a:t>
            </a:r>
            <a:r>
              <a:rPr lang="en-US" altLang="id-ID" sz="2000" dirty="0" err="1">
                <a:solidFill>
                  <a:schemeClr val="bg1"/>
                </a:solidFill>
                <a:latin typeface="+mn-lt"/>
              </a:rPr>
              <a:t>permukaan</a:t>
            </a:r>
            <a:r>
              <a:rPr lang="en-US" altLang="id-ID" sz="2000" dirty="0">
                <a:solidFill>
                  <a:schemeClr val="bg1"/>
                </a:solidFill>
                <a:latin typeface="+mn-lt"/>
              </a:rPr>
              <a:t> screen. </a:t>
            </a:r>
            <a:r>
              <a:rPr lang="en-US" altLang="id-ID" sz="2000" dirty="0" err="1">
                <a:solidFill>
                  <a:schemeClr val="bg1"/>
                </a:solidFill>
                <a:latin typeface="+mn-lt"/>
              </a:rPr>
              <a:t>Kemudian</a:t>
            </a:r>
            <a:r>
              <a:rPr lang="en-US" altLang="id-ID" sz="2000" dirty="0">
                <a:solidFill>
                  <a:schemeClr val="bg1"/>
                </a:solidFill>
                <a:latin typeface="+mn-lt"/>
              </a:rPr>
              <a:t> </a:t>
            </a:r>
            <a:r>
              <a:rPr lang="en-US" altLang="id-ID" sz="2000" dirty="0" err="1">
                <a:solidFill>
                  <a:schemeClr val="bg1"/>
                </a:solidFill>
                <a:latin typeface="+mn-lt"/>
              </a:rPr>
              <a:t>keringkan</a:t>
            </a:r>
            <a:r>
              <a:rPr lang="en-US" altLang="id-ID" sz="2000" dirty="0">
                <a:solidFill>
                  <a:schemeClr val="bg1"/>
                </a:solidFill>
                <a:latin typeface="+mn-lt"/>
              </a:rPr>
              <a:t> </a:t>
            </a:r>
            <a:r>
              <a:rPr lang="en-US" altLang="id-ID" sz="2000" dirty="0" err="1">
                <a:solidFill>
                  <a:schemeClr val="bg1"/>
                </a:solidFill>
                <a:latin typeface="+mn-lt"/>
              </a:rPr>
              <a:t>hingga</a:t>
            </a:r>
            <a:r>
              <a:rPr lang="en-US" altLang="id-ID" sz="2000" dirty="0">
                <a:solidFill>
                  <a:schemeClr val="bg1"/>
                </a:solidFill>
                <a:latin typeface="+mn-lt"/>
              </a:rPr>
              <a:t> </a:t>
            </a:r>
            <a:r>
              <a:rPr lang="en-US" altLang="id-ID" sz="2000" dirty="0" err="1">
                <a:solidFill>
                  <a:schemeClr val="bg1"/>
                </a:solidFill>
                <a:latin typeface="+mn-lt"/>
              </a:rPr>
              <a:t>benar-benar</a:t>
            </a:r>
            <a:r>
              <a:rPr lang="en-US" altLang="id-ID" sz="2000" dirty="0">
                <a:solidFill>
                  <a:schemeClr val="bg1"/>
                </a:solidFill>
                <a:latin typeface="+mn-lt"/>
              </a:rPr>
              <a:t> </a:t>
            </a:r>
            <a:r>
              <a:rPr lang="en-US" altLang="id-ID" sz="2000" dirty="0" err="1">
                <a:solidFill>
                  <a:schemeClr val="bg1"/>
                </a:solidFill>
                <a:latin typeface="+mn-lt"/>
              </a:rPr>
              <a:t>kering</a:t>
            </a:r>
            <a:r>
              <a:rPr lang="en-US" altLang="id-ID" sz="2000" dirty="0">
                <a:solidFill>
                  <a:schemeClr val="bg1"/>
                </a:solidFill>
                <a:latin typeface="+mn-lt"/>
              </a:rPr>
              <a:t>. </a:t>
            </a:r>
          </a:p>
          <a:p>
            <a:pPr algn="r">
              <a:lnSpc>
                <a:spcPct val="150000"/>
              </a:lnSpc>
            </a:pPr>
            <a:endParaRPr lang="en-US" altLang="id-ID" sz="2000" dirty="0">
              <a:solidFill>
                <a:schemeClr val="bg1"/>
              </a:solidFill>
              <a:latin typeface="+mn-lt"/>
            </a:endParaRPr>
          </a:p>
        </p:txBody>
      </p:sp>
      <p:pic>
        <p:nvPicPr>
          <p:cNvPr id="7" name="Picture 8" descr="http://1.bp.blogspot.com/-hJJK743AAgk/VCYZ1ZdThCI/AAAAAAAAAP0/hZ0zcpX1kSU/s1600/obat%2Bafdruk%2Bbremol%2Btex.jpg">
            <a:hlinkClick r:id="rId2"/>
            <a:extLst>
              <a:ext uri="{FF2B5EF4-FFF2-40B4-BE49-F238E27FC236}">
                <a16:creationId xmlns:a16="http://schemas.microsoft.com/office/drawing/2014/main" id="{37BCFE96-8F55-4ABA-9C0B-84BBA04D8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88" y="909926"/>
            <a:ext cx="3779920" cy="277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3.bp.blogspot.com/--CfpJHl1XHA/VCYa1sw_vLI/AAAAAAAAAP8/vsIcMgGZFUY/s1600/screen%2Bsablon%2Bbersih.JPG">
            <a:hlinkClick r:id="rId4"/>
            <a:extLst>
              <a:ext uri="{FF2B5EF4-FFF2-40B4-BE49-F238E27FC236}">
                <a16:creationId xmlns:a16="http://schemas.microsoft.com/office/drawing/2014/main" id="{A7D50D0F-0C90-4BA2-943B-C6F08DE5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743" y="4022558"/>
            <a:ext cx="190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1.bp.blogspot.com/-DmDm0M5jhSo/VCYblnJobsI/AAAAAAAAAQQ/m0Q8KZqgyx0/s1600/obat%2Bafdruk%2Bkartu%2Bperdana.jpg">
            <a:hlinkClick r:id="rId6"/>
            <a:extLst>
              <a:ext uri="{FF2B5EF4-FFF2-40B4-BE49-F238E27FC236}">
                <a16:creationId xmlns:a16="http://schemas.microsoft.com/office/drawing/2014/main" id="{2FD584E0-D21F-4F96-A8E0-2E84D15575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8942" y="4022557"/>
            <a:ext cx="3481135" cy="236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71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a:extLst>
              <a:ext uri="{FF2B5EF4-FFF2-40B4-BE49-F238E27FC236}">
                <a16:creationId xmlns:a16="http://schemas.microsoft.com/office/drawing/2014/main" id="{3BC7DD4F-09FD-4559-9E80-9D73A8D51973}"/>
              </a:ext>
            </a:extLst>
          </p:cNvPr>
          <p:cNvSpPr>
            <a:spLocks noChangeArrowheads="1"/>
          </p:cNvSpPr>
          <p:nvPr/>
        </p:nvSpPr>
        <p:spPr bwMode="auto">
          <a:xfrm>
            <a:off x="2653104" y="3155413"/>
            <a:ext cx="59570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5400" b="1" dirty="0">
                <a:solidFill>
                  <a:schemeClr val="bg1"/>
                </a:solidFill>
                <a:latin typeface="Okta Bold" panose="00000800000000000000" pitchFamily="50" charset="0"/>
                <a:cs typeface="Arial" panose="020B0604020202020204" pitchFamily="34" charset="0"/>
              </a:rPr>
              <a:t>SABLON DIGITAL</a:t>
            </a:r>
            <a:endParaRPr lang="en-US" altLang="id-ID" sz="2400" b="1" dirty="0">
              <a:solidFill>
                <a:schemeClr val="bg1"/>
              </a:solidFill>
              <a:latin typeface="Okta Bold" panose="00000800000000000000" pitchFamily="50" charset="0"/>
              <a:cs typeface="Arial" panose="020B0604020202020204" pitchFamily="34" charset="0"/>
            </a:endParaRPr>
          </a:p>
        </p:txBody>
      </p:sp>
    </p:spTree>
    <p:extLst>
      <p:ext uri="{BB962C8B-B14F-4D97-AF65-F5344CB8AC3E}">
        <p14:creationId xmlns:p14="http://schemas.microsoft.com/office/powerpoint/2010/main" val="33603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2" descr="http://kaospolosandalas.com/wp-content/uploads/2013/04/printer-dtg.gif">
            <a:extLst>
              <a:ext uri="{FF2B5EF4-FFF2-40B4-BE49-F238E27FC236}">
                <a16:creationId xmlns:a16="http://schemas.microsoft.com/office/drawing/2014/main" id="{97809513-ED32-48A2-B25B-22D4A9977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1" y="432947"/>
            <a:ext cx="4686300" cy="289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yukbisnis.com/sdirmember/00001/fifiek_firmansyah@yahoo.com/others/My_folder/direct-to-garment.jpg">
            <a:extLst>
              <a:ext uri="{FF2B5EF4-FFF2-40B4-BE49-F238E27FC236}">
                <a16:creationId xmlns:a16="http://schemas.microsoft.com/office/drawing/2014/main" id="{15633632-7516-4D64-95BF-F0E2DF7DC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531177"/>
            <a:ext cx="4686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BA394BCE-E437-4D5D-8FEE-565D86B20F4E}"/>
              </a:ext>
            </a:extLst>
          </p:cNvPr>
          <p:cNvSpPr txBox="1">
            <a:spLocks noChangeArrowheads="1"/>
          </p:cNvSpPr>
          <p:nvPr/>
        </p:nvSpPr>
        <p:spPr bwMode="auto">
          <a:xfrm>
            <a:off x="6515100" y="1752497"/>
            <a:ext cx="4586499" cy="419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50000"/>
              </a:lnSpc>
            </a:pPr>
            <a:r>
              <a:rPr lang="en-US" altLang="id-ID" sz="2000" dirty="0">
                <a:solidFill>
                  <a:schemeClr val="bg1"/>
                </a:solidFill>
              </a:rPr>
              <a:t>DTG </a:t>
            </a:r>
            <a:r>
              <a:rPr lang="en-US" altLang="id-ID" sz="2000" dirty="0" err="1">
                <a:solidFill>
                  <a:schemeClr val="bg1"/>
                </a:solidFill>
              </a:rPr>
              <a:t>singkatan</a:t>
            </a:r>
            <a:r>
              <a:rPr lang="en-US" altLang="id-ID" sz="2000" dirty="0">
                <a:solidFill>
                  <a:schemeClr val="bg1"/>
                </a:solidFill>
              </a:rPr>
              <a:t> </a:t>
            </a:r>
            <a:r>
              <a:rPr lang="en-US" altLang="id-ID" sz="2000" dirty="0" err="1">
                <a:solidFill>
                  <a:schemeClr val="bg1"/>
                </a:solidFill>
              </a:rPr>
              <a:t>dari</a:t>
            </a:r>
            <a:r>
              <a:rPr lang="en-US" altLang="id-ID" sz="2000" dirty="0">
                <a:solidFill>
                  <a:schemeClr val="bg1"/>
                </a:solidFill>
              </a:rPr>
              <a:t> </a:t>
            </a:r>
            <a:r>
              <a:rPr lang="en-US" altLang="id-ID" sz="2000" dirty="0">
                <a:solidFill>
                  <a:srgbClr val="FFC000"/>
                </a:solidFill>
              </a:rPr>
              <a:t>Direct To Garment.</a:t>
            </a:r>
            <a:br>
              <a:rPr lang="en-US" altLang="id-ID" sz="2000" dirty="0">
                <a:solidFill>
                  <a:srgbClr val="FFC000"/>
                </a:solidFill>
              </a:rPr>
            </a:br>
            <a:r>
              <a:rPr lang="en-US" altLang="id-ID" sz="2000" dirty="0" err="1">
                <a:solidFill>
                  <a:schemeClr val="bg1"/>
                </a:solidFill>
              </a:rPr>
              <a:t>Sesuai</a:t>
            </a:r>
            <a:r>
              <a:rPr lang="en-US" altLang="id-ID" sz="2000" dirty="0">
                <a:solidFill>
                  <a:schemeClr val="bg1"/>
                </a:solidFill>
              </a:rPr>
              <a:t> </a:t>
            </a:r>
            <a:r>
              <a:rPr lang="en-US" altLang="id-ID" sz="2000" dirty="0" err="1">
                <a:solidFill>
                  <a:schemeClr val="bg1"/>
                </a:solidFill>
              </a:rPr>
              <a:t>namanya</a:t>
            </a:r>
            <a:r>
              <a:rPr lang="en-US" altLang="id-ID" sz="2000" dirty="0">
                <a:solidFill>
                  <a:schemeClr val="bg1"/>
                </a:solidFill>
              </a:rPr>
              <a:t> DTG printer </a:t>
            </a:r>
            <a:r>
              <a:rPr lang="en-US" altLang="id-ID" sz="2000" dirty="0" err="1">
                <a:solidFill>
                  <a:schemeClr val="bg1"/>
                </a:solidFill>
              </a:rPr>
              <a:t>adalah</a:t>
            </a:r>
            <a:r>
              <a:rPr lang="en-US" altLang="id-ID" sz="2000" dirty="0">
                <a:solidFill>
                  <a:schemeClr val="bg1"/>
                </a:solidFill>
              </a:rPr>
              <a:t> </a:t>
            </a:r>
            <a:r>
              <a:rPr lang="en-US" altLang="id-ID" sz="2000" dirty="0" err="1">
                <a:solidFill>
                  <a:schemeClr val="bg1"/>
                </a:solidFill>
              </a:rPr>
              <a:t>mesin</a:t>
            </a:r>
            <a:r>
              <a:rPr lang="en-US" altLang="id-ID" sz="2000" dirty="0">
                <a:solidFill>
                  <a:schemeClr val="bg1"/>
                </a:solidFill>
              </a:rPr>
              <a:t> </a:t>
            </a:r>
            <a:r>
              <a:rPr lang="en-US" altLang="id-ID" sz="2000" dirty="0" err="1">
                <a:solidFill>
                  <a:schemeClr val="bg1"/>
                </a:solidFill>
              </a:rPr>
              <a:t>cetak</a:t>
            </a:r>
            <a:r>
              <a:rPr lang="en-US" altLang="id-ID" sz="2000" dirty="0">
                <a:solidFill>
                  <a:schemeClr val="bg1"/>
                </a:solidFill>
              </a:rPr>
              <a:t> </a:t>
            </a:r>
            <a:r>
              <a:rPr lang="en-US" altLang="id-ID" sz="2000" dirty="0" err="1">
                <a:solidFill>
                  <a:schemeClr val="bg1"/>
                </a:solidFill>
              </a:rPr>
              <a:t>dengan</a:t>
            </a:r>
            <a:r>
              <a:rPr lang="en-US" altLang="id-ID" sz="2000" dirty="0">
                <a:solidFill>
                  <a:schemeClr val="bg1"/>
                </a:solidFill>
              </a:rPr>
              <a:t> </a:t>
            </a:r>
            <a:r>
              <a:rPr lang="en-US" altLang="id-ID" sz="2000" dirty="0" err="1">
                <a:solidFill>
                  <a:schemeClr val="bg1"/>
                </a:solidFill>
              </a:rPr>
              <a:t>metode</a:t>
            </a:r>
            <a:r>
              <a:rPr lang="en-US" altLang="id-ID" sz="2000" dirty="0">
                <a:solidFill>
                  <a:schemeClr val="bg1"/>
                </a:solidFill>
              </a:rPr>
              <a:t> </a:t>
            </a:r>
            <a:r>
              <a:rPr lang="en-US" altLang="id-ID" sz="2000" dirty="0" err="1">
                <a:solidFill>
                  <a:schemeClr val="bg1"/>
                </a:solidFill>
              </a:rPr>
              <a:t>tinta</a:t>
            </a:r>
            <a:r>
              <a:rPr lang="en-US" altLang="id-ID" sz="2000" dirty="0">
                <a:solidFill>
                  <a:schemeClr val="bg1"/>
                </a:solidFill>
              </a:rPr>
              <a:t> </a:t>
            </a:r>
            <a:r>
              <a:rPr lang="en-US" altLang="id-ID" sz="2000" dirty="0" err="1">
                <a:solidFill>
                  <a:schemeClr val="bg1"/>
                </a:solidFill>
              </a:rPr>
              <a:t>langsung</a:t>
            </a:r>
            <a:r>
              <a:rPr lang="en-US" altLang="id-ID" sz="2000" dirty="0">
                <a:solidFill>
                  <a:schemeClr val="bg1"/>
                </a:solidFill>
              </a:rPr>
              <a:t> </a:t>
            </a:r>
            <a:r>
              <a:rPr lang="en-US" altLang="id-ID" sz="2000" dirty="0" err="1">
                <a:solidFill>
                  <a:schemeClr val="bg1"/>
                </a:solidFill>
              </a:rPr>
              <a:t>ke</a:t>
            </a:r>
            <a:r>
              <a:rPr lang="en-US" altLang="id-ID" sz="2000" dirty="0">
                <a:solidFill>
                  <a:schemeClr val="bg1"/>
                </a:solidFill>
              </a:rPr>
              <a:t> </a:t>
            </a:r>
            <a:r>
              <a:rPr lang="en-US" altLang="id-ID" sz="2000" dirty="0" err="1">
                <a:solidFill>
                  <a:schemeClr val="bg1"/>
                </a:solidFill>
              </a:rPr>
              <a:t>kain</a:t>
            </a:r>
            <a:r>
              <a:rPr lang="en-US" altLang="id-ID" sz="2000" dirty="0">
                <a:solidFill>
                  <a:schemeClr val="bg1"/>
                </a:solidFill>
              </a:rPr>
              <a:t> (</a:t>
            </a:r>
            <a:r>
              <a:rPr lang="en-US" altLang="id-ID" sz="2000" dirty="0" err="1">
                <a:solidFill>
                  <a:schemeClr val="bg1"/>
                </a:solidFill>
              </a:rPr>
              <a:t>garmen</a:t>
            </a:r>
            <a:r>
              <a:rPr lang="en-US" altLang="id-ID" sz="2000" dirty="0">
                <a:solidFill>
                  <a:schemeClr val="bg1"/>
                </a:solidFill>
              </a:rPr>
              <a:t>) </a:t>
            </a:r>
            <a:r>
              <a:rPr lang="en-US" altLang="id-ID" sz="2000" dirty="0" err="1">
                <a:solidFill>
                  <a:schemeClr val="bg1"/>
                </a:solidFill>
              </a:rPr>
              <a:t>melalui</a:t>
            </a:r>
            <a:r>
              <a:rPr lang="en-US" altLang="id-ID" sz="2000" dirty="0">
                <a:solidFill>
                  <a:schemeClr val="bg1"/>
                </a:solidFill>
              </a:rPr>
              <a:t> proses pre-treatment dan </a:t>
            </a:r>
            <a:r>
              <a:rPr lang="en-US" altLang="id-ID" sz="2000" dirty="0" err="1">
                <a:solidFill>
                  <a:schemeClr val="bg1"/>
                </a:solidFill>
              </a:rPr>
              <a:t>diakhiri</a:t>
            </a:r>
            <a:r>
              <a:rPr lang="en-US" altLang="id-ID" sz="2000" dirty="0">
                <a:solidFill>
                  <a:schemeClr val="bg1"/>
                </a:solidFill>
              </a:rPr>
              <a:t> proses </a:t>
            </a:r>
            <a:r>
              <a:rPr lang="en-US" altLang="id-ID" sz="2000" dirty="0" err="1">
                <a:solidFill>
                  <a:schemeClr val="bg1"/>
                </a:solidFill>
              </a:rPr>
              <a:t>heatpress</a:t>
            </a:r>
            <a:r>
              <a:rPr lang="en-US" altLang="id-ID" sz="2000" dirty="0">
                <a:solidFill>
                  <a:schemeClr val="bg1"/>
                </a:solidFill>
              </a:rPr>
              <a:t>, </a:t>
            </a:r>
            <a:r>
              <a:rPr lang="en-US" altLang="id-ID" sz="2000" dirty="0" err="1">
                <a:solidFill>
                  <a:schemeClr val="bg1"/>
                </a:solidFill>
              </a:rPr>
              <a:t>hasil</a:t>
            </a:r>
            <a:r>
              <a:rPr lang="en-US" altLang="id-ID" sz="2000" dirty="0">
                <a:solidFill>
                  <a:schemeClr val="bg1"/>
                </a:solidFill>
              </a:rPr>
              <a:t> print </a:t>
            </a:r>
            <a:r>
              <a:rPr lang="en-US" altLang="id-ID" sz="2000" dirty="0" err="1">
                <a:solidFill>
                  <a:schemeClr val="bg1"/>
                </a:solidFill>
              </a:rPr>
              <a:t>akan</a:t>
            </a:r>
            <a:r>
              <a:rPr lang="en-US" altLang="id-ID" sz="2000" dirty="0">
                <a:solidFill>
                  <a:schemeClr val="bg1"/>
                </a:solidFill>
              </a:rPr>
              <a:t> </a:t>
            </a:r>
            <a:r>
              <a:rPr lang="en-US" altLang="id-ID" sz="2000" dirty="0" err="1">
                <a:solidFill>
                  <a:schemeClr val="bg1"/>
                </a:solidFill>
              </a:rPr>
              <a:t>tercetak</a:t>
            </a:r>
            <a:r>
              <a:rPr lang="en-US" altLang="id-ID" sz="2000" dirty="0">
                <a:solidFill>
                  <a:schemeClr val="bg1"/>
                </a:solidFill>
              </a:rPr>
              <a:t> </a:t>
            </a:r>
            <a:r>
              <a:rPr lang="en-US" altLang="id-ID" sz="2000" dirty="0" err="1">
                <a:solidFill>
                  <a:schemeClr val="bg1"/>
                </a:solidFill>
              </a:rPr>
              <a:t>bagus</a:t>
            </a:r>
            <a:r>
              <a:rPr lang="en-US" altLang="id-ID" sz="2000" dirty="0">
                <a:solidFill>
                  <a:schemeClr val="bg1"/>
                </a:solidFill>
              </a:rPr>
              <a:t>. Hasil print </a:t>
            </a:r>
            <a:r>
              <a:rPr lang="en-US" altLang="id-ID" sz="2000" dirty="0" err="1">
                <a:solidFill>
                  <a:schemeClr val="bg1"/>
                </a:solidFill>
              </a:rPr>
              <a:t>tidak</a:t>
            </a:r>
            <a:r>
              <a:rPr lang="en-US" altLang="id-ID" sz="2000" dirty="0">
                <a:solidFill>
                  <a:schemeClr val="bg1"/>
                </a:solidFill>
              </a:rPr>
              <a:t> </a:t>
            </a:r>
            <a:r>
              <a:rPr lang="en-US" altLang="id-ID" sz="2000" dirty="0" err="1">
                <a:solidFill>
                  <a:schemeClr val="bg1"/>
                </a:solidFill>
              </a:rPr>
              <a:t>akan</a:t>
            </a:r>
            <a:r>
              <a:rPr lang="en-US" altLang="id-ID" sz="2000" dirty="0">
                <a:solidFill>
                  <a:schemeClr val="bg1"/>
                </a:solidFill>
              </a:rPr>
              <a:t> </a:t>
            </a:r>
            <a:r>
              <a:rPr lang="en-US" altLang="id-ID" sz="2000" dirty="0" err="1">
                <a:solidFill>
                  <a:schemeClr val="bg1"/>
                </a:solidFill>
              </a:rPr>
              <a:t>luntur</a:t>
            </a:r>
            <a:r>
              <a:rPr lang="en-US" altLang="id-ID" sz="2000" dirty="0">
                <a:solidFill>
                  <a:schemeClr val="bg1"/>
                </a:solidFill>
              </a:rPr>
              <a:t> </a:t>
            </a:r>
            <a:r>
              <a:rPr lang="en-US" altLang="id-ID" sz="2000" dirty="0" err="1">
                <a:solidFill>
                  <a:schemeClr val="bg1"/>
                </a:solidFill>
              </a:rPr>
              <a:t>karena</a:t>
            </a:r>
            <a:r>
              <a:rPr lang="en-US" altLang="id-ID" sz="2000" dirty="0">
                <a:solidFill>
                  <a:schemeClr val="bg1"/>
                </a:solidFill>
              </a:rPr>
              <a:t> </a:t>
            </a:r>
            <a:r>
              <a:rPr lang="en-US" altLang="id-ID" sz="2000" dirty="0" err="1">
                <a:solidFill>
                  <a:schemeClr val="bg1"/>
                </a:solidFill>
              </a:rPr>
              <a:t>memakai</a:t>
            </a:r>
            <a:r>
              <a:rPr lang="en-US" altLang="id-ID" sz="2000" dirty="0">
                <a:solidFill>
                  <a:schemeClr val="bg1"/>
                </a:solidFill>
              </a:rPr>
              <a:t> </a:t>
            </a:r>
            <a:r>
              <a:rPr lang="en-US" altLang="id-ID" sz="2000" dirty="0" err="1">
                <a:solidFill>
                  <a:schemeClr val="bg1"/>
                </a:solidFill>
              </a:rPr>
              <a:t>tinta</a:t>
            </a:r>
            <a:r>
              <a:rPr lang="en-US" altLang="id-ID" sz="2000" dirty="0">
                <a:solidFill>
                  <a:schemeClr val="bg1"/>
                </a:solidFill>
              </a:rPr>
              <a:t> </a:t>
            </a:r>
            <a:r>
              <a:rPr lang="en-US" altLang="id-ID" sz="2000" dirty="0" err="1">
                <a:solidFill>
                  <a:schemeClr val="bg1"/>
                </a:solidFill>
              </a:rPr>
              <a:t>khusus</a:t>
            </a:r>
            <a:r>
              <a:rPr lang="en-US" altLang="id-ID" sz="2000" dirty="0">
                <a:solidFill>
                  <a:schemeClr val="bg1"/>
                </a:solidFill>
              </a:rPr>
              <a:t> </a:t>
            </a:r>
            <a:r>
              <a:rPr lang="en-US" altLang="id-ID" sz="2000" dirty="0" err="1">
                <a:solidFill>
                  <a:schemeClr val="bg1"/>
                </a:solidFill>
              </a:rPr>
              <a:t>garmen</a:t>
            </a:r>
            <a:r>
              <a:rPr lang="en-US" altLang="id-ID" sz="2000" dirty="0">
                <a:solidFill>
                  <a:schemeClr val="bg1"/>
                </a:solidFill>
              </a:rPr>
              <a:t>.</a:t>
            </a:r>
          </a:p>
        </p:txBody>
      </p:sp>
      <p:sp>
        <p:nvSpPr>
          <p:cNvPr id="10" name="TextBox 9">
            <a:extLst>
              <a:ext uri="{FF2B5EF4-FFF2-40B4-BE49-F238E27FC236}">
                <a16:creationId xmlns:a16="http://schemas.microsoft.com/office/drawing/2014/main" id="{73D0BA36-B0A3-4CF6-9B13-5C28946224B4}"/>
              </a:ext>
            </a:extLst>
          </p:cNvPr>
          <p:cNvSpPr txBox="1"/>
          <p:nvPr/>
        </p:nvSpPr>
        <p:spPr>
          <a:xfrm>
            <a:off x="6419851" y="432947"/>
            <a:ext cx="6100010" cy="1015663"/>
          </a:xfrm>
          <a:prstGeom prst="rect">
            <a:avLst/>
          </a:prstGeom>
          <a:noFill/>
        </p:spPr>
        <p:txBody>
          <a:bodyPr wrap="square">
            <a:spAutoFit/>
          </a:bodyPr>
          <a:lstStyle/>
          <a:p>
            <a:r>
              <a:rPr lang="en-US" altLang="id-ID" sz="6000" dirty="0">
                <a:solidFill>
                  <a:schemeClr val="bg1"/>
                </a:solidFill>
              </a:rPr>
              <a:t>DTG</a:t>
            </a:r>
            <a:endParaRPr lang="id-ID" sz="6000" dirty="0"/>
          </a:p>
        </p:txBody>
      </p:sp>
    </p:spTree>
    <p:extLst>
      <p:ext uri="{BB962C8B-B14F-4D97-AF65-F5344CB8AC3E}">
        <p14:creationId xmlns:p14="http://schemas.microsoft.com/office/powerpoint/2010/main" val="1203295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C23BD459-5926-4025-B544-E1191FC10144}"/>
              </a:ext>
            </a:extLst>
          </p:cNvPr>
          <p:cNvSpPr txBox="1"/>
          <p:nvPr/>
        </p:nvSpPr>
        <p:spPr>
          <a:xfrm>
            <a:off x="2087479" y="582216"/>
            <a:ext cx="8813132" cy="6507935"/>
          </a:xfrm>
          <a:prstGeom prst="rect">
            <a:avLst/>
          </a:prstGeom>
          <a:noFill/>
        </p:spPr>
        <p:txBody>
          <a:bodyPr wrap="square">
            <a:spAutoFit/>
          </a:bodyPr>
          <a:lstStyle/>
          <a:p>
            <a:pPr>
              <a:lnSpc>
                <a:spcPct val="150000"/>
              </a:lnSpc>
            </a:pPr>
            <a:endParaRPr lang="en-US" altLang="id-ID" sz="2000" dirty="0">
              <a:solidFill>
                <a:schemeClr val="bg1"/>
              </a:solidFill>
            </a:endParaRPr>
          </a:p>
          <a:p>
            <a:pPr>
              <a:lnSpc>
                <a:spcPct val="150000"/>
              </a:lnSpc>
            </a:pPr>
            <a:r>
              <a:rPr lang="en-US" altLang="id-ID" sz="2000" dirty="0">
                <a:solidFill>
                  <a:schemeClr val="bg1"/>
                </a:solidFill>
              </a:rPr>
              <a:t>KELEBIHAN</a:t>
            </a:r>
          </a:p>
          <a:p>
            <a:pPr marL="342900" indent="-342900">
              <a:lnSpc>
                <a:spcPct val="150000"/>
              </a:lnSpc>
              <a:buFont typeface="Arial" panose="020B0604020202020204" pitchFamily="34" charset="0"/>
              <a:buChar char="•"/>
            </a:pPr>
            <a:r>
              <a:rPr lang="en-US" altLang="id-ID" sz="2000" dirty="0">
                <a:solidFill>
                  <a:schemeClr val="bg1"/>
                </a:solidFill>
              </a:rPr>
              <a:t>Bisa </a:t>
            </a:r>
            <a:r>
              <a:rPr lang="en-US" altLang="id-ID" sz="2000" dirty="0" err="1">
                <a:solidFill>
                  <a:schemeClr val="bg1"/>
                </a:solidFill>
              </a:rPr>
              <a:t>cetak</a:t>
            </a:r>
            <a:r>
              <a:rPr lang="en-US" altLang="id-ID" sz="2000" dirty="0">
                <a:solidFill>
                  <a:schemeClr val="bg1"/>
                </a:solidFill>
              </a:rPr>
              <a:t> </a:t>
            </a:r>
            <a:r>
              <a:rPr lang="en-US" altLang="id-ID" sz="2000" dirty="0" err="1">
                <a:solidFill>
                  <a:schemeClr val="bg1"/>
                </a:solidFill>
              </a:rPr>
              <a:t>langsung</a:t>
            </a:r>
            <a:r>
              <a:rPr lang="en-US" altLang="id-ID" sz="2000" dirty="0">
                <a:solidFill>
                  <a:schemeClr val="bg1"/>
                </a:solidFill>
              </a:rPr>
              <a:t> di </a:t>
            </a:r>
            <a:r>
              <a:rPr lang="en-US" altLang="id-ID" sz="2000" dirty="0" err="1">
                <a:solidFill>
                  <a:schemeClr val="bg1"/>
                </a:solidFill>
              </a:rPr>
              <a:t>atas</a:t>
            </a:r>
            <a:r>
              <a:rPr lang="en-US" altLang="id-ID" sz="2000" dirty="0">
                <a:solidFill>
                  <a:schemeClr val="bg1"/>
                </a:solidFill>
              </a:rPr>
              <a:t> </a:t>
            </a:r>
            <a:r>
              <a:rPr lang="en-US" altLang="id-ID" sz="2000" dirty="0" err="1">
                <a:solidFill>
                  <a:schemeClr val="bg1"/>
                </a:solidFill>
              </a:rPr>
              <a:t>kaos</a:t>
            </a:r>
            <a:r>
              <a:rPr lang="en-US" altLang="id-ID" sz="2000" dirty="0">
                <a:solidFill>
                  <a:schemeClr val="bg1"/>
                </a:solidFill>
              </a:rPr>
              <a:t> </a:t>
            </a:r>
            <a:r>
              <a:rPr lang="en-US" altLang="id-ID" sz="2000" dirty="0" err="1">
                <a:solidFill>
                  <a:schemeClr val="bg1"/>
                </a:solidFill>
              </a:rPr>
              <a:t>jadi</a:t>
            </a:r>
            <a:r>
              <a:rPr lang="en-US" altLang="id-ID" sz="2000" dirty="0">
                <a:solidFill>
                  <a:schemeClr val="bg1"/>
                </a:solidFill>
              </a:rPr>
              <a:t> / </a:t>
            </a:r>
            <a:r>
              <a:rPr lang="en-US" altLang="id-ID" sz="2000" dirty="0" err="1">
                <a:solidFill>
                  <a:schemeClr val="bg1"/>
                </a:solidFill>
              </a:rPr>
              <a:t>kain</a:t>
            </a:r>
            <a:r>
              <a:rPr lang="en-US" altLang="id-ID" sz="2000" dirty="0">
                <a:solidFill>
                  <a:schemeClr val="bg1"/>
                </a:solidFill>
              </a:rPr>
              <a:t> yang </a:t>
            </a:r>
            <a:r>
              <a:rPr lang="en-US" altLang="id-ID" sz="2000" dirty="0" err="1">
                <a:solidFill>
                  <a:schemeClr val="bg1"/>
                </a:solidFill>
              </a:rPr>
              <a:t>berbahan</a:t>
            </a:r>
            <a:r>
              <a:rPr lang="en-US" altLang="id-ID" sz="2000" dirty="0">
                <a:solidFill>
                  <a:schemeClr val="bg1"/>
                </a:solidFill>
              </a:rPr>
              <a:t> Cotton 100% </a:t>
            </a:r>
            <a:r>
              <a:rPr lang="en-US" altLang="id-ID" sz="2000" dirty="0" err="1">
                <a:solidFill>
                  <a:schemeClr val="bg1"/>
                </a:solidFill>
              </a:rPr>
              <a:t>seperti</a:t>
            </a:r>
            <a:r>
              <a:rPr lang="en-US" altLang="id-ID" sz="2000" dirty="0">
                <a:solidFill>
                  <a:schemeClr val="bg1"/>
                </a:solidFill>
              </a:rPr>
              <a:t> Cotton Combed/Carded 20s,24s,30s</a:t>
            </a:r>
          </a:p>
          <a:p>
            <a:pPr marL="342900" indent="-342900">
              <a:lnSpc>
                <a:spcPct val="150000"/>
              </a:lnSpc>
              <a:buFont typeface="Arial" panose="020B0604020202020204" pitchFamily="34" charset="0"/>
              <a:buChar char="•"/>
            </a:pPr>
            <a:r>
              <a:rPr lang="en-US" altLang="id-ID" sz="2000" dirty="0">
                <a:solidFill>
                  <a:schemeClr val="bg1"/>
                </a:solidFill>
              </a:rPr>
              <a:t>Proses </a:t>
            </a:r>
            <a:r>
              <a:rPr lang="en-US" altLang="id-ID" sz="2000" dirty="0" err="1">
                <a:solidFill>
                  <a:schemeClr val="bg1"/>
                </a:solidFill>
              </a:rPr>
              <a:t>pengerjaaan</a:t>
            </a:r>
            <a:r>
              <a:rPr lang="en-US" altLang="id-ID" sz="2000" dirty="0">
                <a:solidFill>
                  <a:schemeClr val="bg1"/>
                </a:solidFill>
              </a:rPr>
              <a:t> 1 </a:t>
            </a:r>
            <a:r>
              <a:rPr lang="en-US" altLang="id-ID" sz="2000" dirty="0" err="1">
                <a:solidFill>
                  <a:schemeClr val="bg1"/>
                </a:solidFill>
              </a:rPr>
              <a:t>kaos</a:t>
            </a:r>
            <a:r>
              <a:rPr lang="en-US" altLang="id-ID" sz="2000" dirty="0">
                <a:solidFill>
                  <a:schemeClr val="bg1"/>
                </a:solidFill>
              </a:rPr>
              <a:t> </a:t>
            </a:r>
            <a:r>
              <a:rPr lang="en-US" altLang="id-ID" sz="2000" dirty="0" err="1">
                <a:solidFill>
                  <a:schemeClr val="bg1"/>
                </a:solidFill>
              </a:rPr>
              <a:t>hanya</a:t>
            </a:r>
            <a:r>
              <a:rPr lang="en-US" altLang="id-ID" sz="2000" dirty="0">
                <a:solidFill>
                  <a:schemeClr val="bg1"/>
                </a:solidFill>
              </a:rPr>
              <a:t> 10 </a:t>
            </a:r>
            <a:r>
              <a:rPr lang="en-US" altLang="id-ID" sz="2000" dirty="0" err="1">
                <a:solidFill>
                  <a:schemeClr val="bg1"/>
                </a:solidFill>
              </a:rPr>
              <a:t>menit</a:t>
            </a:r>
            <a:endParaRPr lang="en-US" altLang="id-ID" sz="2000" dirty="0">
              <a:solidFill>
                <a:schemeClr val="bg1"/>
              </a:solidFill>
            </a:endParaRPr>
          </a:p>
          <a:p>
            <a:pPr marL="342900" indent="-342900">
              <a:lnSpc>
                <a:spcPct val="150000"/>
              </a:lnSpc>
              <a:buFont typeface="Arial" panose="020B0604020202020204" pitchFamily="34" charset="0"/>
              <a:buChar char="•"/>
            </a:pPr>
            <a:r>
              <a:rPr lang="en-US" altLang="id-ID" sz="2000" dirty="0" err="1">
                <a:solidFill>
                  <a:schemeClr val="bg1"/>
                </a:solidFill>
              </a:rPr>
              <a:t>Menggunakan</a:t>
            </a:r>
            <a:r>
              <a:rPr lang="en-US" altLang="id-ID" sz="2000" dirty="0">
                <a:solidFill>
                  <a:schemeClr val="bg1"/>
                </a:solidFill>
              </a:rPr>
              <a:t> </a:t>
            </a:r>
            <a:r>
              <a:rPr lang="en-US" altLang="id-ID" sz="2000" dirty="0" err="1">
                <a:solidFill>
                  <a:schemeClr val="bg1"/>
                </a:solidFill>
              </a:rPr>
              <a:t>tinta</a:t>
            </a:r>
            <a:r>
              <a:rPr lang="en-US" altLang="id-ID" sz="2000" dirty="0">
                <a:solidFill>
                  <a:schemeClr val="bg1"/>
                </a:solidFill>
              </a:rPr>
              <a:t> </a:t>
            </a:r>
            <a:r>
              <a:rPr lang="en-US" altLang="id-ID" sz="2000" dirty="0" err="1">
                <a:solidFill>
                  <a:schemeClr val="bg1"/>
                </a:solidFill>
              </a:rPr>
              <a:t>khusus</a:t>
            </a:r>
            <a:r>
              <a:rPr lang="en-US" altLang="id-ID" sz="2000" dirty="0">
                <a:solidFill>
                  <a:schemeClr val="bg1"/>
                </a:solidFill>
              </a:rPr>
              <a:t> </a:t>
            </a:r>
            <a:r>
              <a:rPr lang="en-US" altLang="id-ID" sz="2000" dirty="0" err="1">
                <a:solidFill>
                  <a:schemeClr val="bg1"/>
                </a:solidFill>
              </a:rPr>
              <a:t>tekstil</a:t>
            </a:r>
            <a:r>
              <a:rPr lang="en-US" altLang="id-ID" sz="2000" dirty="0">
                <a:solidFill>
                  <a:schemeClr val="bg1"/>
                </a:solidFill>
              </a:rPr>
              <a:t> yang </a:t>
            </a:r>
            <a:r>
              <a:rPr lang="en-US" altLang="id-ID" sz="2000" dirty="0" err="1">
                <a:solidFill>
                  <a:schemeClr val="bg1"/>
                </a:solidFill>
              </a:rPr>
              <a:t>tahan</a:t>
            </a:r>
            <a:r>
              <a:rPr lang="en-US" altLang="id-ID" sz="2000" dirty="0">
                <a:solidFill>
                  <a:schemeClr val="bg1"/>
                </a:solidFill>
              </a:rPr>
              <a:t> lama</a:t>
            </a:r>
          </a:p>
          <a:p>
            <a:pPr marL="342900" indent="-342900">
              <a:lnSpc>
                <a:spcPct val="150000"/>
              </a:lnSpc>
              <a:buFont typeface="Arial" panose="020B0604020202020204" pitchFamily="34" charset="0"/>
              <a:buChar char="•"/>
            </a:pPr>
            <a:r>
              <a:rPr lang="en-US" altLang="id-ID" sz="2000" dirty="0">
                <a:solidFill>
                  <a:schemeClr val="bg1"/>
                </a:solidFill>
              </a:rPr>
              <a:t>Hasil </a:t>
            </a:r>
            <a:r>
              <a:rPr lang="en-US" altLang="id-ID" sz="2000" dirty="0" err="1">
                <a:solidFill>
                  <a:schemeClr val="bg1"/>
                </a:solidFill>
              </a:rPr>
              <a:t>sablon</a:t>
            </a:r>
            <a:r>
              <a:rPr lang="en-US" altLang="id-ID" sz="2000" dirty="0">
                <a:solidFill>
                  <a:schemeClr val="bg1"/>
                </a:solidFill>
              </a:rPr>
              <a:t> </a:t>
            </a:r>
            <a:r>
              <a:rPr lang="en-US" altLang="id-ID" sz="2000" dirty="0" err="1">
                <a:solidFill>
                  <a:schemeClr val="bg1"/>
                </a:solidFill>
              </a:rPr>
              <a:t>tajam</a:t>
            </a:r>
            <a:r>
              <a:rPr lang="en-US" altLang="id-ID" sz="2000" dirty="0">
                <a:solidFill>
                  <a:schemeClr val="bg1"/>
                </a:solidFill>
              </a:rPr>
              <a:t> dan </a:t>
            </a:r>
            <a:r>
              <a:rPr lang="en-US" altLang="id-ID" sz="2000" dirty="0" err="1">
                <a:solidFill>
                  <a:schemeClr val="bg1"/>
                </a:solidFill>
              </a:rPr>
              <a:t>merata</a:t>
            </a:r>
            <a:r>
              <a:rPr lang="en-US" altLang="id-ID" sz="2000" dirty="0">
                <a:solidFill>
                  <a:schemeClr val="bg1"/>
                </a:solidFill>
              </a:rPr>
              <a:t> </a:t>
            </a:r>
            <a:r>
              <a:rPr lang="en-US" altLang="id-ID" sz="2000" dirty="0" err="1">
                <a:solidFill>
                  <a:schemeClr val="bg1"/>
                </a:solidFill>
              </a:rPr>
              <a:t>dengan</a:t>
            </a:r>
            <a:r>
              <a:rPr lang="en-US" altLang="id-ID" sz="2000" dirty="0">
                <a:solidFill>
                  <a:schemeClr val="bg1"/>
                </a:solidFill>
              </a:rPr>
              <a:t> </a:t>
            </a:r>
            <a:r>
              <a:rPr lang="en-US" altLang="id-ID" sz="2000" dirty="0" err="1">
                <a:solidFill>
                  <a:schemeClr val="bg1"/>
                </a:solidFill>
              </a:rPr>
              <a:t>warna</a:t>
            </a:r>
            <a:r>
              <a:rPr lang="en-US" altLang="id-ID" sz="2000" dirty="0">
                <a:solidFill>
                  <a:schemeClr val="bg1"/>
                </a:solidFill>
              </a:rPr>
              <a:t> yang </a:t>
            </a:r>
            <a:r>
              <a:rPr lang="en-US" altLang="id-ID" sz="2000" dirty="0" err="1">
                <a:solidFill>
                  <a:schemeClr val="bg1"/>
                </a:solidFill>
              </a:rPr>
              <a:t>memuaskan</a:t>
            </a:r>
            <a:r>
              <a:rPr lang="en-US" altLang="id-ID" sz="2000" dirty="0">
                <a:solidFill>
                  <a:schemeClr val="bg1"/>
                </a:solidFill>
              </a:rPr>
              <a:t> di </a:t>
            </a:r>
            <a:r>
              <a:rPr lang="en-US" altLang="id-ID" sz="2000" dirty="0" err="1">
                <a:solidFill>
                  <a:schemeClr val="bg1"/>
                </a:solidFill>
              </a:rPr>
              <a:t>atas</a:t>
            </a:r>
            <a:r>
              <a:rPr lang="en-US" altLang="id-ID" sz="2000" dirty="0">
                <a:solidFill>
                  <a:schemeClr val="bg1"/>
                </a:solidFill>
              </a:rPr>
              <a:t> </a:t>
            </a:r>
            <a:r>
              <a:rPr lang="en-US" altLang="id-ID" sz="2000" dirty="0" err="1">
                <a:solidFill>
                  <a:schemeClr val="bg1"/>
                </a:solidFill>
              </a:rPr>
              <a:t>permukaan</a:t>
            </a:r>
            <a:r>
              <a:rPr lang="en-US" altLang="id-ID" sz="2000" dirty="0">
                <a:solidFill>
                  <a:schemeClr val="bg1"/>
                </a:solidFill>
              </a:rPr>
              <a:t> </a:t>
            </a:r>
            <a:r>
              <a:rPr lang="en-US" altLang="id-ID" sz="2000" dirty="0" err="1">
                <a:solidFill>
                  <a:schemeClr val="bg1"/>
                </a:solidFill>
              </a:rPr>
              <a:t>kaos</a:t>
            </a:r>
            <a:r>
              <a:rPr lang="en-US" altLang="id-ID" sz="2000" dirty="0">
                <a:solidFill>
                  <a:schemeClr val="bg1"/>
                </a:solidFill>
              </a:rPr>
              <a:t>/</a:t>
            </a:r>
            <a:r>
              <a:rPr lang="en-US" altLang="id-ID" sz="2000" dirty="0" err="1">
                <a:solidFill>
                  <a:schemeClr val="bg1"/>
                </a:solidFill>
              </a:rPr>
              <a:t>kain</a:t>
            </a:r>
            <a:endParaRPr lang="en-US" altLang="id-ID" sz="2000" dirty="0">
              <a:solidFill>
                <a:schemeClr val="bg1"/>
              </a:solidFill>
            </a:endParaRPr>
          </a:p>
          <a:p>
            <a:pPr marL="342900" indent="-342900">
              <a:lnSpc>
                <a:spcPct val="150000"/>
              </a:lnSpc>
              <a:buFont typeface="Arial" panose="020B0604020202020204" pitchFamily="34" charset="0"/>
              <a:buChar char="•"/>
            </a:pPr>
            <a:r>
              <a:rPr lang="en-US" altLang="id-ID" sz="2000" dirty="0">
                <a:solidFill>
                  <a:schemeClr val="bg1"/>
                </a:solidFill>
              </a:rPr>
              <a:t>Hasil </a:t>
            </a:r>
            <a:r>
              <a:rPr lang="en-US" altLang="id-ID" sz="2000" dirty="0" err="1">
                <a:solidFill>
                  <a:schemeClr val="bg1"/>
                </a:solidFill>
              </a:rPr>
              <a:t>sablon</a:t>
            </a:r>
            <a:r>
              <a:rPr lang="en-US" altLang="id-ID" sz="2000" dirty="0">
                <a:solidFill>
                  <a:schemeClr val="bg1"/>
                </a:solidFill>
              </a:rPr>
              <a:t> </a:t>
            </a:r>
            <a:r>
              <a:rPr lang="en-US" altLang="id-ID" sz="2000" dirty="0" err="1">
                <a:solidFill>
                  <a:schemeClr val="bg1"/>
                </a:solidFill>
              </a:rPr>
              <a:t>awet</a:t>
            </a:r>
            <a:r>
              <a:rPr lang="en-US" altLang="id-ID" sz="2000" dirty="0">
                <a:solidFill>
                  <a:schemeClr val="bg1"/>
                </a:solidFill>
              </a:rPr>
              <a:t> dan </a:t>
            </a:r>
            <a:r>
              <a:rPr lang="en-US" altLang="id-ID" sz="2000" dirty="0" err="1">
                <a:solidFill>
                  <a:schemeClr val="bg1"/>
                </a:solidFill>
              </a:rPr>
              <a:t>bisa</a:t>
            </a:r>
            <a:r>
              <a:rPr lang="en-US" altLang="id-ID" sz="2000" dirty="0">
                <a:solidFill>
                  <a:schemeClr val="bg1"/>
                </a:solidFill>
              </a:rPr>
              <a:t> </a:t>
            </a:r>
            <a:r>
              <a:rPr lang="en-US" altLang="id-ID" sz="2000" dirty="0" err="1">
                <a:solidFill>
                  <a:schemeClr val="bg1"/>
                </a:solidFill>
              </a:rPr>
              <a:t>dicuci</a:t>
            </a:r>
            <a:r>
              <a:rPr lang="en-US" altLang="id-ID" sz="2000" dirty="0">
                <a:solidFill>
                  <a:schemeClr val="bg1"/>
                </a:solidFill>
              </a:rPr>
              <a:t> </a:t>
            </a:r>
            <a:r>
              <a:rPr lang="en-US" altLang="id-ID" sz="2000" dirty="0" err="1">
                <a:solidFill>
                  <a:schemeClr val="bg1"/>
                </a:solidFill>
              </a:rPr>
              <a:t>berkali</a:t>
            </a:r>
            <a:r>
              <a:rPr lang="en-US" altLang="id-ID" sz="2000" dirty="0">
                <a:solidFill>
                  <a:schemeClr val="bg1"/>
                </a:solidFill>
              </a:rPr>
              <a:t>-kali </a:t>
            </a:r>
            <a:r>
              <a:rPr lang="en-US" altLang="id-ID" sz="2000" dirty="0" err="1">
                <a:solidFill>
                  <a:schemeClr val="bg1"/>
                </a:solidFill>
              </a:rPr>
              <a:t>seperti</a:t>
            </a:r>
            <a:r>
              <a:rPr lang="en-US" altLang="id-ID" sz="2000" dirty="0">
                <a:solidFill>
                  <a:schemeClr val="bg1"/>
                </a:solidFill>
              </a:rPr>
              <a:t> </a:t>
            </a:r>
            <a:r>
              <a:rPr lang="en-US" altLang="id-ID" sz="2000" dirty="0" err="1">
                <a:solidFill>
                  <a:schemeClr val="bg1"/>
                </a:solidFill>
              </a:rPr>
              <a:t>hasil</a:t>
            </a:r>
            <a:r>
              <a:rPr lang="en-US" altLang="id-ID" sz="2000" dirty="0">
                <a:solidFill>
                  <a:schemeClr val="bg1"/>
                </a:solidFill>
              </a:rPr>
              <a:t> </a:t>
            </a:r>
            <a:r>
              <a:rPr lang="en-US" altLang="id-ID" sz="2000" dirty="0" err="1">
                <a:solidFill>
                  <a:schemeClr val="bg1"/>
                </a:solidFill>
              </a:rPr>
              <a:t>sablon</a:t>
            </a:r>
            <a:r>
              <a:rPr lang="en-US" altLang="id-ID" sz="2000" dirty="0">
                <a:solidFill>
                  <a:schemeClr val="bg1"/>
                </a:solidFill>
              </a:rPr>
              <a:t> manual</a:t>
            </a:r>
          </a:p>
          <a:p>
            <a:pPr marL="342900" indent="-342900">
              <a:lnSpc>
                <a:spcPct val="150000"/>
              </a:lnSpc>
              <a:buFont typeface="Arial" panose="020B0604020202020204" pitchFamily="34" charset="0"/>
              <a:buChar char="•"/>
            </a:pPr>
            <a:r>
              <a:rPr lang="en-US" altLang="id-ID" sz="2000" dirty="0">
                <a:solidFill>
                  <a:schemeClr val="bg1"/>
                </a:solidFill>
              </a:rPr>
              <a:t>Hasil </a:t>
            </a:r>
            <a:r>
              <a:rPr lang="en-US" altLang="id-ID" sz="2000" dirty="0" err="1">
                <a:solidFill>
                  <a:schemeClr val="bg1"/>
                </a:solidFill>
              </a:rPr>
              <a:t>cetak</a:t>
            </a:r>
            <a:r>
              <a:rPr lang="en-US" altLang="id-ID" sz="2000" dirty="0">
                <a:solidFill>
                  <a:schemeClr val="bg1"/>
                </a:solidFill>
              </a:rPr>
              <a:t> </a:t>
            </a:r>
            <a:r>
              <a:rPr lang="en-US" altLang="id-ID" sz="2000" dirty="0" err="1">
                <a:solidFill>
                  <a:schemeClr val="bg1"/>
                </a:solidFill>
              </a:rPr>
              <a:t>halus</a:t>
            </a:r>
            <a:r>
              <a:rPr lang="en-US" altLang="id-ID" sz="2000" dirty="0">
                <a:solidFill>
                  <a:schemeClr val="bg1"/>
                </a:solidFill>
              </a:rPr>
              <a:t> </a:t>
            </a:r>
            <a:r>
              <a:rPr lang="en-US" altLang="id-ID" sz="2000" dirty="0" err="1">
                <a:solidFill>
                  <a:schemeClr val="bg1"/>
                </a:solidFill>
              </a:rPr>
              <a:t>meresap</a:t>
            </a:r>
            <a:r>
              <a:rPr lang="en-US" altLang="id-ID" sz="2000" dirty="0">
                <a:solidFill>
                  <a:schemeClr val="bg1"/>
                </a:solidFill>
              </a:rPr>
              <a:t> </a:t>
            </a:r>
            <a:r>
              <a:rPr lang="en-US" altLang="id-ID" sz="2000" dirty="0" err="1">
                <a:solidFill>
                  <a:schemeClr val="bg1"/>
                </a:solidFill>
              </a:rPr>
              <a:t>ke</a:t>
            </a:r>
            <a:r>
              <a:rPr lang="en-US" altLang="id-ID" sz="2000" dirty="0">
                <a:solidFill>
                  <a:schemeClr val="bg1"/>
                </a:solidFill>
              </a:rPr>
              <a:t> </a:t>
            </a:r>
            <a:r>
              <a:rPr lang="en-US" altLang="id-ID" sz="2000" dirty="0" err="1">
                <a:solidFill>
                  <a:schemeClr val="bg1"/>
                </a:solidFill>
              </a:rPr>
              <a:t>bahan</a:t>
            </a:r>
            <a:r>
              <a:rPr lang="en-US" altLang="id-ID" sz="2000" dirty="0">
                <a:solidFill>
                  <a:schemeClr val="bg1"/>
                </a:solidFill>
              </a:rPr>
              <a:t> </a:t>
            </a:r>
            <a:r>
              <a:rPr lang="en-US" altLang="id-ID" sz="2000" dirty="0" err="1">
                <a:solidFill>
                  <a:schemeClr val="bg1"/>
                </a:solidFill>
              </a:rPr>
              <a:t>kain</a:t>
            </a:r>
            <a:r>
              <a:rPr lang="en-US" altLang="id-ID" sz="2000" dirty="0">
                <a:solidFill>
                  <a:schemeClr val="bg1"/>
                </a:solidFill>
              </a:rPr>
              <a:t> </a:t>
            </a:r>
            <a:r>
              <a:rPr lang="en-US" altLang="id-ID" sz="2000" dirty="0" err="1">
                <a:solidFill>
                  <a:schemeClr val="bg1"/>
                </a:solidFill>
              </a:rPr>
              <a:t>dengan</a:t>
            </a:r>
            <a:r>
              <a:rPr lang="en-US" altLang="id-ID" sz="2000" dirty="0">
                <a:solidFill>
                  <a:schemeClr val="bg1"/>
                </a:solidFill>
              </a:rPr>
              <a:t> </a:t>
            </a:r>
            <a:r>
              <a:rPr lang="en-US" altLang="id-ID" sz="2000" dirty="0" err="1">
                <a:solidFill>
                  <a:schemeClr val="bg1"/>
                </a:solidFill>
              </a:rPr>
              <a:t>karakter</a:t>
            </a:r>
            <a:r>
              <a:rPr lang="en-US" altLang="id-ID" sz="2000" dirty="0">
                <a:solidFill>
                  <a:schemeClr val="bg1"/>
                </a:solidFill>
              </a:rPr>
              <a:t> </a:t>
            </a:r>
            <a:r>
              <a:rPr lang="en-US" altLang="id-ID" sz="2000" i="1" dirty="0">
                <a:solidFill>
                  <a:schemeClr val="bg1"/>
                </a:solidFill>
              </a:rPr>
              <a:t>soft feel</a:t>
            </a:r>
            <a:r>
              <a:rPr lang="en-US" altLang="id-ID" sz="2000" dirty="0">
                <a:solidFill>
                  <a:schemeClr val="bg1"/>
                </a:solidFill>
              </a:rPr>
              <a:t> </a:t>
            </a:r>
            <a:r>
              <a:rPr lang="en-US" altLang="id-ID" sz="2000" dirty="0" err="1">
                <a:solidFill>
                  <a:schemeClr val="bg1"/>
                </a:solidFill>
              </a:rPr>
              <a:t>seperti</a:t>
            </a:r>
            <a:r>
              <a:rPr lang="en-US" altLang="id-ID" sz="2000" dirty="0">
                <a:solidFill>
                  <a:schemeClr val="bg1"/>
                </a:solidFill>
              </a:rPr>
              <a:t> </a:t>
            </a:r>
            <a:r>
              <a:rPr lang="en-US" altLang="id-ID" sz="2000" dirty="0" err="1">
                <a:solidFill>
                  <a:schemeClr val="bg1"/>
                </a:solidFill>
              </a:rPr>
              <a:t>bahan</a:t>
            </a:r>
            <a:r>
              <a:rPr lang="en-US" altLang="id-ID" sz="2000" dirty="0">
                <a:solidFill>
                  <a:schemeClr val="bg1"/>
                </a:solidFill>
              </a:rPr>
              <a:t> Cotton </a:t>
            </a:r>
            <a:r>
              <a:rPr lang="en-US" altLang="id-ID" sz="2000" dirty="0" err="1">
                <a:solidFill>
                  <a:schemeClr val="bg1"/>
                </a:solidFill>
              </a:rPr>
              <a:t>itu</a:t>
            </a:r>
            <a:r>
              <a:rPr lang="en-US" altLang="id-ID" sz="2000" dirty="0">
                <a:solidFill>
                  <a:schemeClr val="bg1"/>
                </a:solidFill>
              </a:rPr>
              <a:t> </a:t>
            </a:r>
            <a:r>
              <a:rPr lang="en-US" altLang="id-ID" sz="2000" dirty="0" err="1">
                <a:solidFill>
                  <a:schemeClr val="bg1"/>
                </a:solidFill>
              </a:rPr>
              <a:t>sendiri</a:t>
            </a:r>
            <a:endParaRPr lang="en-US" altLang="id-ID" sz="2000" dirty="0">
              <a:solidFill>
                <a:schemeClr val="bg1"/>
              </a:solidFill>
            </a:endParaRPr>
          </a:p>
          <a:p>
            <a:pPr marL="342900" indent="-342900">
              <a:lnSpc>
                <a:spcPct val="150000"/>
              </a:lnSpc>
              <a:buFont typeface="Arial" panose="020B0604020202020204" pitchFamily="34" charset="0"/>
              <a:buChar char="•"/>
            </a:pPr>
            <a:r>
              <a:rPr lang="en-US" altLang="id-ID" sz="2000" dirty="0" err="1">
                <a:solidFill>
                  <a:schemeClr val="bg1"/>
                </a:solidFill>
              </a:rPr>
              <a:t>Tidak</a:t>
            </a:r>
            <a:r>
              <a:rPr lang="en-US" altLang="id-ID" sz="2000" dirty="0">
                <a:solidFill>
                  <a:schemeClr val="bg1"/>
                </a:solidFill>
              </a:rPr>
              <a:t> </a:t>
            </a:r>
            <a:r>
              <a:rPr lang="en-US" altLang="id-ID" sz="2000" dirty="0" err="1">
                <a:solidFill>
                  <a:schemeClr val="bg1"/>
                </a:solidFill>
              </a:rPr>
              <a:t>usah</a:t>
            </a:r>
            <a:r>
              <a:rPr lang="en-US" altLang="id-ID" sz="2000" dirty="0">
                <a:solidFill>
                  <a:schemeClr val="bg1"/>
                </a:solidFill>
              </a:rPr>
              <a:t> </a:t>
            </a:r>
            <a:r>
              <a:rPr lang="en-US" altLang="id-ID" sz="2000" dirty="0" err="1">
                <a:solidFill>
                  <a:schemeClr val="bg1"/>
                </a:solidFill>
              </a:rPr>
              <a:t>menggunakan</a:t>
            </a:r>
            <a:r>
              <a:rPr lang="en-US" altLang="id-ID" sz="2000" dirty="0">
                <a:solidFill>
                  <a:schemeClr val="bg1"/>
                </a:solidFill>
              </a:rPr>
              <a:t> transfer paper</a:t>
            </a:r>
          </a:p>
          <a:p>
            <a:pPr>
              <a:lnSpc>
                <a:spcPct val="150000"/>
              </a:lnSpc>
            </a:pPr>
            <a:br>
              <a:rPr lang="en-US" altLang="id-ID" sz="2000" dirty="0">
                <a:solidFill>
                  <a:schemeClr val="bg1"/>
                </a:solidFill>
              </a:rPr>
            </a:br>
            <a:endParaRPr lang="en-US" altLang="id-ID" sz="2000" dirty="0">
              <a:solidFill>
                <a:schemeClr val="bg1"/>
              </a:solidFill>
            </a:endParaRPr>
          </a:p>
        </p:txBody>
      </p:sp>
    </p:spTree>
    <p:extLst>
      <p:ext uri="{BB962C8B-B14F-4D97-AF65-F5344CB8AC3E}">
        <p14:creationId xmlns:p14="http://schemas.microsoft.com/office/powerpoint/2010/main" val="3803042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a:extLst>
              <a:ext uri="{FF2B5EF4-FFF2-40B4-BE49-F238E27FC236}">
                <a16:creationId xmlns:a16="http://schemas.microsoft.com/office/drawing/2014/main" id="{3BC7DD4F-09FD-4559-9E80-9D73A8D51973}"/>
              </a:ext>
            </a:extLst>
          </p:cNvPr>
          <p:cNvSpPr>
            <a:spLocks noChangeArrowheads="1"/>
          </p:cNvSpPr>
          <p:nvPr/>
        </p:nvSpPr>
        <p:spPr bwMode="auto">
          <a:xfrm>
            <a:off x="2653104" y="3155413"/>
            <a:ext cx="62776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5400" b="1" dirty="0">
                <a:solidFill>
                  <a:schemeClr val="bg1"/>
                </a:solidFill>
                <a:latin typeface="Okta Bold" panose="00000800000000000000" pitchFamily="50" charset="0"/>
                <a:cs typeface="Arial" panose="020B0604020202020204" pitchFamily="34" charset="0"/>
              </a:rPr>
              <a:t>SABLON MANUAL</a:t>
            </a:r>
            <a:endParaRPr lang="en-US" altLang="id-ID" sz="2400" b="1" dirty="0">
              <a:solidFill>
                <a:schemeClr val="bg1"/>
              </a:solidFill>
              <a:latin typeface="Okta Bold" panose="00000800000000000000" pitchFamily="50" charset="0"/>
              <a:cs typeface="Arial" panose="020B0604020202020204" pitchFamily="34" charset="0"/>
            </a:endParaRPr>
          </a:p>
        </p:txBody>
      </p:sp>
    </p:spTree>
    <p:extLst>
      <p:ext uri="{BB962C8B-B14F-4D97-AF65-F5344CB8AC3E}">
        <p14:creationId xmlns:p14="http://schemas.microsoft.com/office/powerpoint/2010/main" val="31384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5F310F9A-3C7E-4C12-8EBD-C3DA159CB0A6}"/>
              </a:ext>
            </a:extLst>
          </p:cNvPr>
          <p:cNvSpPr txBox="1"/>
          <p:nvPr/>
        </p:nvSpPr>
        <p:spPr>
          <a:xfrm>
            <a:off x="5079687" y="1280225"/>
            <a:ext cx="6752229" cy="5122941"/>
          </a:xfrm>
          <a:prstGeom prst="rect">
            <a:avLst/>
          </a:prstGeom>
          <a:noFill/>
        </p:spPr>
        <p:txBody>
          <a:bodyPr wrap="square">
            <a:spAutoFit/>
          </a:bodyPr>
          <a:lstStyle/>
          <a:p>
            <a:pPr algn="just">
              <a:lnSpc>
                <a:spcPct val="150000"/>
              </a:lnSpc>
            </a:pPr>
            <a:r>
              <a:rPr lang="id-ID" sz="2000" b="0" i="0" dirty="0">
                <a:solidFill>
                  <a:schemeClr val="bg1"/>
                </a:solidFill>
                <a:effectLst/>
              </a:rPr>
              <a:t>Transfer paper sendiri merupakan  jenis kertas yang digunakan untuk memindahkan gambar yang sudah di print. Jadi, teknik sablon transfer paper adalah teknik sablon kaos menggunakan transfer paper untuk memindahkan desain atau gambar ke permukaan kaos.</a:t>
            </a:r>
            <a:endParaRPr lang="en-US" sz="2000" b="0" i="0" dirty="0">
              <a:solidFill>
                <a:schemeClr val="bg1"/>
              </a:solidFill>
              <a:effectLst/>
            </a:endParaRPr>
          </a:p>
          <a:p>
            <a:pPr algn="just">
              <a:lnSpc>
                <a:spcPct val="150000"/>
              </a:lnSpc>
            </a:pPr>
            <a:r>
              <a:rPr lang="id-ID" sz="2000" b="1" i="0" dirty="0">
                <a:solidFill>
                  <a:schemeClr val="bg1"/>
                </a:solidFill>
                <a:effectLst/>
              </a:rPr>
              <a:t>Teknik sablon transfer paper</a:t>
            </a:r>
            <a:r>
              <a:rPr lang="id-ID" sz="2000" b="0" i="0" dirty="0">
                <a:solidFill>
                  <a:schemeClr val="bg1"/>
                </a:solidFill>
                <a:effectLst/>
              </a:rPr>
              <a:t> terbilang lebih simpel karena prosesnya hanya terdiri dari 2 tahap, yaitu </a:t>
            </a:r>
            <a:r>
              <a:rPr lang="id-ID" sz="2000" b="0" i="1" dirty="0">
                <a:solidFill>
                  <a:schemeClr val="bg1"/>
                </a:solidFill>
                <a:effectLst/>
              </a:rPr>
              <a:t>print </a:t>
            </a:r>
            <a:r>
              <a:rPr lang="id-ID" sz="2000" b="0" i="0" dirty="0">
                <a:solidFill>
                  <a:schemeClr val="bg1"/>
                </a:solidFill>
                <a:effectLst/>
              </a:rPr>
              <a:t>gambar di atas kertas transfer, lalu pindahkan gambar dengan cara di </a:t>
            </a:r>
            <a:r>
              <a:rPr lang="id-ID" sz="2000" b="0" i="1" dirty="0">
                <a:solidFill>
                  <a:schemeClr val="bg1"/>
                </a:solidFill>
                <a:effectLst/>
              </a:rPr>
              <a:t>press </a:t>
            </a:r>
            <a:r>
              <a:rPr lang="id-ID" sz="2000" b="0" i="0" dirty="0">
                <a:solidFill>
                  <a:schemeClr val="bg1"/>
                </a:solidFill>
                <a:effectLst/>
              </a:rPr>
              <a:t>mengggunakan mesin.</a:t>
            </a:r>
            <a:endParaRPr lang="en-US" sz="2000" b="0" i="0" dirty="0">
              <a:solidFill>
                <a:schemeClr val="bg1"/>
              </a:solidFill>
              <a:effectLst/>
            </a:endParaRPr>
          </a:p>
          <a:p>
            <a:pPr algn="just">
              <a:lnSpc>
                <a:spcPct val="150000"/>
              </a:lnSpc>
            </a:pPr>
            <a:r>
              <a:rPr lang="id-ID" sz="2000" b="0" i="0" dirty="0">
                <a:solidFill>
                  <a:schemeClr val="bg1"/>
                </a:solidFill>
                <a:effectLst/>
              </a:rPr>
              <a:t>Teknik sablon </a:t>
            </a:r>
            <a:r>
              <a:rPr lang="id-ID" sz="2000" b="0" i="1" dirty="0">
                <a:solidFill>
                  <a:schemeClr val="bg1"/>
                </a:solidFill>
                <a:effectLst/>
              </a:rPr>
              <a:t>transfer paper </a:t>
            </a:r>
            <a:r>
              <a:rPr lang="id-ID" sz="2000" b="0" i="0" dirty="0">
                <a:solidFill>
                  <a:schemeClr val="bg1"/>
                </a:solidFill>
                <a:effectLst/>
              </a:rPr>
              <a:t>ini sangat cocok apabila digunakan untuk desain-desain kaos yang </a:t>
            </a:r>
            <a:r>
              <a:rPr lang="id-ID" sz="2000" b="0" i="1" dirty="0">
                <a:solidFill>
                  <a:schemeClr val="bg1"/>
                </a:solidFill>
                <a:effectLst/>
              </a:rPr>
              <a:t>full color</a:t>
            </a:r>
            <a:r>
              <a:rPr lang="id-ID" sz="2000" b="0" i="0" dirty="0">
                <a:solidFill>
                  <a:schemeClr val="bg1"/>
                </a:solidFill>
                <a:effectLst/>
              </a:rPr>
              <a:t> ataupun gradasi </a:t>
            </a:r>
            <a:endParaRPr lang="id-ID" sz="2000" dirty="0">
              <a:solidFill>
                <a:schemeClr val="bg1"/>
              </a:solidFill>
            </a:endParaRPr>
          </a:p>
        </p:txBody>
      </p:sp>
      <p:pic>
        <p:nvPicPr>
          <p:cNvPr id="10" name="Picture 9">
            <a:extLst>
              <a:ext uri="{FF2B5EF4-FFF2-40B4-BE49-F238E27FC236}">
                <a16:creationId xmlns:a16="http://schemas.microsoft.com/office/drawing/2014/main" id="{F28E469D-6AA1-419A-9B80-B64CD6FF9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76" y="746902"/>
            <a:ext cx="4530059" cy="2545893"/>
          </a:xfrm>
          <a:prstGeom prst="rect">
            <a:avLst/>
          </a:prstGeom>
        </p:spPr>
      </p:pic>
      <p:pic>
        <p:nvPicPr>
          <p:cNvPr id="12" name="Picture 11">
            <a:extLst>
              <a:ext uri="{FF2B5EF4-FFF2-40B4-BE49-F238E27FC236}">
                <a16:creationId xmlns:a16="http://schemas.microsoft.com/office/drawing/2014/main" id="{E77D79FF-74FE-4A30-B1D4-13260F86C5B6}"/>
              </a:ext>
            </a:extLst>
          </p:cNvPr>
          <p:cNvPicPr>
            <a:picLocks noChangeAspect="1"/>
          </p:cNvPicPr>
          <p:nvPr/>
        </p:nvPicPr>
        <p:blipFill rotWithShape="1">
          <a:blip r:embed="rId3">
            <a:extLst>
              <a:ext uri="{28A0092B-C50C-407E-A947-70E740481C1C}">
                <a14:useLocalDpi xmlns:a14="http://schemas.microsoft.com/office/drawing/2010/main" val="0"/>
              </a:ext>
            </a:extLst>
          </a:blip>
          <a:srcRect l="5203" t="14756" r="5782" b="12511"/>
          <a:stretch/>
        </p:blipFill>
        <p:spPr>
          <a:xfrm>
            <a:off x="387576" y="3569498"/>
            <a:ext cx="4530059" cy="2619791"/>
          </a:xfrm>
          <a:prstGeom prst="rect">
            <a:avLst/>
          </a:prstGeom>
        </p:spPr>
      </p:pic>
      <p:sp>
        <p:nvSpPr>
          <p:cNvPr id="13" name="TextBox 12">
            <a:extLst>
              <a:ext uri="{FF2B5EF4-FFF2-40B4-BE49-F238E27FC236}">
                <a16:creationId xmlns:a16="http://schemas.microsoft.com/office/drawing/2014/main" id="{B430B823-1217-4BD1-B5FB-F62B641CB884}"/>
              </a:ext>
            </a:extLst>
          </p:cNvPr>
          <p:cNvSpPr txBox="1"/>
          <p:nvPr/>
        </p:nvSpPr>
        <p:spPr>
          <a:xfrm>
            <a:off x="5079687" y="563196"/>
            <a:ext cx="6100010" cy="707886"/>
          </a:xfrm>
          <a:prstGeom prst="rect">
            <a:avLst/>
          </a:prstGeom>
          <a:noFill/>
        </p:spPr>
        <p:txBody>
          <a:bodyPr wrap="square">
            <a:spAutoFit/>
          </a:bodyPr>
          <a:lstStyle/>
          <a:p>
            <a:r>
              <a:rPr lang="en-US" altLang="id-ID" sz="4000" b="1" dirty="0">
                <a:solidFill>
                  <a:schemeClr val="bg1"/>
                </a:solidFill>
              </a:rPr>
              <a:t>SABLON TRANSFER PAPER</a:t>
            </a:r>
            <a:endParaRPr lang="id-ID" sz="4000" b="1" dirty="0"/>
          </a:p>
        </p:txBody>
      </p:sp>
    </p:spTree>
    <p:extLst>
      <p:ext uri="{BB962C8B-B14F-4D97-AF65-F5344CB8AC3E}">
        <p14:creationId xmlns:p14="http://schemas.microsoft.com/office/powerpoint/2010/main" val="665745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CA79BB74-D7FE-4D4F-8993-EF97DA0ACAF8}"/>
              </a:ext>
            </a:extLst>
          </p:cNvPr>
          <p:cNvSpPr txBox="1"/>
          <p:nvPr/>
        </p:nvSpPr>
        <p:spPr>
          <a:xfrm>
            <a:off x="631209" y="1582340"/>
            <a:ext cx="5305567" cy="3970318"/>
          </a:xfrm>
          <a:prstGeom prst="rect">
            <a:avLst/>
          </a:prstGeom>
          <a:noFill/>
        </p:spPr>
        <p:txBody>
          <a:bodyPr wrap="square">
            <a:spAutoFit/>
          </a:bodyPr>
          <a:lstStyle/>
          <a:p>
            <a:pPr algn="l"/>
            <a:r>
              <a:rPr lang="id-ID" b="1" i="0" cap="all" dirty="0">
                <a:solidFill>
                  <a:schemeClr val="bg1"/>
                </a:solidFill>
                <a:effectLst/>
                <a:latin typeface="PT Sans Narrow"/>
              </a:rPr>
              <a:t>KELEBIHAN TRANSFER PAPER KAOS</a:t>
            </a:r>
            <a:endParaRPr lang="en-US" b="1" i="0" cap="all" dirty="0">
              <a:solidFill>
                <a:schemeClr val="bg1"/>
              </a:solidFill>
              <a:effectLst/>
              <a:latin typeface="PT Sans Narrow"/>
            </a:endParaRPr>
          </a:p>
          <a:p>
            <a:pPr algn="l"/>
            <a:endParaRPr lang="id-ID" b="1" i="0" cap="all" dirty="0">
              <a:solidFill>
                <a:schemeClr val="bg1"/>
              </a:solidFill>
              <a:effectLst/>
              <a:latin typeface="PT Sans Narrow"/>
            </a:endParaRPr>
          </a:p>
          <a:p>
            <a:pPr marL="285750" indent="-285750" algn="l">
              <a:buFont typeface="Arial" panose="020B0604020202020204" pitchFamily="34" charset="0"/>
              <a:buChar char="•"/>
            </a:pPr>
            <a:r>
              <a:rPr lang="id-ID" b="0" i="0" dirty="0">
                <a:solidFill>
                  <a:schemeClr val="bg1"/>
                </a:solidFill>
                <a:effectLst/>
                <a:latin typeface="PT Serif"/>
              </a:rPr>
              <a:t>Bisa digunakan untuk semua warna kaos polos ( terang / gelap )</a:t>
            </a:r>
          </a:p>
          <a:p>
            <a:pPr marL="285750" indent="-285750" algn="l">
              <a:buFont typeface="Arial" panose="020B0604020202020204" pitchFamily="34" charset="0"/>
              <a:buChar char="•"/>
            </a:pPr>
            <a:r>
              <a:rPr lang="id-ID" b="0" i="0" dirty="0">
                <a:solidFill>
                  <a:schemeClr val="bg1"/>
                </a:solidFill>
                <a:effectLst/>
                <a:latin typeface="PT Serif"/>
              </a:rPr>
              <a:t>Sablon kaos transfer paper 3g opaque mudah, praktis, dan cepat</a:t>
            </a:r>
          </a:p>
          <a:p>
            <a:pPr marL="285750" indent="-285750" algn="l">
              <a:buFont typeface="Arial" panose="020B0604020202020204" pitchFamily="34" charset="0"/>
              <a:buChar char="•"/>
            </a:pPr>
            <a:r>
              <a:rPr lang="id-ID" b="0" i="0" dirty="0">
                <a:solidFill>
                  <a:schemeClr val="bg1"/>
                </a:solidFill>
                <a:effectLst/>
                <a:latin typeface="PT Serif"/>
              </a:rPr>
              <a:t>bisa digunakan untuk media berbahan kain ( buff, appron cook, taplak,  dll )</a:t>
            </a:r>
          </a:p>
          <a:p>
            <a:pPr marL="285750" indent="-285750" algn="l">
              <a:buFont typeface="Arial" panose="020B0604020202020204" pitchFamily="34" charset="0"/>
              <a:buChar char="•"/>
            </a:pPr>
            <a:r>
              <a:rPr lang="id-ID" b="0" i="0" dirty="0">
                <a:solidFill>
                  <a:schemeClr val="bg1"/>
                </a:solidFill>
                <a:effectLst/>
                <a:latin typeface="PT Serif"/>
              </a:rPr>
              <a:t>bisa sablon tanpa batasan warna</a:t>
            </a:r>
          </a:p>
          <a:p>
            <a:pPr marL="285750" indent="-285750" algn="l">
              <a:buFont typeface="Arial" panose="020B0604020202020204" pitchFamily="34" charset="0"/>
              <a:buChar char="•"/>
            </a:pPr>
            <a:r>
              <a:rPr lang="id-ID" b="0" i="0" dirty="0">
                <a:solidFill>
                  <a:schemeClr val="bg1"/>
                </a:solidFill>
                <a:effectLst/>
                <a:latin typeface="PT Serif"/>
              </a:rPr>
              <a:t>daya tahan cuci kuat, tidak mudah luntur</a:t>
            </a:r>
          </a:p>
          <a:p>
            <a:pPr marL="285750" indent="-285750" algn="l">
              <a:buFont typeface="Arial" panose="020B0604020202020204" pitchFamily="34" charset="0"/>
              <a:buChar char="•"/>
            </a:pPr>
            <a:r>
              <a:rPr lang="id-ID" b="0" i="0" dirty="0">
                <a:solidFill>
                  <a:schemeClr val="bg1"/>
                </a:solidFill>
                <a:effectLst/>
                <a:latin typeface="PT Serif"/>
              </a:rPr>
              <a:t>saat diaplikasikan pada media, texture akan menyatu pada media dan menempel kuat</a:t>
            </a:r>
          </a:p>
          <a:p>
            <a:pPr marL="285750" indent="-285750" algn="l">
              <a:buFont typeface="Arial" panose="020B0604020202020204" pitchFamily="34" charset="0"/>
              <a:buChar char="•"/>
            </a:pPr>
            <a:r>
              <a:rPr lang="id-ID" b="0" i="0" dirty="0">
                <a:solidFill>
                  <a:schemeClr val="bg1"/>
                </a:solidFill>
                <a:effectLst/>
                <a:latin typeface="PT Serif"/>
              </a:rPr>
              <a:t>tersedia transfer paper dengan ukuran A3 dan A4</a:t>
            </a:r>
          </a:p>
        </p:txBody>
      </p:sp>
      <p:sp>
        <p:nvSpPr>
          <p:cNvPr id="10" name="TextBox 9">
            <a:extLst>
              <a:ext uri="{FF2B5EF4-FFF2-40B4-BE49-F238E27FC236}">
                <a16:creationId xmlns:a16="http://schemas.microsoft.com/office/drawing/2014/main" id="{8329D6E4-420F-47D8-B768-60FE9C4A92C2}"/>
              </a:ext>
            </a:extLst>
          </p:cNvPr>
          <p:cNvSpPr txBox="1"/>
          <p:nvPr/>
        </p:nvSpPr>
        <p:spPr>
          <a:xfrm>
            <a:off x="6567985" y="1646578"/>
            <a:ext cx="5305567" cy="1754326"/>
          </a:xfrm>
          <a:prstGeom prst="rect">
            <a:avLst/>
          </a:prstGeom>
          <a:noFill/>
        </p:spPr>
        <p:txBody>
          <a:bodyPr wrap="square">
            <a:spAutoFit/>
          </a:bodyPr>
          <a:lstStyle/>
          <a:p>
            <a:pPr algn="l"/>
            <a:r>
              <a:rPr lang="id-ID" b="1" i="0" cap="all" dirty="0">
                <a:solidFill>
                  <a:schemeClr val="bg1"/>
                </a:solidFill>
                <a:effectLst/>
                <a:latin typeface="PT Sans Narrow"/>
              </a:rPr>
              <a:t>KEKURANGAN TRANSER PAPER KAOS</a:t>
            </a:r>
            <a:endParaRPr lang="en-US" b="1" i="0" cap="all" dirty="0">
              <a:solidFill>
                <a:schemeClr val="bg1"/>
              </a:solidFill>
              <a:effectLst/>
              <a:latin typeface="PT Sans Narrow"/>
            </a:endParaRPr>
          </a:p>
          <a:p>
            <a:pPr marL="285750" indent="-285750" algn="l">
              <a:buFont typeface="Arial" panose="020B0604020202020204" pitchFamily="34" charset="0"/>
              <a:buChar char="•"/>
            </a:pPr>
            <a:endParaRPr lang="id-ID" b="1" i="0" cap="all" dirty="0">
              <a:solidFill>
                <a:schemeClr val="bg1"/>
              </a:solidFill>
              <a:effectLst/>
              <a:latin typeface="PT Sans Narrow"/>
            </a:endParaRPr>
          </a:p>
          <a:p>
            <a:pPr marL="285750" indent="-285750" algn="l">
              <a:buFont typeface="Arial" panose="020B0604020202020204" pitchFamily="34" charset="0"/>
              <a:buChar char="•"/>
            </a:pPr>
            <a:r>
              <a:rPr lang="id-ID" b="0" i="0" dirty="0">
                <a:solidFill>
                  <a:schemeClr val="bg1"/>
                </a:solidFill>
                <a:effectLst/>
                <a:latin typeface="PT Serif"/>
              </a:rPr>
              <a:t>Tidak dak bisa sablon dengan file bergradasi</a:t>
            </a:r>
          </a:p>
          <a:p>
            <a:pPr marL="285750" indent="-285750" algn="l">
              <a:buFont typeface="Arial" panose="020B0604020202020204" pitchFamily="34" charset="0"/>
              <a:buChar char="•"/>
            </a:pPr>
            <a:r>
              <a:rPr lang="id-ID" b="0" i="0" dirty="0">
                <a:solidFill>
                  <a:schemeClr val="bg1"/>
                </a:solidFill>
                <a:effectLst/>
                <a:latin typeface="PT Serif"/>
              </a:rPr>
              <a:t>Tinta transfer paper cepat mengering</a:t>
            </a:r>
          </a:p>
          <a:p>
            <a:pPr marL="285750" indent="-285750" algn="l">
              <a:buFont typeface="Arial" panose="020B0604020202020204" pitchFamily="34" charset="0"/>
              <a:buChar char="•"/>
            </a:pPr>
            <a:r>
              <a:rPr lang="id-ID" b="0" i="0" dirty="0">
                <a:solidFill>
                  <a:schemeClr val="bg1"/>
                </a:solidFill>
                <a:effectLst/>
                <a:latin typeface="PT Serif"/>
              </a:rPr>
              <a:t>Saat diapkikasikan pada media texture sedikit kaku</a:t>
            </a:r>
          </a:p>
        </p:txBody>
      </p:sp>
      <p:cxnSp>
        <p:nvCxnSpPr>
          <p:cNvPr id="11" name="Straight Connector 10">
            <a:extLst>
              <a:ext uri="{FF2B5EF4-FFF2-40B4-BE49-F238E27FC236}">
                <a16:creationId xmlns:a16="http://schemas.microsoft.com/office/drawing/2014/main" id="{8CD4F143-80E2-4049-863F-35E2D8BD2036}"/>
              </a:ext>
            </a:extLst>
          </p:cNvPr>
          <p:cNvCxnSpPr/>
          <p:nvPr/>
        </p:nvCxnSpPr>
        <p:spPr>
          <a:xfrm>
            <a:off x="6096000" y="526137"/>
            <a:ext cx="0" cy="61818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74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CA79BB74-D7FE-4D4F-8993-EF97DA0ACAF8}"/>
              </a:ext>
            </a:extLst>
          </p:cNvPr>
          <p:cNvSpPr txBox="1"/>
          <p:nvPr/>
        </p:nvSpPr>
        <p:spPr>
          <a:xfrm>
            <a:off x="631209" y="435233"/>
            <a:ext cx="10996684" cy="6032421"/>
          </a:xfrm>
          <a:prstGeom prst="rect">
            <a:avLst/>
          </a:prstGeom>
          <a:noFill/>
        </p:spPr>
        <p:txBody>
          <a:bodyPr wrap="square">
            <a:spAutoFit/>
          </a:bodyPr>
          <a:lstStyle/>
          <a:p>
            <a:pPr algn="l"/>
            <a:r>
              <a:rPr lang="en-US" sz="1600" b="1" i="0" cap="all" dirty="0">
                <a:solidFill>
                  <a:srgbClr val="FFC000"/>
                </a:solidFill>
                <a:effectLst/>
              </a:rPr>
              <a:t>ALAT MEMBUAT SAMBLON </a:t>
            </a:r>
            <a:r>
              <a:rPr lang="en-US" altLang="id-ID" sz="1600" b="1" dirty="0">
                <a:solidFill>
                  <a:srgbClr val="FFC000"/>
                </a:solidFill>
              </a:rPr>
              <a:t>TRANSFER PAPER</a:t>
            </a:r>
            <a:endParaRPr lang="en-US" sz="1600" b="1" i="0" cap="all" dirty="0">
              <a:solidFill>
                <a:srgbClr val="FFC000"/>
              </a:solidFill>
              <a:effectLst/>
            </a:endParaRPr>
          </a:p>
          <a:p>
            <a:pPr algn="l"/>
            <a:endParaRPr lang="id-ID" sz="1600" b="1" i="0" cap="all" dirty="0">
              <a:solidFill>
                <a:schemeClr val="bg1"/>
              </a:solidFill>
              <a:effectLst/>
            </a:endParaRPr>
          </a:p>
          <a:p>
            <a:pPr marL="285750" indent="-285750" algn="l">
              <a:buFont typeface="Arial" panose="020B0604020202020204" pitchFamily="34" charset="0"/>
              <a:buChar char="•"/>
            </a:pPr>
            <a:r>
              <a:rPr lang="en-US" sz="1600" b="0" i="0" dirty="0">
                <a:solidFill>
                  <a:schemeClr val="bg1"/>
                </a:solidFill>
                <a:effectLst/>
              </a:rPr>
              <a:t>Printer</a:t>
            </a:r>
          </a:p>
          <a:p>
            <a:pPr marL="285750" indent="-285750" algn="l">
              <a:buFont typeface="Arial" panose="020B0604020202020204" pitchFamily="34" charset="0"/>
              <a:buChar char="•"/>
            </a:pPr>
            <a:r>
              <a:rPr lang="en-US" sz="1600" dirty="0" err="1">
                <a:solidFill>
                  <a:schemeClr val="bg1"/>
                </a:solidFill>
              </a:rPr>
              <a:t>Kertas</a:t>
            </a:r>
            <a:r>
              <a:rPr lang="en-US" sz="1600" dirty="0">
                <a:solidFill>
                  <a:schemeClr val="bg1"/>
                </a:solidFill>
              </a:rPr>
              <a:t> transfer paper</a:t>
            </a:r>
          </a:p>
          <a:p>
            <a:pPr marL="285750" indent="-285750" algn="l">
              <a:buFont typeface="Arial" panose="020B0604020202020204" pitchFamily="34" charset="0"/>
              <a:buChar char="•"/>
            </a:pPr>
            <a:r>
              <a:rPr lang="en-US" sz="1600" dirty="0">
                <a:solidFill>
                  <a:schemeClr val="bg1"/>
                </a:solidFill>
              </a:rPr>
              <a:t>Media </a:t>
            </a:r>
            <a:r>
              <a:rPr lang="en-US" sz="1600" dirty="0" err="1">
                <a:solidFill>
                  <a:schemeClr val="bg1"/>
                </a:solidFill>
              </a:rPr>
              <a:t>cetak</a:t>
            </a:r>
            <a:r>
              <a:rPr lang="en-US" sz="1600" dirty="0">
                <a:solidFill>
                  <a:schemeClr val="bg1"/>
                </a:solidFill>
              </a:rPr>
              <a:t> (</a:t>
            </a:r>
            <a:r>
              <a:rPr lang="en-US" sz="1600" dirty="0" err="1">
                <a:solidFill>
                  <a:schemeClr val="bg1"/>
                </a:solidFill>
              </a:rPr>
              <a:t>kain</a:t>
            </a:r>
            <a:r>
              <a:rPr lang="en-US" sz="1600" dirty="0">
                <a:solidFill>
                  <a:schemeClr val="bg1"/>
                </a:solidFill>
              </a:rPr>
              <a:t>)</a:t>
            </a:r>
          </a:p>
          <a:p>
            <a:pPr marL="285750" indent="-285750" algn="l">
              <a:buFont typeface="Arial" panose="020B0604020202020204" pitchFamily="34" charset="0"/>
              <a:buChar char="•"/>
            </a:pPr>
            <a:r>
              <a:rPr lang="en-US" sz="1600" dirty="0" err="1">
                <a:solidFill>
                  <a:schemeClr val="bg1"/>
                </a:solidFill>
              </a:rPr>
              <a:t>Mesin</a:t>
            </a:r>
            <a:r>
              <a:rPr lang="en-US" sz="1600" dirty="0">
                <a:solidFill>
                  <a:schemeClr val="bg1"/>
                </a:solidFill>
              </a:rPr>
              <a:t> </a:t>
            </a:r>
            <a:r>
              <a:rPr lang="en-US" sz="1600" dirty="0" err="1">
                <a:solidFill>
                  <a:schemeClr val="bg1"/>
                </a:solidFill>
              </a:rPr>
              <a:t>pres</a:t>
            </a:r>
            <a:r>
              <a:rPr lang="en-US" sz="1600" dirty="0">
                <a:solidFill>
                  <a:schemeClr val="bg1"/>
                </a:solidFill>
              </a:rPr>
              <a:t> / </a:t>
            </a:r>
            <a:r>
              <a:rPr lang="en-US" sz="1600" dirty="0" err="1">
                <a:solidFill>
                  <a:schemeClr val="bg1"/>
                </a:solidFill>
              </a:rPr>
              <a:t>strika</a:t>
            </a:r>
            <a:endParaRPr lang="en-US" sz="1600" dirty="0">
              <a:solidFill>
                <a:schemeClr val="bg1"/>
              </a:solidFill>
            </a:endParaRPr>
          </a:p>
          <a:p>
            <a:pPr marL="285750" indent="-285750" algn="l">
              <a:buFont typeface="Arial" panose="020B0604020202020204" pitchFamily="34" charset="0"/>
              <a:buChar char="•"/>
            </a:pPr>
            <a:endParaRPr lang="en-US" sz="1600" dirty="0">
              <a:solidFill>
                <a:schemeClr val="bg1"/>
              </a:solidFill>
            </a:endParaRPr>
          </a:p>
          <a:p>
            <a:pPr algn="l"/>
            <a:r>
              <a:rPr lang="en-US" sz="1600" b="1" i="0" cap="all" dirty="0">
                <a:solidFill>
                  <a:srgbClr val="FFC000"/>
                </a:solidFill>
                <a:effectLst/>
              </a:rPr>
              <a:t>LANGKAH </a:t>
            </a:r>
            <a:r>
              <a:rPr lang="en-US" sz="1600" b="1" i="0" cap="all" dirty="0" err="1">
                <a:solidFill>
                  <a:srgbClr val="FFC000"/>
                </a:solidFill>
                <a:effectLst/>
              </a:rPr>
              <a:t>LANGKAH</a:t>
            </a:r>
            <a:r>
              <a:rPr lang="en-US" sz="1600" b="1" i="0" cap="all" dirty="0">
                <a:solidFill>
                  <a:srgbClr val="FFC000"/>
                </a:solidFill>
                <a:effectLst/>
              </a:rPr>
              <a:t> MEMBUAT SAMBLON </a:t>
            </a:r>
            <a:r>
              <a:rPr lang="en-US" altLang="id-ID" sz="1600" b="1" dirty="0">
                <a:solidFill>
                  <a:srgbClr val="FFC000"/>
                </a:solidFill>
              </a:rPr>
              <a:t>TRANSFER PAPER</a:t>
            </a:r>
            <a:endParaRPr lang="en-US" sz="1600" b="1" i="0" cap="all" dirty="0">
              <a:solidFill>
                <a:srgbClr val="FFC000"/>
              </a:solidFill>
              <a:effectLst/>
            </a:endParaRPr>
          </a:p>
          <a:p>
            <a:pPr algn="l"/>
            <a:endParaRPr lang="id-ID" sz="1600" b="1" i="0" cap="all" dirty="0">
              <a:solidFill>
                <a:srgbClr val="FFC000"/>
              </a:solidFill>
              <a:effectLst/>
            </a:endParaRPr>
          </a:p>
          <a:p>
            <a:pPr marL="285750" indent="-285750" algn="l">
              <a:buFont typeface="Arial" panose="020B0604020202020204" pitchFamily="34" charset="0"/>
              <a:buChar char="•"/>
            </a:pPr>
            <a:r>
              <a:rPr lang="en-US" sz="1600" b="0" i="0" dirty="0">
                <a:solidFill>
                  <a:srgbClr val="FFC000"/>
                </a:solidFill>
                <a:effectLst/>
              </a:rPr>
              <a:t>DESAIN</a:t>
            </a:r>
          </a:p>
          <a:p>
            <a:pPr marL="273050" algn="just"/>
            <a:r>
              <a:rPr lang="id-ID" sz="1600" b="0" i="0" dirty="0">
                <a:solidFill>
                  <a:schemeClr val="bg1"/>
                </a:solidFill>
                <a:effectLst/>
              </a:rPr>
              <a:t>Pembuatan desain dapat juga dengan menggunakan photoshop</a:t>
            </a:r>
            <a:r>
              <a:rPr lang="en-US" sz="1600" b="0" i="0" dirty="0">
                <a:solidFill>
                  <a:schemeClr val="bg1"/>
                </a:solidFill>
                <a:effectLst/>
              </a:rPr>
              <a:t>,AI </a:t>
            </a:r>
            <a:r>
              <a:rPr lang="id-ID" sz="1600" b="0" i="0" dirty="0">
                <a:solidFill>
                  <a:schemeClr val="bg1"/>
                </a:solidFill>
                <a:effectLst/>
              </a:rPr>
              <a:t>atau corel. Anda bisa menggunakan tenik tersebut, namun anda harus menguasainya agar mempermudah anda dalam pembuatan desainnya. Jangan sampai anda ingin mendesain tetapi tidak bisa menggukanaplikasi tersebut.</a:t>
            </a:r>
            <a:endParaRPr lang="en-US" sz="1600" b="0" i="0" dirty="0">
              <a:solidFill>
                <a:schemeClr val="bg1"/>
              </a:solidFill>
              <a:effectLst/>
            </a:endParaRPr>
          </a:p>
          <a:p>
            <a:pPr marL="273050" algn="just"/>
            <a:endParaRPr lang="en-US" sz="1600" b="0" i="0" dirty="0">
              <a:solidFill>
                <a:schemeClr val="bg1"/>
              </a:solidFill>
              <a:effectLst/>
            </a:endParaRPr>
          </a:p>
          <a:p>
            <a:pPr marL="285750" indent="-285750" algn="l">
              <a:buFont typeface="Arial" panose="020B0604020202020204" pitchFamily="34" charset="0"/>
              <a:buChar char="•"/>
            </a:pPr>
            <a:r>
              <a:rPr lang="en-US" sz="1600" dirty="0">
                <a:solidFill>
                  <a:srgbClr val="FFC000"/>
                </a:solidFill>
              </a:rPr>
              <a:t>CETAK</a:t>
            </a:r>
          </a:p>
          <a:p>
            <a:pPr marL="273050" algn="just"/>
            <a:r>
              <a:rPr lang="id-ID" sz="1600" b="0" i="0" dirty="0">
                <a:solidFill>
                  <a:schemeClr val="bg1"/>
                </a:solidFill>
                <a:effectLst/>
              </a:rPr>
              <a:t>Masukkan transfer paper ke printer kemudian printlah gambar yang dibuat dan juga jangan sampai lupa dengan setting mirrornya. </a:t>
            </a:r>
            <a:r>
              <a:rPr lang="en-US" sz="1600" b="0" i="0" dirty="0">
                <a:solidFill>
                  <a:schemeClr val="bg1"/>
                </a:solidFill>
                <a:effectLst/>
              </a:rPr>
              <a:t> Lalu </a:t>
            </a:r>
            <a:r>
              <a:rPr lang="en-US" sz="1600" b="0" i="0" dirty="0" err="1">
                <a:solidFill>
                  <a:schemeClr val="bg1"/>
                </a:solidFill>
                <a:effectLst/>
              </a:rPr>
              <a:t>diamkan</a:t>
            </a:r>
            <a:r>
              <a:rPr lang="en-US" sz="1600" b="0" i="0" dirty="0">
                <a:solidFill>
                  <a:schemeClr val="bg1"/>
                </a:solidFill>
                <a:effectLst/>
              </a:rPr>
              <a:t> </a:t>
            </a:r>
            <a:r>
              <a:rPr lang="en-US" sz="1600" b="0" i="0" dirty="0" err="1">
                <a:solidFill>
                  <a:schemeClr val="bg1"/>
                </a:solidFill>
                <a:effectLst/>
              </a:rPr>
              <a:t>sekitar</a:t>
            </a:r>
            <a:r>
              <a:rPr lang="en-US" sz="1600" b="0" i="0" dirty="0">
                <a:solidFill>
                  <a:schemeClr val="bg1"/>
                </a:solidFill>
                <a:effectLst/>
              </a:rPr>
              <a:t> 5-10 </a:t>
            </a:r>
            <a:r>
              <a:rPr lang="en-US" sz="1600" b="0" i="0" dirty="0" err="1">
                <a:solidFill>
                  <a:schemeClr val="bg1"/>
                </a:solidFill>
                <a:effectLst/>
              </a:rPr>
              <a:t>menit</a:t>
            </a:r>
            <a:r>
              <a:rPr lang="en-US" sz="1600" b="0" i="0" dirty="0">
                <a:solidFill>
                  <a:schemeClr val="bg1"/>
                </a:solidFill>
                <a:effectLst/>
              </a:rPr>
              <a:t> </a:t>
            </a:r>
            <a:r>
              <a:rPr lang="en-US" sz="1600" b="0" i="0" dirty="0" err="1">
                <a:solidFill>
                  <a:schemeClr val="bg1"/>
                </a:solidFill>
                <a:effectLst/>
              </a:rPr>
              <a:t>setelah</a:t>
            </a:r>
            <a:r>
              <a:rPr lang="en-US" sz="1600" b="0" i="0" dirty="0">
                <a:solidFill>
                  <a:schemeClr val="bg1"/>
                </a:solidFill>
                <a:effectLst/>
              </a:rPr>
              <a:t> di </a:t>
            </a:r>
            <a:r>
              <a:rPr lang="en-US" sz="1600" b="0" i="0" dirty="0" err="1">
                <a:solidFill>
                  <a:schemeClr val="bg1"/>
                </a:solidFill>
                <a:effectLst/>
              </a:rPr>
              <a:t>cetak</a:t>
            </a:r>
            <a:r>
              <a:rPr lang="en-US" sz="1600" b="0" i="0" dirty="0">
                <a:solidFill>
                  <a:schemeClr val="bg1"/>
                </a:solidFill>
                <a:effectLst/>
              </a:rPr>
              <a:t>.</a:t>
            </a:r>
          </a:p>
          <a:p>
            <a:pPr marL="273050" algn="just"/>
            <a:endParaRPr lang="en-US" sz="1600" dirty="0">
              <a:solidFill>
                <a:srgbClr val="FFC000"/>
              </a:solidFill>
            </a:endParaRPr>
          </a:p>
          <a:p>
            <a:pPr marL="285750" indent="-285750" algn="l">
              <a:buFont typeface="Arial" panose="020B0604020202020204" pitchFamily="34" charset="0"/>
              <a:buChar char="•"/>
            </a:pPr>
            <a:r>
              <a:rPr lang="en-US" sz="1600" dirty="0">
                <a:solidFill>
                  <a:srgbClr val="FFC000"/>
                </a:solidFill>
              </a:rPr>
              <a:t>PRES / STRIKA</a:t>
            </a:r>
          </a:p>
          <a:p>
            <a:pPr marL="273050" algn="just"/>
            <a:r>
              <a:rPr lang="id-ID" sz="1600" b="0" i="0" dirty="0">
                <a:solidFill>
                  <a:schemeClr val="bg1"/>
                </a:solidFill>
                <a:effectLst/>
              </a:rPr>
              <a:t>Panaskan setrika sampai panas yang hampir maksimal, akan tetapi usahakan panasnya jangan terlalu, karena jika panas sekali maka dapat menyebabkan gambar tersebut menjadi agak kuning dan juga sedikit gosong. Selanjutnya menempelkan transfer paper pada kaos dengan posisi gambarnya dibagian bawah. Jika anda sudah yakin bahwa gambarnya sudah menempel dengan baik,anda bisa menarik yang sudah anda setrika.</a:t>
            </a:r>
            <a:endParaRPr lang="en-US" sz="1600" dirty="0">
              <a:solidFill>
                <a:schemeClr val="bg1"/>
              </a:solidFill>
            </a:endParaRPr>
          </a:p>
          <a:p>
            <a:pPr marL="285750" indent="-28575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219398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728365DA-155A-4B3A-B739-5AC0D0FB54E0}"/>
              </a:ext>
            </a:extLst>
          </p:cNvPr>
          <p:cNvSpPr txBox="1"/>
          <p:nvPr/>
        </p:nvSpPr>
        <p:spPr>
          <a:xfrm>
            <a:off x="2896738" y="3000065"/>
            <a:ext cx="6093724" cy="1754326"/>
          </a:xfrm>
          <a:prstGeom prst="rect">
            <a:avLst/>
          </a:prstGeom>
          <a:noFill/>
        </p:spPr>
        <p:txBody>
          <a:bodyPr wrap="square">
            <a:spAutoFit/>
          </a:bodyPr>
          <a:lstStyle/>
          <a:p>
            <a:pPr algn="ctr" eaLnBrk="1" fontAlgn="auto" hangingPunct="1">
              <a:spcAft>
                <a:spcPts val="0"/>
              </a:spcAft>
              <a:defRPr/>
            </a:pPr>
            <a:r>
              <a:rPr lang="en-US" sz="5400" b="1" spc="-150" dirty="0">
                <a:solidFill>
                  <a:srgbClr val="FF0000"/>
                </a:solidFill>
                <a:latin typeface="Calibri"/>
                <a:ea typeface="+mj-ea"/>
                <a:cs typeface="Calibri"/>
              </a:rPr>
              <a:t>BRIF FORMAT TUGAS</a:t>
            </a:r>
          </a:p>
          <a:p>
            <a:pPr algn="ctr" eaLnBrk="1" fontAlgn="auto" hangingPunct="1">
              <a:spcAft>
                <a:spcPts val="0"/>
              </a:spcAft>
              <a:defRPr/>
            </a:pPr>
            <a:r>
              <a:rPr lang="en-US" sz="5400" b="1" spc="-150" dirty="0">
                <a:solidFill>
                  <a:schemeClr val="bg1"/>
                </a:solidFill>
                <a:latin typeface="Calibri"/>
                <a:ea typeface="+mj-ea"/>
                <a:cs typeface="Calibri"/>
              </a:rPr>
              <a:t>MINGGU KE-12</a:t>
            </a:r>
          </a:p>
        </p:txBody>
      </p:sp>
    </p:spTree>
    <p:extLst>
      <p:ext uri="{BB962C8B-B14F-4D97-AF65-F5344CB8AC3E}">
        <p14:creationId xmlns:p14="http://schemas.microsoft.com/office/powerpoint/2010/main" val="3170522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728365DA-155A-4B3A-B739-5AC0D0FB54E0}"/>
              </a:ext>
            </a:extLst>
          </p:cNvPr>
          <p:cNvSpPr txBox="1"/>
          <p:nvPr/>
        </p:nvSpPr>
        <p:spPr>
          <a:xfrm>
            <a:off x="2268219" y="3150190"/>
            <a:ext cx="8062414" cy="1569660"/>
          </a:xfrm>
          <a:prstGeom prst="rect">
            <a:avLst/>
          </a:prstGeom>
          <a:noFill/>
        </p:spPr>
        <p:txBody>
          <a:bodyPr wrap="square">
            <a:spAutoFit/>
          </a:bodyPr>
          <a:lstStyle/>
          <a:p>
            <a:pPr algn="ctr" eaLnBrk="1" fontAlgn="auto" hangingPunct="1">
              <a:spcAft>
                <a:spcPts val="0"/>
              </a:spcAft>
              <a:defRPr/>
            </a:pPr>
            <a:r>
              <a:rPr lang="en-US" sz="2400" b="1" spc="-150" dirty="0" err="1">
                <a:solidFill>
                  <a:srgbClr val="FF0000"/>
                </a:solidFill>
                <a:latin typeface="Calibri"/>
                <a:ea typeface="+mj-ea"/>
                <a:cs typeface="Calibri"/>
              </a:rPr>
              <a:t>untuk</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tugas</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ini</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seharusnya</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setiap</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mahasiswa</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membuat</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kelompok</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untuk</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mengadakan</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observasi</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ke</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tempat</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percetakan</a:t>
            </a:r>
            <a:r>
              <a:rPr lang="en-US" sz="2400" b="1" spc="-150" dirty="0">
                <a:solidFill>
                  <a:srgbClr val="FF0000"/>
                </a:solidFill>
                <a:latin typeface="Calibri"/>
                <a:ea typeface="+mj-ea"/>
                <a:cs typeface="Calibri"/>
              </a:rPr>
              <a:t> SABLON MANUAL, </a:t>
            </a:r>
            <a:r>
              <a:rPr lang="en-US" sz="2400" b="1" spc="-150" dirty="0" err="1">
                <a:solidFill>
                  <a:srgbClr val="FF0000"/>
                </a:solidFill>
                <a:latin typeface="Calibri"/>
                <a:ea typeface="+mj-ea"/>
                <a:cs typeface="Calibri"/>
              </a:rPr>
              <a:t>namun</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dikarena</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kan</a:t>
            </a:r>
            <a:r>
              <a:rPr lang="en-US" sz="2400" b="1" spc="-150" dirty="0">
                <a:solidFill>
                  <a:srgbClr val="FF0000"/>
                </a:solidFill>
                <a:latin typeface="Calibri"/>
                <a:ea typeface="+mj-ea"/>
                <a:cs typeface="Calibri"/>
              </a:rPr>
              <a:t> COVID  </a:t>
            </a:r>
            <a:r>
              <a:rPr lang="en-US" sz="2400" b="1" spc="-150" dirty="0" err="1">
                <a:solidFill>
                  <a:srgbClr val="FF0000"/>
                </a:solidFill>
                <a:latin typeface="Calibri"/>
                <a:ea typeface="+mj-ea"/>
                <a:cs typeface="Calibri"/>
              </a:rPr>
              <a:t>tugas</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akan</a:t>
            </a:r>
            <a:r>
              <a:rPr lang="en-US" sz="2400" b="1" spc="-150" dirty="0">
                <a:solidFill>
                  <a:srgbClr val="FF0000"/>
                </a:solidFill>
                <a:latin typeface="Calibri"/>
                <a:ea typeface="+mj-ea"/>
                <a:cs typeface="Calibri"/>
              </a:rPr>
              <a:t> di </a:t>
            </a:r>
            <a:r>
              <a:rPr lang="en-US" sz="2400" b="1" spc="-150" dirty="0" err="1">
                <a:solidFill>
                  <a:srgbClr val="FF0000"/>
                </a:solidFill>
                <a:latin typeface="Calibri"/>
                <a:ea typeface="+mj-ea"/>
                <a:cs typeface="Calibri"/>
              </a:rPr>
              <a:t>gantikan</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menjadi</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tugas</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mandiri</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dengan</a:t>
            </a:r>
            <a:r>
              <a:rPr lang="en-US" sz="2400" b="1" spc="-150" dirty="0">
                <a:solidFill>
                  <a:srgbClr val="FF0000"/>
                </a:solidFill>
                <a:latin typeface="Calibri"/>
                <a:ea typeface="+mj-ea"/>
                <a:cs typeface="Calibri"/>
              </a:rPr>
              <a:t> </a:t>
            </a:r>
            <a:r>
              <a:rPr lang="en-US" sz="2400" b="1" spc="-150" dirty="0" err="1">
                <a:solidFill>
                  <a:srgbClr val="FF0000"/>
                </a:solidFill>
                <a:latin typeface="Calibri"/>
                <a:ea typeface="+mj-ea"/>
                <a:cs typeface="Calibri"/>
              </a:rPr>
              <a:t>membuat</a:t>
            </a:r>
            <a:r>
              <a:rPr lang="en-US" sz="2400" b="1" spc="-150" dirty="0">
                <a:solidFill>
                  <a:srgbClr val="FF0000"/>
                </a:solidFill>
                <a:latin typeface="Calibri"/>
                <a:ea typeface="+mj-ea"/>
                <a:cs typeface="Calibri"/>
              </a:rPr>
              <a:t> </a:t>
            </a:r>
            <a:r>
              <a:rPr lang="en-US" sz="2400" b="1" spc="-150" dirty="0" err="1">
                <a:solidFill>
                  <a:srgbClr val="FFC000"/>
                </a:solidFill>
                <a:latin typeface="Calibri"/>
                <a:ea typeface="+mj-ea"/>
                <a:cs typeface="Calibri"/>
              </a:rPr>
              <a:t>tugas</a:t>
            </a:r>
            <a:r>
              <a:rPr lang="en-US" sz="2400" b="1" spc="-150" dirty="0">
                <a:solidFill>
                  <a:srgbClr val="FFC000"/>
                </a:solidFill>
                <a:latin typeface="Calibri"/>
                <a:ea typeface="+mj-ea"/>
                <a:cs typeface="Calibri"/>
              </a:rPr>
              <a:t> </a:t>
            </a:r>
            <a:r>
              <a:rPr lang="en-US" sz="2400" b="1" spc="-150" dirty="0" err="1">
                <a:solidFill>
                  <a:srgbClr val="FFC000"/>
                </a:solidFill>
                <a:latin typeface="Calibri"/>
                <a:ea typeface="+mj-ea"/>
                <a:cs typeface="Calibri"/>
              </a:rPr>
              <a:t>cetak</a:t>
            </a:r>
            <a:r>
              <a:rPr lang="en-US" sz="2400" b="1" spc="-150" dirty="0">
                <a:solidFill>
                  <a:srgbClr val="FFC000"/>
                </a:solidFill>
                <a:latin typeface="Calibri"/>
                <a:ea typeface="+mj-ea"/>
                <a:cs typeface="Calibri"/>
              </a:rPr>
              <a:t> SABLON TRANSFER PAPER.</a:t>
            </a:r>
          </a:p>
        </p:txBody>
      </p:sp>
    </p:spTree>
    <p:extLst>
      <p:ext uri="{BB962C8B-B14F-4D97-AF65-F5344CB8AC3E}">
        <p14:creationId xmlns:p14="http://schemas.microsoft.com/office/powerpoint/2010/main" val="3205305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3AD65F87-D35C-4A31-855A-B7DDF52BA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845" y="967010"/>
            <a:ext cx="3162868" cy="3833780"/>
          </a:xfrm>
          <a:prstGeom prst="rect">
            <a:avLst/>
          </a:prstGeom>
        </p:spPr>
      </p:pic>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EFAB66CD-0928-4D1C-9767-3B5D7B29CD17}"/>
              </a:ext>
            </a:extLst>
          </p:cNvPr>
          <p:cNvSpPr txBox="1"/>
          <p:nvPr/>
        </p:nvSpPr>
        <p:spPr>
          <a:xfrm>
            <a:off x="565856" y="1198761"/>
            <a:ext cx="6585571" cy="5570756"/>
          </a:xfrm>
          <a:prstGeom prst="rect">
            <a:avLst/>
          </a:prstGeom>
          <a:noFill/>
        </p:spPr>
        <p:txBody>
          <a:bodyPr wrap="square">
            <a:spAutoFit/>
          </a:bodyPr>
          <a:lstStyle/>
          <a:p>
            <a:pPr>
              <a:defRPr/>
            </a:pPr>
            <a:r>
              <a:rPr lang="en-US" b="1" dirty="0">
                <a:solidFill>
                  <a:schemeClr val="bg1"/>
                </a:solidFill>
                <a:latin typeface="Neucha"/>
              </a:rPr>
              <a:t>DESAIN SABLON TRANSFER PAPER </a:t>
            </a:r>
          </a:p>
          <a:p>
            <a:pPr marL="342900" indent="-342900">
              <a:buFont typeface="+mj-lt"/>
              <a:buAutoNum type="arabicPeriod"/>
              <a:defRPr/>
            </a:pPr>
            <a:r>
              <a:rPr lang="en-US" sz="1800" b="1" dirty="0" err="1">
                <a:solidFill>
                  <a:schemeClr val="bg1"/>
                </a:solidFill>
              </a:rPr>
              <a:t>Buat</a:t>
            </a:r>
            <a:r>
              <a:rPr lang="en-US" sz="1800" b="1" dirty="0">
                <a:solidFill>
                  <a:schemeClr val="bg1"/>
                </a:solidFill>
              </a:rPr>
              <a:t> SKETSA  MANUAL  BERWARNA BOLEH GRADASI</a:t>
            </a:r>
            <a:endParaRPr lang="en-US" b="1" dirty="0">
              <a:solidFill>
                <a:schemeClr val="bg1"/>
              </a:solidFill>
            </a:endParaRPr>
          </a:p>
          <a:p>
            <a:pPr marL="342900" indent="-342900" eaLnBrk="1" fontAlgn="auto" hangingPunct="1">
              <a:spcAft>
                <a:spcPts val="0"/>
              </a:spcAft>
              <a:buFont typeface="+mj-lt"/>
              <a:buAutoNum type="arabicPeriod"/>
              <a:defRPr/>
            </a:pPr>
            <a:r>
              <a:rPr lang="en-US" sz="1800" b="1" dirty="0" err="1">
                <a:solidFill>
                  <a:schemeClr val="bg1"/>
                </a:solidFill>
              </a:rPr>
              <a:t>Buat</a:t>
            </a:r>
            <a:r>
              <a:rPr lang="en-US" sz="1800" b="1" dirty="0">
                <a:solidFill>
                  <a:schemeClr val="bg1"/>
                </a:solidFill>
              </a:rPr>
              <a:t> </a:t>
            </a:r>
            <a:r>
              <a:rPr lang="en-US" b="1" dirty="0">
                <a:solidFill>
                  <a:schemeClr val="bg1"/>
                </a:solidFill>
              </a:rPr>
              <a:t>3 ALTERNATIF  SKETSA</a:t>
            </a:r>
            <a:endParaRPr lang="en-US" sz="1800" b="1" dirty="0">
              <a:solidFill>
                <a:schemeClr val="bg1"/>
              </a:solidFill>
            </a:endParaRPr>
          </a:p>
          <a:p>
            <a:pPr marL="342900" indent="-342900" eaLnBrk="1" fontAlgn="auto" hangingPunct="1">
              <a:spcAft>
                <a:spcPts val="0"/>
              </a:spcAft>
              <a:buFont typeface="+mj-lt"/>
              <a:buAutoNum type="arabicPeriod"/>
              <a:defRPr/>
            </a:pPr>
            <a:r>
              <a:rPr lang="en-US" b="1" dirty="0">
                <a:solidFill>
                  <a:schemeClr val="bg1"/>
                </a:solidFill>
              </a:rPr>
              <a:t>Image </a:t>
            </a:r>
            <a:r>
              <a:rPr lang="en-US" b="1" dirty="0" err="1">
                <a:solidFill>
                  <a:schemeClr val="bg1"/>
                </a:solidFill>
              </a:rPr>
              <a:t>boleh</a:t>
            </a:r>
            <a:r>
              <a:rPr lang="en-US" b="1" dirty="0">
                <a:solidFill>
                  <a:schemeClr val="bg1"/>
                </a:solidFill>
              </a:rPr>
              <a:t> </a:t>
            </a:r>
            <a:r>
              <a:rPr lang="en-US" b="1" dirty="0" err="1">
                <a:solidFill>
                  <a:schemeClr val="bg1"/>
                </a:solidFill>
              </a:rPr>
              <a:t>gambar</a:t>
            </a:r>
            <a:r>
              <a:rPr lang="en-US" b="1" dirty="0">
                <a:solidFill>
                  <a:schemeClr val="bg1"/>
                </a:solidFill>
              </a:rPr>
              <a:t> </a:t>
            </a:r>
            <a:r>
              <a:rPr lang="en-US" b="1" dirty="0" err="1">
                <a:solidFill>
                  <a:schemeClr val="bg1"/>
                </a:solidFill>
              </a:rPr>
              <a:t>atau</a:t>
            </a:r>
            <a:r>
              <a:rPr lang="en-US" b="1" dirty="0">
                <a:solidFill>
                  <a:schemeClr val="bg1"/>
                </a:solidFill>
              </a:rPr>
              <a:t> </a:t>
            </a:r>
            <a:r>
              <a:rPr lang="en-US" b="1" dirty="0" err="1">
                <a:solidFill>
                  <a:schemeClr val="bg1"/>
                </a:solidFill>
              </a:rPr>
              <a:t>teks</a:t>
            </a:r>
            <a:endParaRPr lang="en-US" sz="1800" b="1" dirty="0">
              <a:solidFill>
                <a:schemeClr val="bg1"/>
              </a:solidFill>
            </a:endParaRPr>
          </a:p>
          <a:p>
            <a:pPr marL="342900" indent="-342900" eaLnBrk="1" fontAlgn="auto" hangingPunct="1">
              <a:spcAft>
                <a:spcPts val="0"/>
              </a:spcAft>
              <a:buFont typeface="+mj-lt"/>
              <a:buAutoNum type="arabicPeriod"/>
              <a:defRPr/>
            </a:pPr>
            <a:r>
              <a:rPr lang="en-US" sz="1800" b="1" dirty="0" err="1">
                <a:solidFill>
                  <a:schemeClr val="bg1"/>
                </a:solidFill>
              </a:rPr>
              <a:t>Pengumpulan</a:t>
            </a:r>
            <a:r>
              <a:rPr lang="en-US" sz="1800" b="1" dirty="0">
                <a:solidFill>
                  <a:schemeClr val="bg1"/>
                </a:solidFill>
              </a:rPr>
              <a:t> </a:t>
            </a:r>
            <a:r>
              <a:rPr lang="en-US" sz="1800" b="1" dirty="0">
                <a:solidFill>
                  <a:srgbClr val="FFC000"/>
                </a:solidFill>
              </a:rPr>
              <a:t>format PDF </a:t>
            </a:r>
            <a:r>
              <a:rPr lang="en-US" sz="1800" b="1" dirty="0" err="1">
                <a:solidFill>
                  <a:schemeClr val="bg1"/>
                </a:solidFill>
              </a:rPr>
              <a:t>beri</a:t>
            </a:r>
            <a:r>
              <a:rPr lang="en-US" sz="1800" b="1" dirty="0">
                <a:solidFill>
                  <a:schemeClr val="bg1"/>
                </a:solidFill>
              </a:rPr>
              <a:t> </a:t>
            </a:r>
            <a:r>
              <a:rPr lang="en-US" sz="1800" b="1" dirty="0" err="1">
                <a:solidFill>
                  <a:schemeClr val="bg1"/>
                </a:solidFill>
              </a:rPr>
              <a:t>nama</a:t>
            </a:r>
            <a:r>
              <a:rPr lang="en-US" sz="1800" b="1" dirty="0">
                <a:solidFill>
                  <a:schemeClr val="bg1"/>
                </a:solidFill>
              </a:rPr>
              <a:t> </a:t>
            </a:r>
            <a:r>
              <a:rPr lang="en-US" sz="1800" b="1" dirty="0">
                <a:solidFill>
                  <a:srgbClr val="FFC000"/>
                </a:solidFill>
              </a:rPr>
              <a:t>file KELAS_NIM_NAMA</a:t>
            </a:r>
          </a:p>
          <a:p>
            <a:pPr marL="457200" indent="-457200" eaLnBrk="1" fontAlgn="auto" hangingPunct="1">
              <a:spcAft>
                <a:spcPts val="0"/>
              </a:spcAft>
              <a:buFont typeface="Arial" panose="020B0604020202020204" pitchFamily="34" charset="0"/>
              <a:buNone/>
              <a:defRPr/>
            </a:pPr>
            <a:r>
              <a:rPr lang="en-US" dirty="0">
                <a:solidFill>
                  <a:schemeClr val="bg1"/>
                </a:solidFill>
              </a:rPr>
              <a:t>	Hal. 1      : Cover/</a:t>
            </a:r>
            <a:r>
              <a:rPr lang="en-US" dirty="0" err="1">
                <a:solidFill>
                  <a:schemeClr val="bg1"/>
                </a:solidFill>
              </a:rPr>
              <a:t>Sampul</a:t>
            </a:r>
            <a:r>
              <a:rPr lang="en-US" dirty="0">
                <a:solidFill>
                  <a:schemeClr val="bg1"/>
                </a:solidFill>
              </a:rPr>
              <a:t> </a:t>
            </a:r>
          </a:p>
          <a:p>
            <a:pPr marL="457200" indent="-457200" eaLnBrk="1" fontAlgn="auto" hangingPunct="1">
              <a:spcAft>
                <a:spcPts val="0"/>
              </a:spcAft>
              <a:buFont typeface="Arial" panose="020B0604020202020204" pitchFamily="34" charset="0"/>
              <a:buNone/>
              <a:defRPr/>
            </a:pPr>
            <a:r>
              <a:rPr lang="en-US" dirty="0">
                <a:solidFill>
                  <a:schemeClr val="bg1"/>
                </a:solidFill>
              </a:rPr>
              <a:t>	Hal. 2-4  : </a:t>
            </a:r>
            <a:r>
              <a:rPr lang="en-US" dirty="0" err="1">
                <a:solidFill>
                  <a:schemeClr val="bg1"/>
                </a:solidFill>
              </a:rPr>
              <a:t>sketsa</a:t>
            </a:r>
            <a:r>
              <a:rPr lang="en-US" dirty="0">
                <a:solidFill>
                  <a:schemeClr val="bg1"/>
                </a:solidFill>
              </a:rPr>
              <a:t> </a:t>
            </a:r>
            <a:r>
              <a:rPr lang="en-US" dirty="0" err="1">
                <a:solidFill>
                  <a:schemeClr val="bg1"/>
                </a:solidFill>
              </a:rPr>
              <a:t>alternatif</a:t>
            </a:r>
            <a:r>
              <a:rPr lang="en-US" dirty="0">
                <a:solidFill>
                  <a:schemeClr val="bg1"/>
                </a:solidFill>
              </a:rPr>
              <a:t> </a:t>
            </a:r>
          </a:p>
          <a:p>
            <a:pPr marL="457200" indent="-457200" eaLnBrk="1" fontAlgn="auto" hangingPunct="1">
              <a:spcAft>
                <a:spcPts val="0"/>
              </a:spcAft>
              <a:buFont typeface="Arial" panose="020B0604020202020204" pitchFamily="34" charset="0"/>
              <a:buNone/>
              <a:defRPr/>
            </a:pPr>
            <a:endParaRPr lang="en-US" sz="1800" b="1" dirty="0">
              <a:solidFill>
                <a:srgbClr val="FF0000"/>
              </a:solidFill>
            </a:endParaRPr>
          </a:p>
          <a:p>
            <a:pPr>
              <a:defRPr/>
            </a:pPr>
            <a:r>
              <a:rPr lang="en-US" sz="1800" b="1" dirty="0" err="1">
                <a:solidFill>
                  <a:schemeClr val="bg1"/>
                </a:solidFill>
              </a:rPr>
              <a:t>Pengumpulan</a:t>
            </a:r>
            <a:r>
              <a:rPr lang="en-US" sz="1800" b="1" dirty="0">
                <a:solidFill>
                  <a:schemeClr val="bg1"/>
                </a:solidFill>
              </a:rPr>
              <a:t> </a:t>
            </a:r>
            <a:r>
              <a:rPr lang="en-US" sz="1800" b="1" dirty="0" err="1">
                <a:solidFill>
                  <a:schemeClr val="bg1"/>
                </a:solidFill>
              </a:rPr>
              <a:t>tugas</a:t>
            </a:r>
            <a:r>
              <a:rPr lang="en-US" sz="1800" b="1" dirty="0">
                <a:solidFill>
                  <a:schemeClr val="bg1"/>
                </a:solidFill>
              </a:rPr>
              <a:t> di </a:t>
            </a:r>
            <a:r>
              <a:rPr lang="en-US" sz="1800" b="1" dirty="0" err="1">
                <a:solidFill>
                  <a:schemeClr val="bg1"/>
                </a:solidFill>
              </a:rPr>
              <a:t>hari</a:t>
            </a:r>
            <a:r>
              <a:rPr lang="en-US" sz="1800" b="1" dirty="0">
                <a:solidFill>
                  <a:schemeClr val="bg1"/>
                </a:solidFill>
              </a:rPr>
              <a:t> </a:t>
            </a:r>
            <a:r>
              <a:rPr lang="en-US" sz="1800" b="1" dirty="0" err="1">
                <a:solidFill>
                  <a:schemeClr val="bg1"/>
                </a:solidFill>
              </a:rPr>
              <a:t>ini</a:t>
            </a:r>
            <a:r>
              <a:rPr lang="en-US" sz="1800" b="1" dirty="0">
                <a:solidFill>
                  <a:schemeClr val="bg1"/>
                </a:solidFill>
              </a:rPr>
              <a:t> </a:t>
            </a:r>
            <a:r>
              <a:rPr lang="en-US" sz="1800" b="1" dirty="0">
                <a:solidFill>
                  <a:srgbClr val="FFC000"/>
                </a:solidFill>
              </a:rPr>
              <a:t>RABU, 30 </a:t>
            </a:r>
            <a:r>
              <a:rPr lang="en-US" sz="1800" b="1" dirty="0" err="1">
                <a:solidFill>
                  <a:srgbClr val="FFC000"/>
                </a:solidFill>
              </a:rPr>
              <a:t>Desember</a:t>
            </a:r>
            <a:r>
              <a:rPr lang="en-US" sz="1800" b="1" dirty="0">
                <a:solidFill>
                  <a:srgbClr val="FFC000"/>
                </a:solidFill>
              </a:rPr>
              <a:t> 2020 paling </a:t>
            </a:r>
            <a:r>
              <a:rPr lang="en-US" sz="1800" b="1" dirty="0" err="1">
                <a:solidFill>
                  <a:srgbClr val="FFC000"/>
                </a:solidFill>
              </a:rPr>
              <a:t>telat</a:t>
            </a:r>
            <a:r>
              <a:rPr lang="en-US" sz="1800" b="1" dirty="0">
                <a:solidFill>
                  <a:srgbClr val="FFC000"/>
                </a:solidFill>
              </a:rPr>
              <a:t> </a:t>
            </a:r>
            <a:r>
              <a:rPr lang="en-US" sz="1800" b="1" dirty="0" err="1">
                <a:solidFill>
                  <a:srgbClr val="FFC000"/>
                </a:solidFill>
              </a:rPr>
              <a:t>sampai</a:t>
            </a:r>
            <a:r>
              <a:rPr lang="en-US" sz="1800" b="1" dirty="0">
                <a:solidFill>
                  <a:srgbClr val="FFC000"/>
                </a:solidFill>
              </a:rPr>
              <a:t> jam 17.00 </a:t>
            </a:r>
          </a:p>
          <a:p>
            <a:pPr>
              <a:defRPr/>
            </a:pPr>
            <a:r>
              <a:rPr lang="en-US" sz="1600" b="1" dirty="0">
                <a:solidFill>
                  <a:srgbClr val="FFC000"/>
                </a:solidFill>
              </a:rPr>
              <a:t>(</a:t>
            </a:r>
            <a:r>
              <a:rPr lang="en-US" sz="1600" b="1" dirty="0" err="1">
                <a:solidFill>
                  <a:srgbClr val="FFC000"/>
                </a:solidFill>
              </a:rPr>
              <a:t>Pengumpulan</a:t>
            </a:r>
            <a:r>
              <a:rPr lang="en-US" sz="1600" b="1" dirty="0">
                <a:solidFill>
                  <a:srgbClr val="FFC000"/>
                </a:solidFill>
              </a:rPr>
              <a:t> TUGAS </a:t>
            </a:r>
            <a:r>
              <a:rPr lang="en-US" sz="1600" b="1" dirty="0" err="1">
                <a:solidFill>
                  <a:srgbClr val="FFC000"/>
                </a:solidFill>
              </a:rPr>
              <a:t>merupakan</a:t>
            </a:r>
            <a:r>
              <a:rPr lang="en-US" sz="1600" b="1" dirty="0">
                <a:solidFill>
                  <a:srgbClr val="FFC000"/>
                </a:solidFill>
              </a:rPr>
              <a:t> </a:t>
            </a:r>
            <a:r>
              <a:rPr lang="en-US" sz="1600" b="1" dirty="0" err="1">
                <a:solidFill>
                  <a:srgbClr val="FFC000"/>
                </a:solidFill>
              </a:rPr>
              <a:t>prasarat</a:t>
            </a:r>
            <a:r>
              <a:rPr lang="en-US" sz="1600" b="1" dirty="0">
                <a:solidFill>
                  <a:srgbClr val="FFC000"/>
                </a:solidFill>
              </a:rPr>
              <a:t> </a:t>
            </a:r>
            <a:r>
              <a:rPr lang="en-US" sz="1600" b="1" dirty="0" err="1">
                <a:solidFill>
                  <a:srgbClr val="FFC000"/>
                </a:solidFill>
              </a:rPr>
              <a:t>untuk</a:t>
            </a:r>
            <a:r>
              <a:rPr lang="en-US" sz="1600" b="1" dirty="0">
                <a:solidFill>
                  <a:srgbClr val="FFC000"/>
                </a:solidFill>
              </a:rPr>
              <a:t> ABSEN </a:t>
            </a:r>
            <a:r>
              <a:rPr lang="en-US" sz="1600" b="1" dirty="0" err="1">
                <a:solidFill>
                  <a:srgbClr val="FFC000"/>
                </a:solidFill>
              </a:rPr>
              <a:t>pertemuan</a:t>
            </a:r>
            <a:r>
              <a:rPr lang="en-US" sz="1600" b="1" dirty="0">
                <a:solidFill>
                  <a:srgbClr val="FFC000"/>
                </a:solidFill>
              </a:rPr>
              <a:t> ke-9)</a:t>
            </a:r>
          </a:p>
          <a:p>
            <a:pPr>
              <a:defRPr/>
            </a:pPr>
            <a:endParaRPr lang="en-US" sz="1600" b="1" dirty="0">
              <a:solidFill>
                <a:srgbClr val="FFC000"/>
              </a:solidFill>
            </a:endParaRPr>
          </a:p>
          <a:p>
            <a:pPr>
              <a:defRPr/>
            </a:pPr>
            <a:endParaRPr lang="en-US" sz="1600" b="1" dirty="0">
              <a:solidFill>
                <a:srgbClr val="FFC000"/>
              </a:solidFill>
            </a:endParaRPr>
          </a:p>
          <a:p>
            <a:pPr>
              <a:defRPr/>
            </a:pPr>
            <a:endParaRPr lang="en-US" sz="1600" b="1" dirty="0">
              <a:solidFill>
                <a:srgbClr val="FFC000"/>
              </a:solidFill>
            </a:endParaRPr>
          </a:p>
          <a:p>
            <a:pPr>
              <a:defRPr/>
            </a:pPr>
            <a:endParaRPr lang="en-US" sz="1600" b="1" dirty="0">
              <a:solidFill>
                <a:srgbClr val="FFC000"/>
              </a:solidFill>
            </a:endParaRPr>
          </a:p>
          <a:p>
            <a:pPr>
              <a:defRPr/>
            </a:pPr>
            <a:endParaRPr lang="en-US" sz="1600" b="1" dirty="0">
              <a:solidFill>
                <a:srgbClr val="FFC000"/>
              </a:solidFill>
            </a:endParaRPr>
          </a:p>
          <a:p>
            <a:pPr>
              <a:defRPr/>
            </a:pPr>
            <a:endParaRPr lang="en-US" sz="1600" b="1" dirty="0">
              <a:solidFill>
                <a:srgbClr val="FFC000"/>
              </a:solidFill>
            </a:endParaRPr>
          </a:p>
          <a:p>
            <a:pPr>
              <a:defRPr/>
            </a:pPr>
            <a:endParaRPr lang="en-US" sz="1600" b="1" dirty="0">
              <a:solidFill>
                <a:srgbClr val="FFC000"/>
              </a:solidFill>
            </a:endParaRPr>
          </a:p>
          <a:p>
            <a:pPr>
              <a:defRPr/>
            </a:pPr>
            <a:r>
              <a:rPr lang="en-US" sz="1600" b="1" dirty="0" err="1">
                <a:solidFill>
                  <a:srgbClr val="FFC000"/>
                </a:solidFill>
              </a:rPr>
              <a:t>Catatan</a:t>
            </a:r>
            <a:r>
              <a:rPr lang="en-US" sz="1600" b="1" dirty="0">
                <a:solidFill>
                  <a:srgbClr val="FFC000"/>
                </a:solidFill>
              </a:rPr>
              <a:t>:</a:t>
            </a:r>
          </a:p>
          <a:p>
            <a:pPr>
              <a:defRPr/>
            </a:pPr>
            <a:r>
              <a:rPr lang="en-US" sz="1600" b="1" dirty="0">
                <a:solidFill>
                  <a:schemeClr val="bg1"/>
                </a:solidFill>
              </a:rPr>
              <a:t>Media </a:t>
            </a:r>
            <a:r>
              <a:rPr lang="en-US" sz="1600" b="1" dirty="0" err="1">
                <a:solidFill>
                  <a:schemeClr val="bg1"/>
                </a:solidFill>
              </a:rPr>
              <a:t>boleh</a:t>
            </a:r>
            <a:r>
              <a:rPr lang="en-US" sz="1600" b="1" dirty="0">
                <a:solidFill>
                  <a:schemeClr val="bg1"/>
                </a:solidFill>
              </a:rPr>
              <a:t> di </a:t>
            </a:r>
            <a:r>
              <a:rPr lang="en-US" sz="1600" b="1" dirty="0" err="1">
                <a:solidFill>
                  <a:schemeClr val="bg1"/>
                </a:solidFill>
              </a:rPr>
              <a:t>diskusikan</a:t>
            </a:r>
            <a:r>
              <a:rPr lang="en-US" sz="1600" b="1" dirty="0">
                <a:solidFill>
                  <a:schemeClr val="bg1"/>
                </a:solidFill>
              </a:rPr>
              <a:t> </a:t>
            </a:r>
            <a:r>
              <a:rPr lang="en-US" sz="1600" b="1" dirty="0" err="1">
                <a:solidFill>
                  <a:schemeClr val="bg1"/>
                </a:solidFill>
              </a:rPr>
              <a:t>perkelas</a:t>
            </a:r>
            <a:r>
              <a:rPr lang="en-US" sz="1600" b="1" dirty="0">
                <a:solidFill>
                  <a:schemeClr val="bg1"/>
                </a:solidFill>
              </a:rPr>
              <a:t>  </a:t>
            </a:r>
            <a:r>
              <a:rPr lang="en-US" sz="1600" b="1" dirty="0" err="1">
                <a:solidFill>
                  <a:schemeClr val="bg1"/>
                </a:solidFill>
              </a:rPr>
              <a:t>antara</a:t>
            </a:r>
            <a:r>
              <a:rPr lang="en-US" sz="1600" b="1" dirty="0">
                <a:solidFill>
                  <a:schemeClr val="bg1"/>
                </a:solidFill>
              </a:rPr>
              <a:t> </a:t>
            </a:r>
            <a:r>
              <a:rPr lang="en-US" sz="1600" b="1" dirty="0">
                <a:solidFill>
                  <a:srgbClr val="FFC000"/>
                </a:solidFill>
              </a:rPr>
              <a:t>TOTE BAG </a:t>
            </a:r>
            <a:r>
              <a:rPr lang="en-US" sz="1600" b="1" dirty="0" err="1">
                <a:solidFill>
                  <a:srgbClr val="FFC000"/>
                </a:solidFill>
              </a:rPr>
              <a:t>atau</a:t>
            </a:r>
            <a:r>
              <a:rPr lang="en-US" sz="1600" b="1" dirty="0">
                <a:solidFill>
                  <a:srgbClr val="FFC000"/>
                </a:solidFill>
              </a:rPr>
              <a:t> KAOS </a:t>
            </a:r>
            <a:r>
              <a:rPr lang="en-US" sz="1600" b="1" dirty="0" err="1">
                <a:solidFill>
                  <a:schemeClr val="bg1"/>
                </a:solidFill>
              </a:rPr>
              <a:t>untuk</a:t>
            </a:r>
            <a:r>
              <a:rPr lang="en-US" sz="1600" b="1" dirty="0">
                <a:solidFill>
                  <a:schemeClr val="bg1"/>
                </a:solidFill>
              </a:rPr>
              <a:t> </a:t>
            </a:r>
            <a:r>
              <a:rPr lang="en-US" sz="1600" b="1" dirty="0" err="1">
                <a:solidFill>
                  <a:schemeClr val="bg1"/>
                </a:solidFill>
              </a:rPr>
              <a:t>akhir</a:t>
            </a:r>
            <a:r>
              <a:rPr lang="en-US" sz="1600" b="1" dirty="0">
                <a:solidFill>
                  <a:schemeClr val="bg1"/>
                </a:solidFill>
              </a:rPr>
              <a:t> artwork.</a:t>
            </a:r>
          </a:p>
        </p:txBody>
      </p:sp>
      <p:sp>
        <p:nvSpPr>
          <p:cNvPr id="11" name="TextBox 10">
            <a:extLst>
              <a:ext uri="{FF2B5EF4-FFF2-40B4-BE49-F238E27FC236}">
                <a16:creationId xmlns:a16="http://schemas.microsoft.com/office/drawing/2014/main" id="{AFDCE1E3-BCC2-4478-B32C-4763D54F0E55}"/>
              </a:ext>
            </a:extLst>
          </p:cNvPr>
          <p:cNvSpPr txBox="1"/>
          <p:nvPr/>
        </p:nvSpPr>
        <p:spPr>
          <a:xfrm>
            <a:off x="565856" y="582216"/>
            <a:ext cx="6093724" cy="646331"/>
          </a:xfrm>
          <a:prstGeom prst="rect">
            <a:avLst/>
          </a:prstGeom>
          <a:noFill/>
        </p:spPr>
        <p:txBody>
          <a:bodyPr wrap="square">
            <a:spAutoFit/>
          </a:bodyPr>
          <a:lstStyle/>
          <a:p>
            <a:pPr eaLnBrk="1" fontAlgn="auto" hangingPunct="1">
              <a:spcAft>
                <a:spcPts val="0"/>
              </a:spcAft>
              <a:defRPr/>
            </a:pPr>
            <a:r>
              <a:rPr lang="en-US" sz="3600" b="1" dirty="0">
                <a:solidFill>
                  <a:srgbClr val="FF0000"/>
                </a:solidFill>
              </a:rPr>
              <a:t>FILE PDF</a:t>
            </a:r>
          </a:p>
        </p:txBody>
      </p:sp>
      <p:pic>
        <p:nvPicPr>
          <p:cNvPr id="8" name="Picture 7">
            <a:extLst>
              <a:ext uri="{FF2B5EF4-FFF2-40B4-BE49-F238E27FC236}">
                <a16:creationId xmlns:a16="http://schemas.microsoft.com/office/drawing/2014/main" id="{D695CA7C-D777-459C-825A-A1325DEDB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413" y="360281"/>
            <a:ext cx="2622912" cy="4659854"/>
          </a:xfrm>
          <a:prstGeom prst="rect">
            <a:avLst/>
          </a:prstGeom>
        </p:spPr>
      </p:pic>
    </p:spTree>
    <p:extLst>
      <p:ext uri="{BB962C8B-B14F-4D97-AF65-F5344CB8AC3E}">
        <p14:creationId xmlns:p14="http://schemas.microsoft.com/office/powerpoint/2010/main" val="248673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06D3D092-F3FA-4F71-93EE-D09424E91B7B}"/>
              </a:ext>
            </a:extLst>
          </p:cNvPr>
          <p:cNvSpPr txBox="1"/>
          <p:nvPr/>
        </p:nvSpPr>
        <p:spPr>
          <a:xfrm>
            <a:off x="2622076" y="2367171"/>
            <a:ext cx="6943298" cy="2123658"/>
          </a:xfrm>
          <a:prstGeom prst="rect">
            <a:avLst/>
          </a:prstGeom>
          <a:noFill/>
        </p:spPr>
        <p:txBody>
          <a:bodyPr wrap="square">
            <a:spAutoFit/>
          </a:bodyPr>
          <a:lstStyle/>
          <a:p>
            <a:pPr lvl="0" algn="ctr"/>
            <a:r>
              <a:rPr lang="en-US" sz="6600" b="1" dirty="0">
                <a:solidFill>
                  <a:schemeClr val="bg1"/>
                </a:solidFill>
                <a:latin typeface="Okta Bold" panose="00000800000000000000" pitchFamily="50" charset="0"/>
              </a:rPr>
              <a:t>SELAMAT </a:t>
            </a:r>
            <a:r>
              <a:rPr lang="en-US" sz="6600" b="1" dirty="0">
                <a:solidFill>
                  <a:srgbClr val="FF0000"/>
                </a:solidFill>
                <a:latin typeface="Okta Bold" panose="00000800000000000000" pitchFamily="50" charset="0"/>
              </a:rPr>
              <a:t>MENGERJAKAN</a:t>
            </a:r>
            <a:endParaRPr lang="id-ID" sz="6600" dirty="0">
              <a:solidFill>
                <a:srgbClr val="FF0000"/>
              </a:solidFill>
              <a:latin typeface="Okta Bold" panose="00000800000000000000" pitchFamily="50" charset="0"/>
            </a:endParaRPr>
          </a:p>
        </p:txBody>
      </p:sp>
    </p:spTree>
    <p:extLst>
      <p:ext uri="{BB962C8B-B14F-4D97-AF65-F5344CB8AC3E}">
        <p14:creationId xmlns:p14="http://schemas.microsoft.com/office/powerpoint/2010/main" val="604445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a:extLst>
              <a:ext uri="{FF2B5EF4-FFF2-40B4-BE49-F238E27FC236}">
                <a16:creationId xmlns:a16="http://schemas.microsoft.com/office/drawing/2014/main" id="{3BC7DD4F-09FD-4559-9E80-9D73A8D51973}"/>
              </a:ext>
            </a:extLst>
          </p:cNvPr>
          <p:cNvSpPr>
            <a:spLocks noChangeArrowheads="1"/>
          </p:cNvSpPr>
          <p:nvPr/>
        </p:nvSpPr>
        <p:spPr bwMode="auto">
          <a:xfrm>
            <a:off x="387576" y="700291"/>
            <a:ext cx="44165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d-ID" sz="5400" b="1" dirty="0" err="1">
                <a:solidFill>
                  <a:schemeClr val="bg1"/>
                </a:solidFill>
              </a:rPr>
              <a:t>Cetak</a:t>
            </a:r>
            <a:r>
              <a:rPr lang="en-US" altLang="id-ID" sz="5400" b="1" dirty="0">
                <a:solidFill>
                  <a:schemeClr val="bg1"/>
                </a:solidFill>
              </a:rPr>
              <a:t> </a:t>
            </a:r>
            <a:r>
              <a:rPr lang="en-US" altLang="id-ID" sz="5400" b="1" dirty="0" err="1">
                <a:solidFill>
                  <a:schemeClr val="bg1"/>
                </a:solidFill>
              </a:rPr>
              <a:t>Saring</a:t>
            </a:r>
            <a:endParaRPr lang="en-US" altLang="id-ID" sz="2400" b="1" dirty="0">
              <a:solidFill>
                <a:schemeClr val="bg1"/>
              </a:solidFill>
              <a:latin typeface="Okta Bold" panose="00000800000000000000" pitchFamily="50" charset="0"/>
              <a:cs typeface="Arial" panose="020B0604020202020204" pitchFamily="34" charset="0"/>
            </a:endParaRPr>
          </a:p>
        </p:txBody>
      </p:sp>
      <p:sp>
        <p:nvSpPr>
          <p:cNvPr id="10" name="Text Box 9">
            <a:extLst>
              <a:ext uri="{FF2B5EF4-FFF2-40B4-BE49-F238E27FC236}">
                <a16:creationId xmlns:a16="http://schemas.microsoft.com/office/drawing/2014/main" id="{89305394-99B9-4DF1-A5BD-465684FE5A34}"/>
              </a:ext>
            </a:extLst>
          </p:cNvPr>
          <p:cNvSpPr txBox="1">
            <a:spLocks noChangeArrowheads="1"/>
          </p:cNvSpPr>
          <p:nvPr/>
        </p:nvSpPr>
        <p:spPr bwMode="auto">
          <a:xfrm>
            <a:off x="753709" y="1623621"/>
            <a:ext cx="10680032" cy="430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Istilah</a:t>
            </a:r>
            <a:r>
              <a:rPr lang="en-US" altLang="id-ID" sz="2000" dirty="0">
                <a:solidFill>
                  <a:schemeClr val="bg1"/>
                </a:solidFill>
                <a:latin typeface="Trebuchet MS" panose="020B0603020202020204" pitchFamily="34" charset="0"/>
              </a:rPr>
              <a:t> lain : </a:t>
            </a:r>
            <a:r>
              <a:rPr lang="en-US" altLang="id-ID" sz="2000" b="1" i="1" dirty="0">
                <a:solidFill>
                  <a:schemeClr val="bg1"/>
                </a:solidFill>
                <a:latin typeface="Trebuchet MS" panose="020B0603020202020204" pitchFamily="34" charset="0"/>
              </a:rPr>
              <a:t>Screen Printing.</a:t>
            </a:r>
          </a:p>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Lebih</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dikenal</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sebagai</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teknik</a:t>
            </a:r>
            <a:r>
              <a:rPr lang="en-US" altLang="id-ID" sz="2000" dirty="0">
                <a:solidFill>
                  <a:schemeClr val="bg1"/>
                </a:solidFill>
                <a:latin typeface="Trebuchet MS" panose="020B0603020202020204" pitchFamily="34" charset="0"/>
              </a:rPr>
              <a:t> </a:t>
            </a:r>
            <a:r>
              <a:rPr lang="en-US" altLang="id-ID" sz="2000" b="1" dirty="0" err="1">
                <a:solidFill>
                  <a:schemeClr val="bg1"/>
                </a:solidFill>
                <a:latin typeface="Trebuchet MS" panose="020B0603020202020204" pitchFamily="34" charset="0"/>
              </a:rPr>
              <a:t>sablon</a:t>
            </a:r>
            <a:r>
              <a:rPr lang="en-US" altLang="id-ID" sz="2000" b="1" dirty="0">
                <a:solidFill>
                  <a:schemeClr val="bg1"/>
                </a:solidFill>
                <a:latin typeface="Trebuchet MS" panose="020B0603020202020204" pitchFamily="34" charset="0"/>
              </a:rPr>
              <a:t>.</a:t>
            </a:r>
          </a:p>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Acuan</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dibuat</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tembus</a:t>
            </a:r>
            <a:r>
              <a:rPr lang="en-US" altLang="id-ID" sz="2000" dirty="0">
                <a:solidFill>
                  <a:schemeClr val="bg1"/>
                </a:solidFill>
                <a:latin typeface="Trebuchet MS" panose="020B0603020202020204" pitchFamily="34" charset="0"/>
              </a:rPr>
              <a:t> dan </a:t>
            </a:r>
            <a:r>
              <a:rPr lang="en-US" altLang="id-ID" sz="2000" dirty="0" err="1">
                <a:solidFill>
                  <a:schemeClr val="bg1"/>
                </a:solidFill>
                <a:latin typeface="Trebuchet MS" panose="020B0603020202020204" pitchFamily="34" charset="0"/>
              </a:rPr>
              <a:t>tak-tembus</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resis</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tinta</a:t>
            </a:r>
            <a:r>
              <a:rPr lang="en-US" altLang="id-ID" sz="2000" dirty="0">
                <a:solidFill>
                  <a:schemeClr val="bg1"/>
                </a:solidFill>
                <a:latin typeface="Trebuchet MS" panose="020B0603020202020204" pitchFamily="34" charset="0"/>
              </a:rPr>
              <a:t>. Bagian </a:t>
            </a:r>
            <a:r>
              <a:rPr lang="en-US" altLang="id-ID" sz="2000" dirty="0" err="1">
                <a:solidFill>
                  <a:schemeClr val="bg1"/>
                </a:solidFill>
                <a:latin typeface="Trebuchet MS" panose="020B0603020202020204" pitchFamily="34" charset="0"/>
              </a:rPr>
              <a:t>tembus</a:t>
            </a:r>
            <a:r>
              <a:rPr lang="en-US" altLang="id-ID" sz="2000" dirty="0">
                <a:solidFill>
                  <a:schemeClr val="bg1"/>
                </a:solidFill>
                <a:latin typeface="Trebuchet MS" panose="020B0603020202020204" pitchFamily="34" charset="0"/>
              </a:rPr>
              <a:t> / </a:t>
            </a:r>
            <a:r>
              <a:rPr lang="en-US" altLang="id-ID" sz="2000" dirty="0" err="1">
                <a:solidFill>
                  <a:schemeClr val="bg1"/>
                </a:solidFill>
                <a:latin typeface="Trebuchet MS" panose="020B0603020202020204" pitchFamily="34" charset="0"/>
              </a:rPr>
              <a:t>gambar</a:t>
            </a:r>
            <a:r>
              <a:rPr lang="en-US" altLang="id-ID" sz="2000" dirty="0">
                <a:solidFill>
                  <a:schemeClr val="bg1"/>
                </a:solidFill>
                <a:latin typeface="Trebuchet MS" panose="020B0603020202020204" pitchFamily="34" charset="0"/>
              </a:rPr>
              <a:t> / </a:t>
            </a:r>
            <a:r>
              <a:rPr lang="en-US" altLang="id-ID" sz="2000" dirty="0" err="1">
                <a:solidFill>
                  <a:schemeClr val="bg1"/>
                </a:solidFill>
                <a:latin typeface="Trebuchet MS" panose="020B0603020202020204" pitchFamily="34" charset="0"/>
              </a:rPr>
              <a:t>tercetak</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dilalui</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tinta</a:t>
            </a:r>
            <a:r>
              <a:rPr lang="en-US" altLang="id-ID" sz="2000" dirty="0">
                <a:solidFill>
                  <a:schemeClr val="bg1"/>
                </a:solidFill>
                <a:latin typeface="Trebuchet MS" panose="020B0603020202020204" pitchFamily="34" charset="0"/>
              </a:rPr>
              <a:t> yang </a:t>
            </a:r>
            <a:r>
              <a:rPr lang="en-US" altLang="id-ID" sz="2000" dirty="0" err="1">
                <a:solidFill>
                  <a:schemeClr val="bg1"/>
                </a:solidFill>
                <a:latin typeface="Trebuchet MS" panose="020B0603020202020204" pitchFamily="34" charset="0"/>
              </a:rPr>
              <a:t>ditekan</a:t>
            </a:r>
            <a:r>
              <a:rPr lang="en-US" altLang="id-ID" sz="2000" dirty="0">
                <a:solidFill>
                  <a:schemeClr val="bg1"/>
                </a:solidFill>
                <a:latin typeface="Trebuchet MS" panose="020B0603020202020204" pitchFamily="34" charset="0"/>
              </a:rPr>
              <a:t> </a:t>
            </a:r>
            <a:r>
              <a:rPr lang="en-US" altLang="id-ID" sz="2000" i="1" dirty="0" err="1">
                <a:solidFill>
                  <a:schemeClr val="bg1"/>
                </a:solidFill>
                <a:latin typeface="Trebuchet MS" panose="020B0603020202020204" pitchFamily="34" charset="0"/>
              </a:rPr>
              <a:t>rackle</a:t>
            </a:r>
            <a:r>
              <a:rPr lang="en-US" altLang="id-ID" sz="2000" i="1"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karet</a:t>
            </a:r>
            <a:r>
              <a:rPr lang="en-US" altLang="id-ID" sz="2000" dirty="0">
                <a:solidFill>
                  <a:schemeClr val="bg1"/>
                </a:solidFill>
                <a:latin typeface="Trebuchet MS" panose="020B0603020202020204" pitchFamily="34" charset="0"/>
              </a:rPr>
              <a:t>.</a:t>
            </a:r>
          </a:p>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Acuan</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cetak</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disusun</a:t>
            </a:r>
            <a:r>
              <a:rPr lang="en-US" altLang="id-ID" sz="2000" dirty="0">
                <a:solidFill>
                  <a:schemeClr val="bg1"/>
                </a:solidFill>
                <a:latin typeface="Trebuchet MS" panose="020B0603020202020204" pitchFamily="34" charset="0"/>
              </a:rPr>
              <a:t> </a:t>
            </a:r>
            <a:r>
              <a:rPr lang="en-US" altLang="id-ID" sz="2000" b="1" dirty="0" err="1">
                <a:solidFill>
                  <a:schemeClr val="bg1"/>
                </a:solidFill>
                <a:latin typeface="Trebuchet MS" panose="020B0603020202020204" pitchFamily="34" charset="0"/>
              </a:rPr>
              <a:t>positif</a:t>
            </a:r>
            <a:r>
              <a:rPr lang="en-US" altLang="id-ID" sz="2000" b="1" dirty="0">
                <a:solidFill>
                  <a:schemeClr val="bg1"/>
                </a:solidFill>
                <a:latin typeface="Trebuchet MS" panose="020B0603020202020204" pitchFamily="34" charset="0"/>
              </a:rPr>
              <a:t>.</a:t>
            </a:r>
          </a:p>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Kualitas</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warna</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blok</a:t>
            </a:r>
            <a:r>
              <a:rPr lang="en-US" altLang="id-ID" sz="2000" dirty="0">
                <a:solidFill>
                  <a:schemeClr val="bg1"/>
                </a:solidFill>
                <a:latin typeface="Trebuchet MS" panose="020B0603020202020204" pitchFamily="34" charset="0"/>
              </a:rPr>
              <a:t> / </a:t>
            </a:r>
            <a:r>
              <a:rPr lang="en-US" altLang="id-ID" sz="2000" dirty="0" err="1">
                <a:solidFill>
                  <a:schemeClr val="bg1"/>
                </a:solidFill>
                <a:latin typeface="Trebuchet MS" panose="020B0603020202020204" pitchFamily="34" charset="0"/>
              </a:rPr>
              <a:t>pekat</a:t>
            </a:r>
            <a:r>
              <a:rPr lang="en-US" altLang="id-ID" sz="2000" dirty="0">
                <a:solidFill>
                  <a:schemeClr val="bg1"/>
                </a:solidFill>
                <a:latin typeface="Trebuchet MS" panose="020B0603020202020204" pitchFamily="34" charset="0"/>
              </a:rPr>
              <a:t>.</a:t>
            </a:r>
          </a:p>
          <a:p>
            <a:pPr marL="457200" indent="-457200" eaLnBrk="1" hangingPunct="1">
              <a:lnSpc>
                <a:spcPct val="200000"/>
              </a:lnSpc>
              <a:buFont typeface="Arial" panose="020B0604020202020204" pitchFamily="34" charset="0"/>
              <a:buChar char="•"/>
            </a:pPr>
            <a:r>
              <a:rPr lang="en-US" altLang="id-ID" sz="2000" dirty="0" err="1">
                <a:solidFill>
                  <a:schemeClr val="bg1"/>
                </a:solidFill>
                <a:latin typeface="Trebuchet MS" panose="020B0603020202020204" pitchFamily="34" charset="0"/>
              </a:rPr>
              <a:t>Efektif</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untuk</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produksi</a:t>
            </a:r>
            <a:r>
              <a:rPr lang="en-US" altLang="id-ID" sz="2000" dirty="0">
                <a:solidFill>
                  <a:schemeClr val="bg1"/>
                </a:solidFill>
                <a:latin typeface="Trebuchet MS" panose="020B0603020202020204" pitchFamily="34" charset="0"/>
              </a:rPr>
              <a:t> yang </a:t>
            </a:r>
            <a:r>
              <a:rPr lang="en-US" altLang="id-ID" sz="2000" dirty="0" err="1">
                <a:solidFill>
                  <a:schemeClr val="bg1"/>
                </a:solidFill>
                <a:latin typeface="Trebuchet MS" panose="020B0603020202020204" pitchFamily="34" charset="0"/>
              </a:rPr>
              <a:t>tidak</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terlalu</a:t>
            </a:r>
            <a:r>
              <a:rPr lang="en-US" altLang="id-ID" sz="2000" dirty="0">
                <a:solidFill>
                  <a:schemeClr val="bg1"/>
                </a:solidFill>
                <a:latin typeface="Trebuchet MS" panose="020B0603020202020204" pitchFamily="34" charset="0"/>
              </a:rPr>
              <a:t> </a:t>
            </a:r>
            <a:r>
              <a:rPr lang="en-US" altLang="id-ID" sz="2000" dirty="0" err="1">
                <a:solidFill>
                  <a:schemeClr val="bg1"/>
                </a:solidFill>
                <a:latin typeface="Trebuchet MS" panose="020B0603020202020204" pitchFamily="34" charset="0"/>
              </a:rPr>
              <a:t>banyak</a:t>
            </a:r>
            <a:r>
              <a:rPr lang="en-US" altLang="id-ID" sz="2000" dirty="0">
                <a:solidFill>
                  <a:schemeClr val="bg1"/>
                </a:solidFill>
                <a:latin typeface="Trebuchet MS" panose="020B0603020202020204" pitchFamily="34" charset="0"/>
              </a:rPr>
              <a:t>.</a:t>
            </a:r>
          </a:p>
        </p:txBody>
      </p:sp>
    </p:spTree>
    <p:extLst>
      <p:ext uri="{BB962C8B-B14F-4D97-AF65-F5344CB8AC3E}">
        <p14:creationId xmlns:p14="http://schemas.microsoft.com/office/powerpoint/2010/main" val="3988744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41E52C98-88F4-4DAF-9F65-AFFA223F7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68219" y="1718050"/>
            <a:ext cx="8151128" cy="3897673"/>
          </a:xfrm>
          <a:prstGeom prst="rect">
            <a:avLst/>
          </a:prstGeom>
        </p:spPr>
      </p:pic>
    </p:spTree>
    <p:extLst>
      <p:ext uri="{BB962C8B-B14F-4D97-AF65-F5344CB8AC3E}">
        <p14:creationId xmlns:p14="http://schemas.microsoft.com/office/powerpoint/2010/main" val="673132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4" descr="C:\My Documents\Bahan Kuliah ITB\skema sablon.jpg">
            <a:extLst>
              <a:ext uri="{FF2B5EF4-FFF2-40B4-BE49-F238E27FC236}">
                <a16:creationId xmlns:a16="http://schemas.microsoft.com/office/drawing/2014/main" id="{0F4F031C-0FD3-44C0-B3C9-F0EF52ED8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65" y="1445002"/>
            <a:ext cx="10899912" cy="434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792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latin typeface="Okta Bold" panose="00000800000000000000" pitchFamily="50" charset="0"/>
              </a:rPr>
              <a:t>TEKNIK CETAK</a:t>
            </a:r>
            <a:endParaRPr lang="id-ID" dirty="0">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5">
            <a:extLst>
              <a:ext uri="{FF2B5EF4-FFF2-40B4-BE49-F238E27FC236}">
                <a16:creationId xmlns:a16="http://schemas.microsoft.com/office/drawing/2014/main" id="{220DFEB5-80CD-4ABF-8F63-B57E46653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31062" y="1506086"/>
            <a:ext cx="8125326" cy="4221983"/>
          </a:xfrm>
          <a:prstGeom prst="rect">
            <a:avLst/>
          </a:prstGeom>
        </p:spPr>
      </p:pic>
    </p:spTree>
    <p:extLst>
      <p:ext uri="{BB962C8B-B14F-4D97-AF65-F5344CB8AC3E}">
        <p14:creationId xmlns:p14="http://schemas.microsoft.com/office/powerpoint/2010/main" val="759859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latin typeface="Okta Bold" panose="00000800000000000000" pitchFamily="50" charset="0"/>
              </a:rPr>
              <a:t>TEKNIK CETAK</a:t>
            </a:r>
            <a:endParaRPr lang="id-ID" dirty="0">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8">
            <a:extLst>
              <a:ext uri="{FF2B5EF4-FFF2-40B4-BE49-F238E27FC236}">
                <a16:creationId xmlns:a16="http://schemas.microsoft.com/office/drawing/2014/main" id="{61CD7252-7A31-4B30-B271-849F5A56D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27746" y="1313030"/>
            <a:ext cx="8677761" cy="4608095"/>
          </a:xfrm>
          <a:prstGeom prst="rect">
            <a:avLst/>
          </a:prstGeom>
        </p:spPr>
      </p:pic>
    </p:spTree>
    <p:extLst>
      <p:ext uri="{BB962C8B-B14F-4D97-AF65-F5344CB8AC3E}">
        <p14:creationId xmlns:p14="http://schemas.microsoft.com/office/powerpoint/2010/main" val="2339001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8" descr="C:\My Documents\Bahan Kuliah ITB\sablon2.jpg">
            <a:extLst>
              <a:ext uri="{FF2B5EF4-FFF2-40B4-BE49-F238E27FC236}">
                <a16:creationId xmlns:a16="http://schemas.microsoft.com/office/drawing/2014/main" id="{5B886C83-998A-4673-84F4-BE15631B9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981" y="1820439"/>
            <a:ext cx="3962037" cy="388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My Documents\Bahan Kuliah ITB\sablon3.jpg">
            <a:extLst>
              <a:ext uri="{FF2B5EF4-FFF2-40B4-BE49-F238E27FC236}">
                <a16:creationId xmlns:a16="http://schemas.microsoft.com/office/drawing/2014/main" id="{8F10BFC4-4CC6-41AF-B0E6-597D2AC6C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018" y="1820439"/>
            <a:ext cx="3653589" cy="385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E:\To Burn\Siska\sablon1.jpg">
            <a:extLst>
              <a:ext uri="{FF2B5EF4-FFF2-40B4-BE49-F238E27FC236}">
                <a16:creationId xmlns:a16="http://schemas.microsoft.com/office/drawing/2014/main" id="{713A535A-7137-4F74-962B-9258DB08E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08" y="1846505"/>
            <a:ext cx="3647073" cy="385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602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2" descr="http://bagenbay.weebly.com/uploads/2/5/2/5/25251856/4357626_orig.jpg?312">
            <a:extLst>
              <a:ext uri="{FF2B5EF4-FFF2-40B4-BE49-F238E27FC236}">
                <a16:creationId xmlns:a16="http://schemas.microsoft.com/office/drawing/2014/main" id="{BDC082AC-469A-40BA-9406-E0A6714BC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84" y="1488240"/>
            <a:ext cx="35052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pusatseragam.com/wp-content/uploads/2013/11/1304939555_198162804_8-Pusat-Konveksi-Pembuatan-T-SHIRT-KAOS-OBLONG-KAOS-POLOS-KAOS-SABLON-KAOS-WANGKI-.jpg">
            <a:extLst>
              <a:ext uri="{FF2B5EF4-FFF2-40B4-BE49-F238E27FC236}">
                <a16:creationId xmlns:a16="http://schemas.microsoft.com/office/drawing/2014/main" id="{70CA654A-C10A-429C-B823-664A48B22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783" y="1488240"/>
            <a:ext cx="449421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589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3933</TotalTime>
  <Words>1280</Words>
  <Application>Microsoft Office PowerPoint</Application>
  <PresentationFormat>Widescreen</PresentationFormat>
  <Paragraphs>175</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Neucha</vt:lpstr>
      <vt:lpstr>Okta Bold</vt:lpstr>
      <vt:lpstr>PT Sans Narrow</vt:lpstr>
      <vt:lpstr>PT Serif</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Ganjar Miftahuddin</dc:creator>
  <cp:lastModifiedBy>Ganjar Miftahuddin</cp:lastModifiedBy>
  <cp:revision>220</cp:revision>
  <dcterms:created xsi:type="dcterms:W3CDTF">2019-12-02T15:17:46Z</dcterms:created>
  <dcterms:modified xsi:type="dcterms:W3CDTF">2020-12-29T02:35:40Z</dcterms:modified>
</cp:coreProperties>
</file>