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94" r:id="rId4"/>
    <p:sldId id="295" r:id="rId5"/>
    <p:sldId id="282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41A"/>
    <a:srgbClr val="323F43"/>
    <a:srgbClr val="F68422"/>
    <a:srgbClr val="C3723B"/>
    <a:srgbClr val="35302B"/>
    <a:srgbClr val="796B5A"/>
    <a:srgbClr val="786747"/>
    <a:srgbClr val="60696C"/>
    <a:srgbClr val="E07A0C"/>
    <a:srgbClr val="668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0D18A-91C5-4793-8E7F-D6BD7CAB9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D0A2D9-650B-499B-BDE3-FCE9816AB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F11B-584C-44B2-AF63-2C12308D4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12/01/2021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17F48-F534-4216-BE8B-D9C26E1F3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B93BF-F6F2-46C1-A863-7EA3F1B05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305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37DE6-BD55-4109-ABDD-0A80AA910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04F901-831B-4CF6-85D0-BBFAB24D4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FC905-4475-47C7-A3C8-A0DC2D688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12/01/2021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18B33-263E-4728-A42A-3F9E32F5E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F716E-A904-44BB-B971-088916570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234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398312-643A-4057-9C58-6826B4046F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01A03E-7574-483F-B3D2-7D49FDA7D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F8170-BBB0-4DD5-85DA-349E3B43F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12/01/2021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F3830-D178-497B-A0D6-DAADF54DC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9A1FA-805C-43D8-8099-C1E93DBE6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7298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6DB55-916B-425F-B3E9-06F513FC8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F19E2-2999-4D99-949B-B83A2E6E3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67E95-DE59-46D3-9EBF-31E895C3E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12/01/2021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01AF4-EA8F-45F3-B8FF-8D2D2B033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40FA0-BFB9-4A52-81A5-FDAD64407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0867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509D9-95FC-43E9-85A1-9348E424C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7D505-36BD-43E0-AAA0-46D7441D6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7F4BA-89B4-4631-ADA7-658B76DF7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12/01/2021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E0378-4916-42DE-B370-932CD24B3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50615-3E24-4EE9-B809-9B58D3DA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684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79B87-7437-41BD-85F4-F231C8795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4BD3-0168-4392-A998-1E596C0F8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0B091A-BA6E-4A86-AC6D-0EEBAC7C2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68FC7-8B15-4B79-A15E-DAEC98525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12/01/2021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E4106-4BFE-4C2E-852A-AB429FBE5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981D3-1A64-440E-8E29-EC2813EC5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144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B98F3-9A23-4768-81C4-6ECACD881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0BE25-C7C5-4BDF-A0F9-EE494032D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8653C6-7D77-47FC-A1A4-23ABDBADC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B13A4E-6E17-495A-B61D-2E09FBAF76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56294A-1909-4AA6-A962-AFBE15EDA4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6783ED-A805-4D7C-BCC6-EC05DA7DD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12/01/2021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D28A30-C20B-49DB-94A6-8385BB7AF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9AA6A-82C8-4338-9495-EECBCBA5E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3374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1CC54-2505-4E62-80BD-337F75D01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0F6E79-F7DC-4AD1-8426-556339088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12/01/2021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59A187-A721-4F99-AA14-D3BC01E1D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477261-2539-49A6-8B4D-A1C3583AA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813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1FC9A-2FFA-40FE-9CCE-FC81834EE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12/01/2021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DBEA9-8584-47DC-8446-1D164C382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B0FDB1-F1CE-4F0F-847C-86319A2E4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520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93EA7-803B-4303-B8AA-3F9053321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01C70-98D7-4EB3-A6D2-8C00E7981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6CD780-4D5D-412F-B4CD-80E15B1DC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3FF9F-AF7C-42BF-885B-BD5D93331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12/01/2021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586D9-9F2B-4F28-82C1-0DFAB60FD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F7F0A-B207-47DF-B7F8-AEF4DFB07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893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74AE-F51F-44C1-8BAD-01EB1AA2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3EC0A9-8126-4369-BFA8-8073D0ACF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88DC14-A4ED-462C-BFA5-273715790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F96462-181B-49E3-AC65-B1E912623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12/01/2021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9B41A-AC6A-4DB2-9769-8A5CE3C5A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1821B-4430-4326-A4DD-C54DB0C09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361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999E78-CF00-4000-AD2E-2A358A72C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52E94-E0D4-4152-B9E7-3E9F54E1F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B4DCA-6CF3-416A-837C-623927C0A2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87926-14FE-4B9B-9BDA-13BA312DFFF2}" type="datetimeFigureOut">
              <a:rPr lang="id-ID" smtClean="0"/>
              <a:t>12/01/2021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A7E2F-F68A-4040-B56B-3F23480FB0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697D5-18F3-48D1-8D2F-C4B4BD385B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756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-27297" y="-28638"/>
            <a:ext cx="12296634" cy="7002644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6C1457-4A78-4FB7-B05F-D88E81C4D3BC}"/>
              </a:ext>
            </a:extLst>
          </p:cNvPr>
          <p:cNvSpPr/>
          <p:nvPr/>
        </p:nvSpPr>
        <p:spPr>
          <a:xfrm>
            <a:off x="387576" y="106442"/>
            <a:ext cx="1880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TEKNIK CETAK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8C50E2-ADC4-487F-A9BC-15D1DBAD5FCD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74A99C7-086C-4866-A163-E0BED38ACE6D}"/>
              </a:ext>
            </a:extLst>
          </p:cNvPr>
          <p:cNvGrpSpPr/>
          <p:nvPr/>
        </p:nvGrpSpPr>
        <p:grpSpPr>
          <a:xfrm>
            <a:off x="3873422" y="2524561"/>
            <a:ext cx="3820277" cy="2400657"/>
            <a:chOff x="3792556" y="2633029"/>
            <a:chExt cx="5202217" cy="240065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C3FCBE1-FED9-4ACF-BE14-D556C5D32784}"/>
                </a:ext>
              </a:extLst>
            </p:cNvPr>
            <p:cNvSpPr/>
            <p:nvPr/>
          </p:nvSpPr>
          <p:spPr>
            <a:xfrm>
              <a:off x="3792556" y="2633029"/>
              <a:ext cx="5202217" cy="24006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5000" b="1" dirty="0">
                  <a:solidFill>
                    <a:schemeClr val="bg1"/>
                  </a:solidFill>
                  <a:latin typeface="Okta Bold" panose="000008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M14</a:t>
              </a:r>
              <a:endParaRPr lang="id-ID" sz="15000" dirty="0">
                <a:solidFill>
                  <a:schemeClr val="bg1"/>
                </a:solidFill>
                <a:latin typeface="Okta Bold" panose="00000800000000000000" pitchFamily="50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A4E1D2B-9BE2-468E-8FAF-98557DE37EAC}"/>
                </a:ext>
              </a:extLst>
            </p:cNvPr>
            <p:cNvSpPr/>
            <p:nvPr/>
          </p:nvSpPr>
          <p:spPr>
            <a:xfrm>
              <a:off x="8438397" y="3265542"/>
              <a:ext cx="470000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n-NO" sz="8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.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F678E0-0BA7-48D4-8260-00ED2580328B}"/>
              </a:ext>
            </a:extLst>
          </p:cNvPr>
          <p:cNvSpPr/>
          <p:nvPr/>
        </p:nvSpPr>
        <p:spPr>
          <a:xfrm>
            <a:off x="7981066" y="2819886"/>
            <a:ext cx="234500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CETAK SARING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(</a:t>
            </a:r>
            <a:r>
              <a:rPr lang="en-US" sz="2800" dirty="0">
                <a:solidFill>
                  <a:schemeClr val="bg1"/>
                </a:solidFill>
                <a:latin typeface="Okta Bold" panose="00000800000000000000" pitchFamily="50" charset="0"/>
              </a:rPr>
              <a:t>SABLON</a:t>
            </a:r>
            <a:r>
              <a:rPr lang="en-US" sz="2800" b="1" dirty="0">
                <a:solidFill>
                  <a:schemeClr val="bg1"/>
                </a:solidFill>
                <a:effectLst/>
              </a:rPr>
              <a:t>) 3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6A5AC3-4938-42B0-8F53-AB4906E196D7}"/>
              </a:ext>
            </a:extLst>
          </p:cNvPr>
          <p:cNvSpPr/>
          <p:nvPr/>
        </p:nvSpPr>
        <p:spPr>
          <a:xfrm>
            <a:off x="7744836" y="2810416"/>
            <a:ext cx="122228" cy="1323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4C081A-B344-43BA-87A4-F186780F87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696" y="2741864"/>
            <a:ext cx="1567800" cy="15678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738CC90-F42E-4308-9C55-80CE8BA241A9}"/>
              </a:ext>
            </a:extLst>
          </p:cNvPr>
          <p:cNvSpPr txBox="1"/>
          <p:nvPr/>
        </p:nvSpPr>
        <p:spPr>
          <a:xfrm>
            <a:off x="7981066" y="3724890"/>
            <a:ext cx="3643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TEKNIK CETAK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2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5CE0DA-3AB1-46F9-925D-B24882B3159D}"/>
              </a:ext>
            </a:extLst>
          </p:cNvPr>
          <p:cNvSpPr txBox="1"/>
          <p:nvPr/>
        </p:nvSpPr>
        <p:spPr>
          <a:xfrm>
            <a:off x="3046863" y="3247746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id-ID" sz="1800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8D13A6-1063-40F6-BA0B-9171DB8F4CFF}"/>
              </a:ext>
            </a:extLst>
          </p:cNvPr>
          <p:cNvSpPr/>
          <p:nvPr/>
        </p:nvSpPr>
        <p:spPr>
          <a:xfrm>
            <a:off x="387576" y="106442"/>
            <a:ext cx="1880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TEKNIK CETAK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A1B98F-32EA-4E1B-8C4C-16D3ED4A9537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25334A-64C2-4427-8279-FF103BF67789}"/>
              </a:ext>
            </a:extLst>
          </p:cNvPr>
          <p:cNvSpPr txBox="1"/>
          <p:nvPr/>
        </p:nvSpPr>
        <p:spPr>
          <a:xfrm>
            <a:off x="918134" y="2555249"/>
            <a:ext cx="1035118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b="1" spc="-150" dirty="0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BRIF FORMAT</a:t>
            </a:r>
            <a:r>
              <a:rPr lang="en-US" sz="6600" b="1" spc="-150" dirty="0">
                <a:latin typeface="Calibri"/>
                <a:ea typeface="+mj-ea"/>
                <a:cs typeface="Calibri"/>
              </a:rPr>
              <a:t> </a:t>
            </a:r>
            <a:r>
              <a:rPr lang="en-US" sz="6600" b="1" spc="-150" dirty="0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PENGUMPULAN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b="1" spc="-150" dirty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AKHIR KARYA MINGGU KE-14</a:t>
            </a:r>
          </a:p>
        </p:txBody>
      </p:sp>
    </p:spTree>
    <p:extLst>
      <p:ext uri="{BB962C8B-B14F-4D97-AF65-F5344CB8AC3E}">
        <p14:creationId xmlns:p14="http://schemas.microsoft.com/office/powerpoint/2010/main" val="1960733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5CE0DA-3AB1-46F9-925D-B24882B3159D}"/>
              </a:ext>
            </a:extLst>
          </p:cNvPr>
          <p:cNvSpPr txBox="1"/>
          <p:nvPr/>
        </p:nvSpPr>
        <p:spPr>
          <a:xfrm>
            <a:off x="3046863" y="3247746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id-ID" sz="1800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8D13A6-1063-40F6-BA0B-9171DB8F4CFF}"/>
              </a:ext>
            </a:extLst>
          </p:cNvPr>
          <p:cNvSpPr/>
          <p:nvPr/>
        </p:nvSpPr>
        <p:spPr>
          <a:xfrm>
            <a:off x="387576" y="106442"/>
            <a:ext cx="1880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TEKNIK CETAK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A1B98F-32EA-4E1B-8C4C-16D3ED4A9537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837A0DF-9AD8-4432-8F46-D9C80CB10879}"/>
              </a:ext>
            </a:extLst>
          </p:cNvPr>
          <p:cNvSpPr>
            <a:spLocks noGrp="1"/>
          </p:cNvSpPr>
          <p:nvPr/>
        </p:nvSpPr>
        <p:spPr bwMode="auto">
          <a:xfrm>
            <a:off x="556146" y="475774"/>
            <a:ext cx="11276463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FILE PDF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100" b="1" dirty="0">
              <a:solidFill>
                <a:srgbClr val="FF0000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2100" dirty="0" err="1">
                <a:solidFill>
                  <a:schemeClr val="bg1"/>
                </a:solidFill>
              </a:rPr>
              <a:t>Ukuran</a:t>
            </a:r>
            <a:r>
              <a:rPr lang="en-US" sz="2100" dirty="0">
                <a:solidFill>
                  <a:schemeClr val="bg1"/>
                </a:solidFill>
              </a:rPr>
              <a:t> /format A4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2100" dirty="0">
                <a:solidFill>
                  <a:schemeClr val="bg1"/>
                </a:solidFill>
              </a:rPr>
              <a:t>Media </a:t>
            </a:r>
            <a:r>
              <a:rPr lang="en-US" sz="2100" dirty="0" err="1">
                <a:solidFill>
                  <a:schemeClr val="bg1"/>
                </a:solidFill>
              </a:rPr>
              <a:t>kaos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atau</a:t>
            </a:r>
            <a:r>
              <a:rPr lang="en-US" sz="2100" dirty="0">
                <a:solidFill>
                  <a:schemeClr val="bg1"/>
                </a:solidFill>
              </a:rPr>
              <a:t> tote bag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2100" dirty="0" err="1">
                <a:solidFill>
                  <a:schemeClr val="bg1"/>
                </a:solidFill>
              </a:rPr>
              <a:t>Susunan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halaman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sbb</a:t>
            </a:r>
            <a:r>
              <a:rPr lang="en-US" sz="2100" dirty="0">
                <a:solidFill>
                  <a:schemeClr val="bg1"/>
                </a:solidFill>
              </a:rPr>
              <a:t>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100" dirty="0">
                <a:solidFill>
                  <a:schemeClr val="bg1"/>
                </a:solidFill>
              </a:rPr>
              <a:t>	Hal. 1      : Cover/</a:t>
            </a:r>
            <a:r>
              <a:rPr lang="en-US" sz="2100" dirty="0" err="1">
                <a:solidFill>
                  <a:schemeClr val="bg1"/>
                </a:solidFill>
              </a:rPr>
              <a:t>Sampul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Bebas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buat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sekeren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mungkin</a:t>
            </a:r>
            <a:r>
              <a:rPr lang="en-US" sz="1600" dirty="0">
                <a:solidFill>
                  <a:schemeClr val="bg1"/>
                </a:solidFill>
              </a:rPr>
              <a:t>  </a:t>
            </a:r>
            <a:r>
              <a:rPr lang="en-US" sz="1600" dirty="0" err="1">
                <a:solidFill>
                  <a:schemeClr val="bg1"/>
                </a:solidFill>
              </a:rPr>
              <a:t>wajib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kelas,NIM</a:t>
            </a:r>
            <a:r>
              <a:rPr lang="en-US" sz="1600" dirty="0">
                <a:solidFill>
                  <a:schemeClr val="bg1"/>
                </a:solidFill>
              </a:rPr>
              <a:t>, &amp; </a:t>
            </a:r>
            <a:r>
              <a:rPr lang="en-US" sz="1600" dirty="0" err="1">
                <a:solidFill>
                  <a:schemeClr val="bg1"/>
                </a:solidFill>
              </a:rPr>
              <a:t>nama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100" dirty="0">
                <a:solidFill>
                  <a:schemeClr val="bg1"/>
                </a:solidFill>
              </a:rPr>
              <a:t>	Hal. 2-4  : </a:t>
            </a:r>
            <a:r>
              <a:rPr lang="en-US" sz="2100" dirty="0" err="1">
                <a:solidFill>
                  <a:schemeClr val="bg1"/>
                </a:solidFill>
              </a:rPr>
              <a:t>Foto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hasil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akhir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 SABLON TRASNFER PAPER </a:t>
            </a:r>
            <a:r>
              <a:rPr lang="en-US" sz="1500" dirty="0">
                <a:solidFill>
                  <a:schemeClr val="bg1"/>
                </a:solidFill>
              </a:rPr>
              <a:t>(</a:t>
            </a:r>
            <a:r>
              <a:rPr lang="en-US" sz="1500" dirty="0" err="1">
                <a:solidFill>
                  <a:schemeClr val="bg1"/>
                </a:solidFill>
              </a:rPr>
              <a:t>dalam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berbagai</a:t>
            </a:r>
            <a:r>
              <a:rPr lang="en-US" sz="1500" dirty="0">
                <a:solidFill>
                  <a:schemeClr val="bg1"/>
                </a:solidFill>
              </a:rPr>
              <a:t> angle. 1 </a:t>
            </a:r>
            <a:r>
              <a:rPr lang="en-US" sz="1500" dirty="0" err="1">
                <a:solidFill>
                  <a:schemeClr val="bg1"/>
                </a:solidFill>
              </a:rPr>
              <a:t>foto</a:t>
            </a:r>
            <a:r>
              <a:rPr lang="en-US" sz="1500" dirty="0">
                <a:solidFill>
                  <a:schemeClr val="bg1"/>
                </a:solidFill>
              </a:rPr>
              <a:t> = 1 </a:t>
            </a:r>
            <a:r>
              <a:rPr lang="en-US" sz="1500" dirty="0" err="1">
                <a:solidFill>
                  <a:schemeClr val="bg1"/>
                </a:solidFill>
              </a:rPr>
              <a:t>halaman</a:t>
            </a:r>
            <a:r>
              <a:rPr lang="en-US" sz="1500" dirty="0">
                <a:solidFill>
                  <a:schemeClr val="bg1"/>
                </a:solidFill>
              </a:rPr>
              <a:t> full)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100" dirty="0">
                <a:solidFill>
                  <a:schemeClr val="bg1"/>
                </a:solidFill>
              </a:rPr>
              <a:t>	Hal. 5      : </a:t>
            </a:r>
            <a:r>
              <a:rPr lang="en-US" sz="2100" dirty="0" err="1">
                <a:solidFill>
                  <a:schemeClr val="bg1"/>
                </a:solidFill>
              </a:rPr>
              <a:t>Foto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anda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menggunakan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hasil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sablon</a:t>
            </a:r>
            <a:r>
              <a:rPr lang="en-US" sz="2100" dirty="0">
                <a:solidFill>
                  <a:schemeClr val="bg1"/>
                </a:solidFill>
              </a:rPr>
              <a:t> (medium </a:t>
            </a:r>
            <a:r>
              <a:rPr lang="en-US" sz="2100" dirty="0" err="1">
                <a:solidFill>
                  <a:schemeClr val="bg1"/>
                </a:solidFill>
              </a:rPr>
              <a:t>atau</a:t>
            </a:r>
            <a:r>
              <a:rPr lang="en-US" sz="2100" dirty="0">
                <a:solidFill>
                  <a:schemeClr val="bg1"/>
                </a:solidFill>
              </a:rPr>
              <a:t> full body)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100" dirty="0">
                <a:solidFill>
                  <a:schemeClr val="bg1"/>
                </a:solidFill>
              </a:rPr>
              <a:t> 	HAL 6-7  : </a:t>
            </a:r>
            <a:r>
              <a:rPr lang="en-US" sz="2100" dirty="0" err="1">
                <a:solidFill>
                  <a:schemeClr val="bg1"/>
                </a:solidFill>
              </a:rPr>
              <a:t>Foto</a:t>
            </a:r>
            <a:r>
              <a:rPr lang="en-US" sz="2100" dirty="0">
                <a:solidFill>
                  <a:schemeClr val="bg1"/>
                </a:solidFill>
              </a:rPr>
              <a:t> Proses </a:t>
            </a:r>
            <a:r>
              <a:rPr lang="en-US" sz="2100" dirty="0" err="1">
                <a:solidFill>
                  <a:schemeClr val="bg1"/>
                </a:solidFill>
              </a:rPr>
              <a:t>Pembuatan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1500" dirty="0">
                <a:solidFill>
                  <a:schemeClr val="bg1"/>
                </a:solidFill>
              </a:rPr>
              <a:t>(</a:t>
            </a:r>
            <a:r>
              <a:rPr lang="en-US" sz="1500" dirty="0" err="1">
                <a:solidFill>
                  <a:schemeClr val="bg1"/>
                </a:solidFill>
              </a:rPr>
              <a:t>dalam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berbagai</a:t>
            </a:r>
            <a:r>
              <a:rPr lang="en-US" sz="1500" dirty="0">
                <a:solidFill>
                  <a:schemeClr val="bg1"/>
                </a:solidFill>
              </a:rPr>
              <a:t> proses. 1 </a:t>
            </a:r>
            <a:r>
              <a:rPr lang="en-US" sz="1500" dirty="0" err="1">
                <a:solidFill>
                  <a:schemeClr val="bg1"/>
                </a:solidFill>
              </a:rPr>
              <a:t>foto</a:t>
            </a:r>
            <a:r>
              <a:rPr lang="en-US" sz="1500" dirty="0">
                <a:solidFill>
                  <a:schemeClr val="bg1"/>
                </a:solidFill>
              </a:rPr>
              <a:t> = 1 </a:t>
            </a:r>
            <a:r>
              <a:rPr lang="en-US" sz="1500" dirty="0" err="1">
                <a:solidFill>
                  <a:schemeClr val="bg1"/>
                </a:solidFill>
              </a:rPr>
              <a:t>halaman</a:t>
            </a:r>
            <a:r>
              <a:rPr lang="en-US" sz="1500" dirty="0">
                <a:solidFill>
                  <a:schemeClr val="bg1"/>
                </a:solidFill>
              </a:rPr>
              <a:t> full)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100" dirty="0">
                <a:solidFill>
                  <a:schemeClr val="bg1"/>
                </a:solidFill>
              </a:rPr>
              <a:t>	Hal. 8      : </a:t>
            </a:r>
            <a:r>
              <a:rPr lang="en-US" sz="2100" dirty="0" err="1">
                <a:solidFill>
                  <a:schemeClr val="bg1"/>
                </a:solidFill>
              </a:rPr>
              <a:t>Foto</a:t>
            </a:r>
            <a:r>
              <a:rPr lang="en-US" sz="2100" dirty="0">
                <a:solidFill>
                  <a:schemeClr val="bg1"/>
                </a:solidFill>
              </a:rPr>
              <a:t>/Scan </a:t>
            </a:r>
            <a:r>
              <a:rPr lang="en-US" sz="2100" dirty="0" err="1">
                <a:solidFill>
                  <a:schemeClr val="bg1"/>
                </a:solidFill>
              </a:rPr>
              <a:t>Sketsa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1500" dirty="0">
                <a:solidFill>
                  <a:schemeClr val="bg1"/>
                </a:solidFill>
              </a:rPr>
              <a:t>(</a:t>
            </a:r>
            <a:r>
              <a:rPr lang="en-US" sz="1500" dirty="0" err="1">
                <a:solidFill>
                  <a:schemeClr val="bg1"/>
                </a:solidFill>
              </a:rPr>
              <a:t>jangan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buram</a:t>
            </a:r>
            <a:r>
              <a:rPr lang="en-US" sz="1500" dirty="0">
                <a:solidFill>
                  <a:schemeClr val="bg1"/>
                </a:solidFill>
              </a:rPr>
              <a:t>, noise, </a:t>
            </a:r>
            <a:r>
              <a:rPr lang="en-US" sz="1500" dirty="0" err="1">
                <a:solidFill>
                  <a:schemeClr val="bg1"/>
                </a:solidFill>
              </a:rPr>
              <a:t>lowres</a:t>
            </a:r>
            <a:r>
              <a:rPr lang="en-US" sz="1500" dirty="0">
                <a:solidFill>
                  <a:schemeClr val="bg1"/>
                </a:solidFill>
              </a:rPr>
              <a:t>, bocor </a:t>
            </a:r>
            <a:r>
              <a:rPr lang="en-US" sz="1500" dirty="0" err="1">
                <a:solidFill>
                  <a:schemeClr val="bg1"/>
                </a:solidFill>
              </a:rPr>
              <a:t>ada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bayangan</a:t>
            </a:r>
            <a:r>
              <a:rPr lang="en-US" sz="1500" dirty="0">
                <a:solidFill>
                  <a:schemeClr val="bg1"/>
                </a:solidFill>
              </a:rPr>
              <a:t>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100" dirty="0">
                <a:solidFill>
                  <a:schemeClr val="bg1"/>
                </a:solidFill>
              </a:rPr>
              <a:t>	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100" dirty="0" err="1">
                <a:solidFill>
                  <a:schemeClr val="bg1"/>
                </a:solidFill>
              </a:rPr>
              <a:t>Buat</a:t>
            </a:r>
            <a:r>
              <a:rPr lang="en-US" sz="2100" dirty="0">
                <a:solidFill>
                  <a:schemeClr val="bg1"/>
                </a:solidFill>
              </a:rPr>
              <a:t> layout </a:t>
            </a:r>
            <a:r>
              <a:rPr lang="en-US" sz="2100" dirty="0" err="1">
                <a:solidFill>
                  <a:schemeClr val="bg1"/>
                </a:solidFill>
              </a:rPr>
              <a:t>halaman</a:t>
            </a:r>
            <a:r>
              <a:rPr lang="en-US" sz="2100" dirty="0">
                <a:solidFill>
                  <a:schemeClr val="bg1"/>
                </a:solidFill>
              </a:rPr>
              <a:t> yang </a:t>
            </a:r>
            <a:r>
              <a:rPr lang="en-US" sz="2100" dirty="0" err="1">
                <a:solidFill>
                  <a:schemeClr val="bg1"/>
                </a:solidFill>
              </a:rPr>
              <a:t>rapih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1500" dirty="0">
                <a:solidFill>
                  <a:schemeClr val="bg1"/>
                </a:solidFill>
              </a:rPr>
              <a:t>(</a:t>
            </a:r>
            <a:r>
              <a:rPr lang="en-US" sz="1500" dirty="0" err="1">
                <a:solidFill>
                  <a:schemeClr val="bg1"/>
                </a:solidFill>
              </a:rPr>
              <a:t>tidak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asal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telpel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foto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karya</a:t>
            </a:r>
            <a:r>
              <a:rPr lang="en-US" sz="1500" dirty="0">
                <a:solidFill>
                  <a:schemeClr val="bg1"/>
                </a:solidFill>
              </a:rPr>
              <a:t> &amp; </a:t>
            </a:r>
            <a:r>
              <a:rPr lang="en-US" sz="1500" dirty="0" err="1">
                <a:solidFill>
                  <a:schemeClr val="bg1"/>
                </a:solidFill>
              </a:rPr>
              <a:t>foto</a:t>
            </a:r>
            <a:r>
              <a:rPr lang="en-US" sz="1500" dirty="0">
                <a:solidFill>
                  <a:schemeClr val="bg1"/>
                </a:solidFill>
              </a:rPr>
              <a:t> 1 </a:t>
            </a:r>
            <a:r>
              <a:rPr lang="en-US" sz="1500" dirty="0" err="1">
                <a:solidFill>
                  <a:schemeClr val="bg1"/>
                </a:solidFill>
              </a:rPr>
              <a:t>ukuran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yg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sama</a:t>
            </a:r>
            <a:r>
              <a:rPr lang="en-US" sz="1500" dirty="0">
                <a:solidFill>
                  <a:schemeClr val="bg1"/>
                </a:solidFill>
              </a:rPr>
              <a:t> pada </a:t>
            </a:r>
            <a:r>
              <a:rPr lang="en-US" sz="1500" dirty="0" err="1">
                <a:solidFill>
                  <a:schemeClr val="bg1"/>
                </a:solidFill>
              </a:rPr>
              <a:t>setiap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halaman</a:t>
            </a:r>
            <a:r>
              <a:rPr lang="en-US" sz="1500" dirty="0">
                <a:solidFill>
                  <a:schemeClr val="bg1"/>
                </a:solidFill>
              </a:rPr>
              <a:t>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100" dirty="0" err="1">
                <a:solidFill>
                  <a:schemeClr val="bg1"/>
                </a:solidFill>
              </a:rPr>
              <a:t>Buat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dalam</a:t>
            </a:r>
            <a:r>
              <a:rPr lang="en-US" sz="2100" dirty="0">
                <a:solidFill>
                  <a:schemeClr val="bg1"/>
                </a:solidFill>
              </a:rPr>
              <a:t> 1 file PDF </a:t>
            </a:r>
            <a:r>
              <a:rPr lang="en-US" sz="2100" dirty="0" err="1">
                <a:solidFill>
                  <a:schemeClr val="bg1"/>
                </a:solidFill>
              </a:rPr>
              <a:t>dgn</a:t>
            </a:r>
            <a:r>
              <a:rPr lang="en-US" sz="2100" dirty="0">
                <a:solidFill>
                  <a:schemeClr val="bg1"/>
                </a:solidFill>
              </a:rPr>
              <a:t> format : </a:t>
            </a:r>
            <a:r>
              <a:rPr lang="en-US" sz="2100" b="1" dirty="0" err="1">
                <a:solidFill>
                  <a:schemeClr val="bg1"/>
                </a:solidFill>
              </a:rPr>
              <a:t>Kls_NIM_Nama</a:t>
            </a:r>
            <a:r>
              <a:rPr lang="en-US" sz="2100" dirty="0">
                <a:solidFill>
                  <a:schemeClr val="bg1"/>
                </a:solidFill>
              </a:rPr>
              <a:t>.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100" dirty="0" err="1">
                <a:solidFill>
                  <a:schemeClr val="bg1"/>
                </a:solidFill>
              </a:rPr>
              <a:t>Maks</a:t>
            </a:r>
            <a:r>
              <a:rPr lang="en-US" sz="2100" dirty="0">
                <a:solidFill>
                  <a:schemeClr val="bg1"/>
                </a:solidFill>
              </a:rPr>
              <a:t>. </a:t>
            </a:r>
            <a:r>
              <a:rPr lang="en-US" sz="2100" dirty="0" err="1">
                <a:solidFill>
                  <a:schemeClr val="bg1"/>
                </a:solidFill>
              </a:rPr>
              <a:t>Berat</a:t>
            </a:r>
            <a:r>
              <a:rPr lang="en-US" sz="2100" dirty="0">
                <a:solidFill>
                  <a:schemeClr val="bg1"/>
                </a:solidFill>
              </a:rPr>
              <a:t> file 5 MB. </a:t>
            </a:r>
            <a:r>
              <a:rPr lang="en-US" sz="2100" dirty="0" err="1">
                <a:solidFill>
                  <a:schemeClr val="bg1"/>
                </a:solidFill>
              </a:rPr>
              <a:t>Gunakan</a:t>
            </a:r>
            <a:r>
              <a:rPr lang="en-US" sz="2100" dirty="0">
                <a:solidFill>
                  <a:schemeClr val="bg1"/>
                </a:solidFill>
              </a:rPr>
              <a:t> Compressed </a:t>
            </a:r>
            <a:r>
              <a:rPr lang="en-US" sz="2100" dirty="0" err="1">
                <a:solidFill>
                  <a:schemeClr val="bg1"/>
                </a:solidFill>
              </a:rPr>
              <a:t>jika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perlu</a:t>
            </a:r>
            <a:r>
              <a:rPr lang="en-US" sz="2100" dirty="0">
                <a:solidFill>
                  <a:schemeClr val="bg1"/>
                </a:solidFill>
              </a:rPr>
              <a:t>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100" dirty="0" err="1">
                <a:solidFill>
                  <a:schemeClr val="bg1"/>
                </a:solidFill>
              </a:rPr>
              <a:t>Pengumpulan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dilakukan</a:t>
            </a:r>
            <a:r>
              <a:rPr lang="en-US" sz="2100" dirty="0">
                <a:solidFill>
                  <a:schemeClr val="bg1"/>
                </a:solidFill>
              </a:rPr>
              <a:t> di </a:t>
            </a:r>
            <a:r>
              <a:rPr lang="en-US" sz="2100" dirty="0" err="1">
                <a:solidFill>
                  <a:schemeClr val="bg1"/>
                </a:solidFill>
              </a:rPr>
              <a:t>grup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kelas</a:t>
            </a:r>
            <a:r>
              <a:rPr lang="en-US" sz="2100" dirty="0">
                <a:solidFill>
                  <a:schemeClr val="bg1"/>
                </a:solidFill>
              </a:rPr>
              <a:t> pada jam </a:t>
            </a:r>
            <a:r>
              <a:rPr lang="en-US" sz="2100" dirty="0" err="1">
                <a:solidFill>
                  <a:schemeClr val="bg1"/>
                </a:solidFill>
              </a:rPr>
              <a:t>Perkuliahan</a:t>
            </a:r>
            <a:endParaRPr lang="en-US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465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5CE0DA-3AB1-46F9-925D-B24882B3159D}"/>
              </a:ext>
            </a:extLst>
          </p:cNvPr>
          <p:cNvSpPr txBox="1"/>
          <p:nvPr/>
        </p:nvSpPr>
        <p:spPr>
          <a:xfrm>
            <a:off x="3046863" y="3247746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id-ID" sz="1800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8D13A6-1063-40F6-BA0B-9171DB8F4CFF}"/>
              </a:ext>
            </a:extLst>
          </p:cNvPr>
          <p:cNvSpPr/>
          <p:nvPr/>
        </p:nvSpPr>
        <p:spPr>
          <a:xfrm>
            <a:off x="387576" y="106442"/>
            <a:ext cx="1880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TEKNIK CETAK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A1B98F-32EA-4E1B-8C4C-16D3ED4A9537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AB66CD-0928-4D1C-9767-3B5D7B29CD17}"/>
              </a:ext>
            </a:extLst>
          </p:cNvPr>
          <p:cNvSpPr txBox="1"/>
          <p:nvPr/>
        </p:nvSpPr>
        <p:spPr>
          <a:xfrm>
            <a:off x="704972" y="2339827"/>
            <a:ext cx="1044524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	</a:t>
            </a:r>
            <a:endParaRPr lang="en-US" sz="28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chemeClr val="bg1"/>
                </a:solidFill>
              </a:rPr>
              <a:t>Pengumpulan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tugas</a:t>
            </a:r>
            <a:r>
              <a:rPr lang="en-US" sz="2800" b="1" dirty="0">
                <a:solidFill>
                  <a:schemeClr val="bg1"/>
                </a:solidFill>
              </a:rPr>
              <a:t> paling </a:t>
            </a:r>
            <a:r>
              <a:rPr lang="en-US" sz="2800" b="1" dirty="0" err="1">
                <a:solidFill>
                  <a:schemeClr val="bg1"/>
                </a:solidFill>
              </a:rPr>
              <a:t>telat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hari</a:t>
            </a:r>
            <a:r>
              <a:rPr lang="en-US" sz="2800" b="1">
                <a:solidFill>
                  <a:schemeClr val="bg1"/>
                </a:solidFill>
              </a:rPr>
              <a:t> </a:t>
            </a:r>
            <a:r>
              <a:rPr lang="en-US" sz="2800" b="1">
                <a:solidFill>
                  <a:srgbClr val="FFC000"/>
                </a:solidFill>
              </a:rPr>
              <a:t>SABTU,16 </a:t>
            </a:r>
            <a:r>
              <a:rPr lang="en-US" sz="2800" b="1" dirty="0">
                <a:solidFill>
                  <a:srgbClr val="FFC000"/>
                </a:solidFill>
              </a:rPr>
              <a:t>JANUARI 2021 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FFC000"/>
                </a:solidFill>
              </a:rPr>
              <a:t>jam 12.00 </a:t>
            </a:r>
          </a:p>
          <a:p>
            <a:pPr algn="ctr">
              <a:defRPr/>
            </a:pPr>
            <a:endParaRPr lang="en-US" sz="2800" b="1" dirty="0">
              <a:solidFill>
                <a:srgbClr val="FFC000"/>
              </a:solidFill>
            </a:endParaRPr>
          </a:p>
          <a:p>
            <a:pPr algn="ctr">
              <a:defRPr/>
            </a:pPr>
            <a:r>
              <a:rPr lang="en-US" sz="2800" b="1" dirty="0">
                <a:solidFill>
                  <a:srgbClr val="FFC000"/>
                </a:solidFill>
              </a:rPr>
              <a:t>(</a:t>
            </a:r>
            <a:r>
              <a:rPr lang="en-US" sz="2800" b="1" dirty="0" err="1">
                <a:solidFill>
                  <a:srgbClr val="FFC000"/>
                </a:solidFill>
              </a:rPr>
              <a:t>Pengumpulan</a:t>
            </a:r>
            <a:r>
              <a:rPr lang="en-US" sz="2800" b="1" dirty="0">
                <a:solidFill>
                  <a:srgbClr val="FFC000"/>
                </a:solidFill>
              </a:rPr>
              <a:t> TUGAS </a:t>
            </a:r>
            <a:r>
              <a:rPr lang="en-US" sz="2800" b="1" dirty="0" err="1">
                <a:solidFill>
                  <a:srgbClr val="FFC000"/>
                </a:solidFill>
              </a:rPr>
              <a:t>merupakan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prasarat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untuk</a:t>
            </a:r>
            <a:r>
              <a:rPr lang="en-US" sz="2800" b="1" dirty="0">
                <a:solidFill>
                  <a:srgbClr val="FFC000"/>
                </a:solidFill>
              </a:rPr>
              <a:t> ABSEN </a:t>
            </a:r>
            <a:r>
              <a:rPr lang="en-US" sz="2800" b="1" dirty="0" err="1">
                <a:solidFill>
                  <a:srgbClr val="FFC000"/>
                </a:solidFill>
              </a:rPr>
              <a:t>pertemuan</a:t>
            </a:r>
            <a:r>
              <a:rPr lang="en-US" sz="2800" b="1" dirty="0">
                <a:solidFill>
                  <a:srgbClr val="FFC000"/>
                </a:solidFill>
              </a:rPr>
              <a:t> ke-14)</a:t>
            </a:r>
          </a:p>
        </p:txBody>
      </p:sp>
    </p:spTree>
    <p:extLst>
      <p:ext uri="{BB962C8B-B14F-4D97-AF65-F5344CB8AC3E}">
        <p14:creationId xmlns:p14="http://schemas.microsoft.com/office/powerpoint/2010/main" val="24867320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5CE0DA-3AB1-46F9-925D-B24882B3159D}"/>
              </a:ext>
            </a:extLst>
          </p:cNvPr>
          <p:cNvSpPr txBox="1"/>
          <p:nvPr/>
        </p:nvSpPr>
        <p:spPr>
          <a:xfrm>
            <a:off x="3046863" y="3247746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id-ID" sz="1800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8D13A6-1063-40F6-BA0B-9171DB8F4CFF}"/>
              </a:ext>
            </a:extLst>
          </p:cNvPr>
          <p:cNvSpPr/>
          <p:nvPr/>
        </p:nvSpPr>
        <p:spPr>
          <a:xfrm>
            <a:off x="387576" y="106442"/>
            <a:ext cx="1880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TEKNIK CETAK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A1B98F-32EA-4E1B-8C4C-16D3ED4A9537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D3D092-F3FA-4F71-93EE-D09424E91B7B}"/>
              </a:ext>
            </a:extLst>
          </p:cNvPr>
          <p:cNvSpPr txBox="1"/>
          <p:nvPr/>
        </p:nvSpPr>
        <p:spPr>
          <a:xfrm>
            <a:off x="2622076" y="2367171"/>
            <a:ext cx="694329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US" sz="6600" b="1" dirty="0">
                <a:solidFill>
                  <a:schemeClr val="bg1"/>
                </a:solidFill>
                <a:latin typeface="Okta Bold" panose="00000800000000000000" pitchFamily="50" charset="0"/>
              </a:rPr>
              <a:t>SELAMAT </a:t>
            </a:r>
            <a:r>
              <a:rPr lang="en-US" sz="6600" b="1" dirty="0">
                <a:solidFill>
                  <a:srgbClr val="FF0000"/>
                </a:solidFill>
                <a:latin typeface="Okta Bold" panose="00000800000000000000" pitchFamily="50" charset="0"/>
              </a:rPr>
              <a:t>MENGERJAKAN</a:t>
            </a:r>
            <a:endParaRPr lang="id-ID" sz="6600" dirty="0">
              <a:solidFill>
                <a:srgbClr val="FF0000"/>
              </a:solidFill>
              <a:latin typeface="Okta Bold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4459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3934</TotalTime>
  <Words>247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Okta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Ganjar Miftahuddin</dc:creator>
  <cp:lastModifiedBy>Ganjar Miftahuddin</cp:lastModifiedBy>
  <cp:revision>197</cp:revision>
  <dcterms:created xsi:type="dcterms:W3CDTF">2019-12-02T15:17:46Z</dcterms:created>
  <dcterms:modified xsi:type="dcterms:W3CDTF">2021-01-12T02:33:45Z</dcterms:modified>
</cp:coreProperties>
</file>