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845DD8-0049-42EC-887C-F18252DCB13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1558E29-AFE9-470A-B57C-6FB6C58307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0375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nn-NO" dirty="0" smtClean="0"/>
              <a:t>Nilai dan Vektor Eigen Suatu Matriks</a:t>
            </a:r>
            <a:br>
              <a:rPr lang="nn-NO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49006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5562600" cy="421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893" y="838200"/>
            <a:ext cx="849376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3819525" cy="56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4267199" cy="55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bujur</a:t>
            </a:r>
            <a:r>
              <a:rPr lang="en-US" dirty="0" smtClean="0"/>
              <a:t> </a:t>
            </a:r>
            <a:r>
              <a:rPr lang="en-US" dirty="0" err="1" smtClean="0"/>
              <a:t>sangkar</a:t>
            </a:r>
            <a:r>
              <a:rPr lang="en-US" dirty="0" smtClean="0"/>
              <a:t>, </a:t>
            </a:r>
            <a:r>
              <a:rPr lang="en-US" dirty="0" err="1" smtClean="0"/>
              <a:t>dikali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,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sedimikian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perkalian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skalar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Eigen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Eigen.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848225" cy="514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1118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886201" cy="5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5410200" cy="34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1"/>
            <a:ext cx="869144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67" y="990600"/>
            <a:ext cx="842631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575098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6165314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4295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58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Soal dan Pembahasan Nilai dan Vektor Eigen Suatu Matriks </vt:lpstr>
      <vt:lpstr>Teori </vt:lpstr>
      <vt:lpstr>Teori </vt:lpstr>
      <vt:lpstr>Soal 1</vt:lpstr>
      <vt:lpstr>Soal 2</vt:lpstr>
      <vt:lpstr>Slide 6</vt:lpstr>
      <vt:lpstr>Slide 7</vt:lpstr>
      <vt:lpstr>Soal 3</vt:lpstr>
      <vt:lpstr>Slide 9</vt:lpstr>
      <vt:lpstr>Soal 4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Soal dan Pembahasan Nilai dan Vektor Eigen Suatu Matriks </dc:title>
  <dc:creator>Asus</dc:creator>
  <cp:lastModifiedBy>Asus</cp:lastModifiedBy>
  <cp:revision>2</cp:revision>
  <dcterms:created xsi:type="dcterms:W3CDTF">2021-01-12T03:44:46Z</dcterms:created>
  <dcterms:modified xsi:type="dcterms:W3CDTF">2021-01-12T04:07:39Z</dcterms:modified>
</cp:coreProperties>
</file>