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3"/>
  </p:notesMasterIdLst>
  <p:handoutMasterIdLst>
    <p:handoutMasterId r:id="rId24"/>
  </p:handoutMasterIdLst>
  <p:sldIdLst>
    <p:sldId id="256"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266" r:id="rId22"/>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89842" autoAdjust="0"/>
  </p:normalViewPr>
  <p:slideViewPr>
    <p:cSldViewPr snapToGrid="0" showGuides="1">
      <p:cViewPr varScale="1">
        <p:scale>
          <a:sx n="63" d="100"/>
          <a:sy n="63" d="100"/>
        </p:scale>
        <p:origin x="900" y="60"/>
      </p:cViewPr>
      <p:guideLst>
        <p:guide orient="horz" pos="2160"/>
        <p:guide pos="3840"/>
      </p:guideLst>
    </p:cSldViewPr>
  </p:slideViewPr>
  <p:notesTextViewPr>
    <p:cViewPr>
      <p:scale>
        <a:sx n="1" d="1"/>
        <a:sy n="1" d="1"/>
      </p:scale>
      <p:origin x="0" y="0"/>
    </p:cViewPr>
  </p:notesTextViewPr>
  <p:notesViewPr>
    <p:cSldViewPr snapToGrid="0" showGuides="1">
      <p:cViewPr varScale="1">
        <p:scale>
          <a:sx n="90" d="100"/>
          <a:sy n="90"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E520D69-B2A6-4651-85F3-992158983495}" type="datetime1">
              <a:rPr lang="en-GB" smtClean="0"/>
              <a:t>03/04/2020</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en-GB" smtClean="0"/>
              <a:t>‹#›</a:t>
            </a:fld>
            <a:endParaRPr lang="en-GB"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10B0BC-5F5A-4563-8D5F-5EBE8705E78B}" type="datetime1">
              <a:rPr lang="en-GB" noProof="0" smtClean="0"/>
              <a:pPr/>
              <a:t>03/04/2020</a:t>
            </a:fld>
            <a:endParaRPr lang="en-GB"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A3C37BE-C303-496D-B5CD-85F2937540FC}" type="slidenum">
              <a:rPr lang="en-GB" noProof="0" smtClean="0"/>
              <a:t>‹#›</a:t>
            </a:fld>
            <a:endParaRPr lang="en-GB" noProof="0"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0A3C37BE-C303-496D-B5CD-85F2937540FC}" type="slidenum">
              <a:rPr lang="en-GB" smtClean="0"/>
              <a:t>1</a:t>
            </a:fld>
            <a:endParaRPr lang="en-GB" dirty="0"/>
          </a:p>
        </p:txBody>
      </p:sp>
    </p:spTree>
    <p:extLst>
      <p:ext uri="{BB962C8B-B14F-4D97-AF65-F5344CB8AC3E}">
        <p14:creationId xmlns:p14="http://schemas.microsoft.com/office/powerpoint/2010/main" val="234242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3"/>
          <p:cNvSpPr>
            <a:spLocks noGrp="1"/>
          </p:cNvSpPr>
          <p:nvPr>
            <p:ph type="sldNum" sz="quarter" idx="11"/>
          </p:nvPr>
        </p:nvSpPr>
        <p:spPr/>
        <p:txBody>
          <a:bodyPr/>
          <a:lstStyle/>
          <a:p>
            <a:pPr rtl="0"/>
            <a:fld id="{0A3C37BE-C303-496D-B5CD-85F2937540FC}" type="slidenum">
              <a:rPr lang="en-GB" smtClean="0"/>
              <a:t>18</a:t>
            </a:fld>
            <a:endParaRPr lang="en-GB" dirty="0"/>
          </a:p>
        </p:txBody>
      </p:sp>
    </p:spTree>
    <p:extLst>
      <p:ext uri="{BB962C8B-B14F-4D97-AF65-F5344CB8AC3E}">
        <p14:creationId xmlns:p14="http://schemas.microsoft.com/office/powerpoint/2010/main" val="186923119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p:cNvSpPr>
            <a:spLocks noGrp="1"/>
          </p:cNvSpPr>
          <p:nvPr>
            <p:ph type="ctrTitle"/>
          </p:nvPr>
        </p:nvSpPr>
        <p:spPr>
          <a:xfrm>
            <a:off x="1104900" y="2292094"/>
            <a:ext cx="10096500" cy="2219691"/>
          </a:xfrm>
        </p:spPr>
        <p:txBody>
          <a:bodyPr rtlCol="0" anchor="ctr">
            <a:normAutofit/>
          </a:bodyPr>
          <a:lstStyle>
            <a:lvl1pPr algn="l">
              <a:defRPr sz="4400" cap="all" baseline="0"/>
            </a:lvl1pPr>
          </a:lstStyle>
          <a:p>
            <a:pPr rtl="0"/>
            <a:r>
              <a:rPr lang="en-US" noProof="0"/>
              <a:t>Click to edit Master title style</a:t>
            </a:r>
            <a:endParaRPr lang="en-GB" noProof="0" dirty="0"/>
          </a:p>
        </p:txBody>
      </p:sp>
      <p:sp>
        <p:nvSpPr>
          <p:cNvPr id="3" name="Subtitle 2"/>
          <p:cNvSpPr>
            <a:spLocks noGrp="1"/>
          </p:cNvSpPr>
          <p:nvPr>
            <p:ph type="subTitle" idx="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dirty="0"/>
          </a:p>
        </p:txBody>
      </p:sp>
      <p:sp>
        <p:nvSpPr>
          <p:cNvPr id="4" name="Date Placeholder 3"/>
          <p:cNvSpPr>
            <a:spLocks noGrp="1"/>
          </p:cNvSpPr>
          <p:nvPr>
            <p:ph type="dt" sz="half" idx="10"/>
          </p:nvPr>
        </p:nvSpPr>
        <p:spPr/>
        <p:txBody>
          <a:bodyPr rtlCol="0"/>
          <a:lstStyle>
            <a:lvl1pPr>
              <a:defRPr>
                <a:solidFill>
                  <a:schemeClr val="tx1">
                    <a:lumMod val="20000"/>
                    <a:lumOff val="80000"/>
                  </a:schemeClr>
                </a:solidFill>
              </a:defRPr>
            </a:lvl1pPr>
          </a:lstStyle>
          <a:p>
            <a:fld id="{22B4CE67-49A1-4954-B535-D011B21685D9}" type="datetime1">
              <a:rPr lang="en-GB" noProof="0" smtClean="0"/>
              <a:pPr/>
              <a:t>03/04/2020</a:t>
            </a:fld>
            <a:endParaRPr lang="en-GB" noProof="0" dirty="0"/>
          </a:p>
        </p:txBody>
      </p:sp>
      <p:sp>
        <p:nvSpPr>
          <p:cNvPr id="5" name="Footer Placeholder 4"/>
          <p:cNvSpPr>
            <a:spLocks noGrp="1"/>
          </p:cNvSpPr>
          <p:nvPr>
            <p:ph type="ftr" sz="quarter" idx="11"/>
          </p:nvPr>
        </p:nvSpPr>
        <p:spPr/>
        <p:txBody>
          <a:bodyPr rtlCol="0"/>
          <a:lstStyle>
            <a:lvl1pPr>
              <a:defRPr>
                <a:solidFill>
                  <a:schemeClr val="tx1">
                    <a:lumMod val="20000"/>
                    <a:lumOff val="80000"/>
                  </a:schemeClr>
                </a:solidFill>
              </a:defRPr>
            </a:lvl1pPr>
          </a:lstStyle>
          <a:p>
            <a:endParaRPr lang="en-GB" noProof="0" dirty="0"/>
          </a:p>
        </p:txBody>
      </p:sp>
      <p:sp>
        <p:nvSpPr>
          <p:cNvPr id="6" name="Slide Number Placeholder 5"/>
          <p:cNvSpPr>
            <a:spLocks noGrp="1"/>
          </p:cNvSpPr>
          <p:nvPr>
            <p:ph type="sldNum" sz="quarter" idx="12"/>
          </p:nvPr>
        </p:nvSpPr>
        <p:spPr/>
        <p:txBody>
          <a:bodyPr rtlCol="0"/>
          <a:lstStyle>
            <a:lvl1pPr>
              <a:defRPr>
                <a:solidFill>
                  <a:schemeClr val="tx1">
                    <a:lumMod val="20000"/>
                    <a:lumOff val="80000"/>
                  </a:schemeClr>
                </a:solidFill>
              </a:defRPr>
            </a:lvl1pPr>
          </a:lstStyle>
          <a:p>
            <a:fld id="{0FF54DE5-C571-48E8-A5BC-B369434E2F44}" type="slidenum">
              <a:rPr lang="en-GB" noProof="0" smtClean="0"/>
              <a:pPr/>
              <a:t>‹#›</a:t>
            </a:fld>
            <a:endParaRPr lang="en-GB" noProof="0" dirty="0"/>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b"/>
          <a:lstStyle>
            <a:lvl1pPr>
              <a:defRPr sz="3200"/>
            </a:lvl1pPr>
          </a:lstStyle>
          <a:p>
            <a:pPr rtl="0"/>
            <a:r>
              <a:rPr lang="en-US" noProof="0"/>
              <a:t>Click to edit Master title style</a:t>
            </a:r>
            <a:endParaRPr lang="en-GB" noProof="0" dirty="0"/>
          </a:p>
        </p:txBody>
      </p:sp>
      <p:sp>
        <p:nvSpPr>
          <p:cNvPr id="3" name="Picture Placeholder 2"/>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dirty="0"/>
          </a:p>
        </p:txBody>
      </p:sp>
      <p:sp>
        <p:nvSpPr>
          <p:cNvPr id="4" name="Text Placeholder 3"/>
          <p:cNvSpPr>
            <a:spLocks noGrp="1"/>
          </p:cNvSpPr>
          <p:nvPr>
            <p:ph type="body" sz="half" idx="2"/>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Edit Master text styles</a:t>
            </a:r>
          </a:p>
        </p:txBody>
      </p:sp>
      <p:sp>
        <p:nvSpPr>
          <p:cNvPr id="5" name="Date Placeholder 4"/>
          <p:cNvSpPr>
            <a:spLocks noGrp="1"/>
          </p:cNvSpPr>
          <p:nvPr>
            <p:ph type="dt" sz="half" idx="10"/>
          </p:nvPr>
        </p:nvSpPr>
        <p:spPr/>
        <p:txBody>
          <a:bodyPr rtlCol="0"/>
          <a:lstStyle>
            <a:lvl1pPr>
              <a:defRPr/>
            </a:lvl1pPr>
          </a:lstStyle>
          <a:p>
            <a:fld id="{EA17A61D-7B9C-429F-ACCF-69D4850EF890}" type="datetime1">
              <a:rPr lang="en-GB" noProof="0" smtClean="0"/>
              <a:pPr/>
              <a:t>03/04/2020</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p:txBody>
          <a:bodyPr vert="eaVert" rtlCol="0"/>
          <a:lstStyle/>
          <a:p>
            <a:pPr lvl="0" rtl="0"/>
            <a:r>
              <a:rPr lang="en-US" noProof="0"/>
              <a:t>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10"/>
          </p:nvPr>
        </p:nvSpPr>
        <p:spPr/>
        <p:txBody>
          <a:bodyPr rtlCol="0"/>
          <a:lstStyle>
            <a:lvl1pPr>
              <a:defRPr/>
            </a:lvl1pPr>
          </a:lstStyle>
          <a:p>
            <a:fld id="{6B0C9D9D-358B-4B6B-9CB9-B14223D14AA3}" type="datetime1">
              <a:rPr lang="en-GB" noProof="0" smtClean="0"/>
              <a:pPr/>
              <a:t>03/04/2020</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rtlCol="0"/>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a:xfrm>
            <a:off x="1104900" y="365125"/>
            <a:ext cx="8098896" cy="5811838"/>
          </a:xfrm>
        </p:spPr>
        <p:txBody>
          <a:bodyPr vert="eaVert" rtlCol="0"/>
          <a:lstStyle/>
          <a:p>
            <a:pPr lvl="0" rtl="0"/>
            <a:r>
              <a:rPr lang="en-US" noProof="0"/>
              <a:t>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10"/>
          </p:nvPr>
        </p:nvSpPr>
        <p:spPr/>
        <p:txBody>
          <a:bodyPr rtlCol="0"/>
          <a:lstStyle>
            <a:lvl1pPr>
              <a:defRPr/>
            </a:lvl1pPr>
          </a:lstStyle>
          <a:p>
            <a:fld id="{74F5FE40-BBFB-4CB9-AAA5-59BD3AE478A7}" type="datetime1">
              <a:rPr lang="en-GB" noProof="0" smtClean="0"/>
              <a:pPr/>
              <a:t>03/04/2020</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0FF54DE5-C571-48E8-A5BC-B369434E2F44}" type="slidenum">
              <a:rPr lang="en-GB" noProof="0" smtClean="0"/>
              <a:t>‹#›</a:t>
            </a:fld>
            <a:endParaRPr lang="en-GB" noProof="0" dirty="0"/>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Content Placeholder 2"/>
          <p:cNvSpPr>
            <a:spLocks noGrp="1"/>
          </p:cNvSpPr>
          <p:nvPr>
            <p:ph idx="1"/>
          </p:nvPr>
        </p:nvSpPr>
        <p:spPr/>
        <p:txBody>
          <a:bodyPr rtlCol="0"/>
          <a:lstStyle/>
          <a:p>
            <a:pPr lvl="0" rtl="0"/>
            <a:r>
              <a:rPr lang="en-US" noProof="0"/>
              <a:t>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10"/>
          </p:nvPr>
        </p:nvSpPr>
        <p:spPr/>
        <p:txBody>
          <a:bodyPr rtlCol="0"/>
          <a:lstStyle>
            <a:lvl1pPr>
              <a:defRPr/>
            </a:lvl1pPr>
          </a:lstStyle>
          <a:p>
            <a:fld id="{45A2EB74-D6DB-40B9-8AC8-BA8DD588C21F}" type="datetime1">
              <a:rPr lang="en-GB" noProof="0" smtClean="0"/>
              <a:pPr/>
              <a:t>03/04/2020</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p:cNvSpPr>
            <a:spLocks noGrp="1"/>
          </p:cNvSpPr>
          <p:nvPr>
            <p:ph type="ctrTitle"/>
          </p:nvPr>
        </p:nvSpPr>
        <p:spPr>
          <a:xfrm>
            <a:off x="1104900" y="2292094"/>
            <a:ext cx="5734050" cy="2219691"/>
          </a:xfrm>
        </p:spPr>
        <p:txBody>
          <a:bodyPr rtlCol="0" anchor="ctr">
            <a:normAutofit/>
          </a:bodyPr>
          <a:lstStyle>
            <a:lvl1pPr algn="l">
              <a:defRPr sz="4400" cap="all" baseline="0"/>
            </a:lvl1pPr>
          </a:lstStyle>
          <a:p>
            <a:pPr rtl="0"/>
            <a:r>
              <a:rPr lang="en-US" noProof="0"/>
              <a:t>Click to edit Master title style</a:t>
            </a:r>
            <a:endParaRPr lang="en-GB" noProof="0" dirty="0"/>
          </a:p>
        </p:txBody>
      </p:sp>
      <p:sp>
        <p:nvSpPr>
          <p:cNvPr id="3" name="Subtitle 2"/>
          <p:cNvSpPr>
            <a:spLocks noGrp="1"/>
          </p:cNvSpPr>
          <p:nvPr>
            <p:ph type="subTitle" idx="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dirty="0"/>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n-US" noProof="0"/>
              <a:t>Click icon to add picture</a:t>
            </a:r>
            <a:endParaRPr lang="en-GB" noProof="0" dirty="0"/>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en-GB" sz="1200" b="1" i="1" noProof="0" dirty="0">
                <a:latin typeface="Arial" pitchFamily="34" charset="0"/>
                <a:cs typeface="Arial" pitchFamily="34" charset="0"/>
              </a:rPr>
              <a:t>NOTE:</a:t>
            </a:r>
          </a:p>
          <a:p>
            <a:pPr rtl="0"/>
            <a:r>
              <a:rPr lang="en-GB" sz="1200" i="1" noProof="0" dirty="0">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Edit Master text styles</a:t>
            </a:r>
          </a:p>
        </p:txBody>
      </p:sp>
      <p:sp>
        <p:nvSpPr>
          <p:cNvPr id="4" name="Date Placeholder 3"/>
          <p:cNvSpPr>
            <a:spLocks noGrp="1"/>
          </p:cNvSpPr>
          <p:nvPr>
            <p:ph type="dt" sz="half" idx="10"/>
          </p:nvPr>
        </p:nvSpPr>
        <p:spPr/>
        <p:txBody>
          <a:bodyPr rtlCol="0"/>
          <a:lstStyle>
            <a:lvl1pPr>
              <a:defRPr/>
            </a:lvl1pPr>
          </a:lstStyle>
          <a:p>
            <a:fld id="{3CBF5231-8870-441E-8E82-3BE95C2D4F16}" type="datetime1">
              <a:rPr lang="en-GB" noProof="0" smtClean="0"/>
              <a:pPr/>
              <a:t>03/04/2020</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0FF54DE5-C571-48E8-A5BC-B369434E2F44}" type="slidenum">
              <a:rPr lang="en-GB" noProof="0" smtClean="0"/>
              <a:t>‹#›</a:t>
            </a:fld>
            <a:endParaRPr lang="en-GB" noProof="0" dirty="0"/>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Content Placeholder 2"/>
          <p:cNvSpPr>
            <a:spLocks noGrp="1"/>
          </p:cNvSpPr>
          <p:nvPr>
            <p:ph sz="half" idx="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en-US" noProof="0"/>
              <a:t>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Content Placeholder 3"/>
          <p:cNvSpPr>
            <a:spLocks noGrp="1"/>
          </p:cNvSpPr>
          <p:nvPr>
            <p:ph sz="half" idx="2"/>
          </p:nvPr>
        </p:nvSpPr>
        <p:spPr>
          <a:xfrm>
            <a:off x="6172200" y="1600200"/>
            <a:ext cx="4914900" cy="4571999"/>
          </a:xfrm>
        </p:spPr>
        <p:txBody>
          <a:bodyPr rtlCol="0"/>
          <a:lstStyle>
            <a:lvl5pPr>
              <a:defRPr/>
            </a:lvl5pPr>
            <a:lvl6pPr>
              <a:defRPr/>
            </a:lvl6pPr>
            <a:lvl7pPr>
              <a:defRPr/>
            </a:lvl7pPr>
            <a:lvl8pPr>
              <a:defRPr/>
            </a:lvl8pPr>
          </a:lstStyle>
          <a:p>
            <a:pPr lvl="0" rtl="0"/>
            <a:r>
              <a:rPr lang="en-US" noProof="0"/>
              <a:t>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Date Placeholder 4"/>
          <p:cNvSpPr>
            <a:spLocks noGrp="1"/>
          </p:cNvSpPr>
          <p:nvPr>
            <p:ph type="dt" sz="half" idx="10"/>
          </p:nvPr>
        </p:nvSpPr>
        <p:spPr/>
        <p:txBody>
          <a:bodyPr rtlCol="0"/>
          <a:lstStyle>
            <a:lvl1pPr>
              <a:defRPr/>
            </a:lvl1pPr>
          </a:lstStyle>
          <a:p>
            <a:fld id="{70E5344F-59C3-4858-8571-433797DFCF9E}" type="datetime1">
              <a:rPr lang="en-GB" noProof="0" smtClean="0"/>
              <a:pPr/>
              <a:t>03/04/2020</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Text Placeholder 2"/>
          <p:cNvSpPr>
            <a:spLocks noGrp="1"/>
          </p:cNvSpPr>
          <p:nvPr>
            <p:ph type="body" idx="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Edit Master text styles</a:t>
            </a:r>
          </a:p>
        </p:txBody>
      </p:sp>
      <p:sp>
        <p:nvSpPr>
          <p:cNvPr id="4" name="Content Placeholder 3"/>
          <p:cNvSpPr>
            <a:spLocks noGrp="1"/>
          </p:cNvSpPr>
          <p:nvPr>
            <p:ph sz="half" idx="2"/>
          </p:nvPr>
        </p:nvSpPr>
        <p:spPr>
          <a:xfrm>
            <a:off x="1104900" y="2424112"/>
            <a:ext cx="4919472" cy="3748088"/>
          </a:xfrm>
        </p:spPr>
        <p:txBody>
          <a:bodyPr rtlCol="0"/>
          <a:lstStyle/>
          <a:p>
            <a:pPr lvl="0" rtl="0"/>
            <a:r>
              <a:rPr lang="en-US" noProof="0"/>
              <a:t>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Text Placeholder 4"/>
          <p:cNvSpPr>
            <a:spLocks noGrp="1"/>
          </p:cNvSpPr>
          <p:nvPr>
            <p:ph type="body" sz="quarter" idx="3"/>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Edit Master text styles</a:t>
            </a:r>
          </a:p>
        </p:txBody>
      </p:sp>
      <p:sp>
        <p:nvSpPr>
          <p:cNvPr id="6" name="Content Placeholder 5"/>
          <p:cNvSpPr>
            <a:spLocks noGrp="1"/>
          </p:cNvSpPr>
          <p:nvPr>
            <p:ph sz="quarter" idx="4"/>
          </p:nvPr>
        </p:nvSpPr>
        <p:spPr>
          <a:xfrm>
            <a:off x="6166110" y="2424112"/>
            <a:ext cx="4919472" cy="3748088"/>
          </a:xfrm>
        </p:spPr>
        <p:txBody>
          <a:bodyPr rtlCol="0"/>
          <a:lstStyle/>
          <a:p>
            <a:pPr lvl="0" rtl="0"/>
            <a:r>
              <a:rPr lang="en-US" noProof="0"/>
              <a:t>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7" name="Date Placeholder 6"/>
          <p:cNvSpPr>
            <a:spLocks noGrp="1"/>
          </p:cNvSpPr>
          <p:nvPr>
            <p:ph type="dt" sz="half" idx="10"/>
          </p:nvPr>
        </p:nvSpPr>
        <p:spPr/>
        <p:txBody>
          <a:bodyPr rtlCol="0"/>
          <a:lstStyle>
            <a:lvl1pPr>
              <a:defRPr/>
            </a:lvl1pPr>
          </a:lstStyle>
          <a:p>
            <a:fld id="{77B145EF-5566-469D-AEC4-BEBCB09EDC55}" type="datetime1">
              <a:rPr lang="en-GB" noProof="0" smtClean="0"/>
              <a:pPr/>
              <a:t>03/04/2020</a:t>
            </a:fld>
            <a:endParaRPr lang="en-GB" noProof="0" dirty="0"/>
          </a:p>
        </p:txBody>
      </p:sp>
      <p:sp>
        <p:nvSpPr>
          <p:cNvPr id="8" name="Footer Placeholder 7"/>
          <p:cNvSpPr>
            <a:spLocks noGrp="1"/>
          </p:cNvSpPr>
          <p:nvPr>
            <p:ph type="ftr" sz="quarter" idx="11"/>
          </p:nvPr>
        </p:nvSpPr>
        <p:spPr/>
        <p:txBody>
          <a:bodyPr rtlCol="0"/>
          <a:lstStyle/>
          <a:p>
            <a:pPr rtl="0"/>
            <a:endParaRPr lang="en-GB" noProof="0" dirty="0"/>
          </a:p>
        </p:txBody>
      </p:sp>
      <p:sp>
        <p:nvSpPr>
          <p:cNvPr id="9" name="Slide Number Placeholder 8"/>
          <p:cNvSpPr>
            <a:spLocks noGrp="1"/>
          </p:cNvSpPr>
          <p:nvPr>
            <p:ph type="sldNum" sz="quarter" idx="12"/>
          </p:nvPr>
        </p:nvSpPr>
        <p:spPr/>
        <p:txBody>
          <a:bodyPr rtlCol="0"/>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Date Placeholder 2"/>
          <p:cNvSpPr>
            <a:spLocks noGrp="1"/>
          </p:cNvSpPr>
          <p:nvPr>
            <p:ph type="dt" sz="half" idx="10"/>
          </p:nvPr>
        </p:nvSpPr>
        <p:spPr/>
        <p:txBody>
          <a:bodyPr rtlCol="0"/>
          <a:lstStyle>
            <a:lvl1pPr>
              <a:defRPr/>
            </a:lvl1pPr>
          </a:lstStyle>
          <a:p>
            <a:fld id="{FE16BA12-8505-4D9F-A29D-C64373B3BF05}" type="datetime1">
              <a:rPr lang="en-GB" noProof="0" smtClean="0"/>
              <a:pPr/>
              <a:t>03/04/2020</a:t>
            </a:fld>
            <a:endParaRPr lang="en-GB" noProof="0" dirty="0"/>
          </a:p>
        </p:txBody>
      </p:sp>
      <p:sp>
        <p:nvSpPr>
          <p:cNvPr id="4" name="Footer Placeholder 3"/>
          <p:cNvSpPr>
            <a:spLocks noGrp="1"/>
          </p:cNvSpPr>
          <p:nvPr>
            <p:ph type="ftr" sz="quarter" idx="11"/>
          </p:nvPr>
        </p:nvSpPr>
        <p:spPr/>
        <p:txBody>
          <a:bodyPr rtlCol="0"/>
          <a:lstStyle/>
          <a:p>
            <a:pPr rtl="0"/>
            <a:endParaRPr lang="en-GB" noProof="0" dirty="0"/>
          </a:p>
        </p:txBody>
      </p:sp>
      <p:sp>
        <p:nvSpPr>
          <p:cNvPr id="5" name="Slide Number Placeholder 4"/>
          <p:cNvSpPr>
            <a:spLocks noGrp="1"/>
          </p:cNvSpPr>
          <p:nvPr>
            <p:ph type="sldNum" sz="quarter" idx="12"/>
          </p:nvPr>
        </p:nvSpPr>
        <p:spPr/>
        <p:txBody>
          <a:bodyPr rtlCol="0"/>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a:lvl1pPr>
          </a:lstStyle>
          <a:p>
            <a:fld id="{770D8CA9-C44B-4D4A-A5C1-973DB36DB758}" type="datetime1">
              <a:rPr lang="en-GB" noProof="0" smtClean="0"/>
              <a:pPr/>
              <a:t>03/04/2020</a:t>
            </a:fld>
            <a:endParaRPr lang="en-GB" noProof="0" dirty="0"/>
          </a:p>
        </p:txBody>
      </p:sp>
      <p:sp>
        <p:nvSpPr>
          <p:cNvPr id="3" name="Footer Placeholder 2"/>
          <p:cNvSpPr>
            <a:spLocks noGrp="1"/>
          </p:cNvSpPr>
          <p:nvPr>
            <p:ph type="ftr" sz="quarter" idx="11"/>
          </p:nvPr>
        </p:nvSpPr>
        <p:spPr/>
        <p:txBody>
          <a:bodyPr rtlCol="0"/>
          <a:lstStyle/>
          <a:p>
            <a:pPr rtl="0"/>
            <a:endParaRPr lang="en-GB" noProof="0" dirty="0"/>
          </a:p>
        </p:txBody>
      </p:sp>
      <p:sp>
        <p:nvSpPr>
          <p:cNvPr id="4" name="Slide Number Placeholder 3"/>
          <p:cNvSpPr>
            <a:spLocks noGrp="1"/>
          </p:cNvSpPr>
          <p:nvPr>
            <p:ph type="sldNum" sz="quarter" idx="12"/>
          </p:nvPr>
        </p:nvSpPr>
        <p:spPr/>
        <p:txBody>
          <a:bodyPr rtlCol="0"/>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b"/>
          <a:lstStyle>
            <a:lvl1pPr>
              <a:defRPr sz="3200"/>
            </a:lvl1pPr>
          </a:lstStyle>
          <a:p>
            <a:pPr rtl="0"/>
            <a:r>
              <a:rPr lang="en-US" noProof="0"/>
              <a:t>Click to edit Master title style</a:t>
            </a:r>
            <a:endParaRPr lang="en-GB" noProof="0" dirty="0"/>
          </a:p>
        </p:txBody>
      </p:sp>
      <p:sp>
        <p:nvSpPr>
          <p:cNvPr id="3" name="Content Placeholder 2"/>
          <p:cNvSpPr>
            <a:spLocks noGrp="1"/>
          </p:cNvSpPr>
          <p:nvPr>
            <p:ph idx="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n-US" noProof="0"/>
              <a:t>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Text Placeholder 3"/>
          <p:cNvSpPr>
            <a:spLocks noGrp="1"/>
          </p:cNvSpPr>
          <p:nvPr>
            <p:ph type="body" sz="half" idx="2"/>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Edit Master text styles</a:t>
            </a:r>
          </a:p>
        </p:txBody>
      </p:sp>
      <p:sp>
        <p:nvSpPr>
          <p:cNvPr id="5" name="Date Placeholder 4"/>
          <p:cNvSpPr>
            <a:spLocks noGrp="1"/>
          </p:cNvSpPr>
          <p:nvPr>
            <p:ph type="dt" sz="half" idx="10"/>
          </p:nvPr>
        </p:nvSpPr>
        <p:spPr/>
        <p:txBody>
          <a:bodyPr rtlCol="0"/>
          <a:lstStyle>
            <a:lvl1pPr>
              <a:defRPr/>
            </a:lvl1pPr>
          </a:lstStyle>
          <a:p>
            <a:fld id="{1224CF92-45F0-4F21-AF38-1A81E82CAE2B}" type="datetime1">
              <a:rPr lang="en-GB" noProof="0" smtClean="0"/>
              <a:pPr/>
              <a:t>03/04/2020</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en-US" noProof="0"/>
              <a:t>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75000"/>
                  </a:schemeClr>
                </a:solidFill>
              </a:defRPr>
            </a:lvl1pPr>
          </a:lstStyle>
          <a:p>
            <a:fld id="{2FEB5231-77C7-46B6-AE08-DF88FFC67703}" type="datetime1">
              <a:rPr lang="en-GB" noProof="0" smtClean="0"/>
              <a:pPr/>
              <a:t>03/04/2020</a:t>
            </a:fld>
            <a:endParaRPr lang="en-GB" noProof="0" dirty="0"/>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75000"/>
                  </a:schemeClr>
                </a:solidFill>
              </a:defRPr>
            </a:lvl1pPr>
          </a:lstStyle>
          <a:p>
            <a:endParaRPr lang="en-GB" noProof="0" dirty="0"/>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75000"/>
                  </a:schemeClr>
                </a:solidFill>
              </a:defRPr>
            </a:lvl1pPr>
          </a:lstStyle>
          <a:p>
            <a:fld id="{0FF54DE5-C571-48E8-A5BC-B369434E2F44}" type="slidenum">
              <a:rPr lang="en-GB" noProof="0" smtClean="0"/>
              <a:pPr/>
              <a:t>‹#›</a:t>
            </a:fld>
            <a:endParaRPr lang="en-GB" noProof="0" dirty="0"/>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84639" y="2484121"/>
            <a:ext cx="6423314" cy="3035140"/>
          </a:xfrm>
        </p:spPr>
        <p:txBody>
          <a:bodyPr rtlCol="0" anchor="ctr">
            <a:normAutofit fontScale="90000"/>
          </a:bodyPr>
          <a:lstStyle/>
          <a:p>
            <a:pPr algn="ctr" rtl="0"/>
            <a:r>
              <a:rPr lang="id-ID"/>
              <a:t>Bahasa indonesia</a:t>
            </a:r>
            <a:r>
              <a:rPr lang="id-ID" sz="800"/>
              <a:t> </a:t>
            </a:r>
            <a:br>
              <a:rPr lang="id-ID" sz="800"/>
            </a:br>
            <a:br>
              <a:rPr lang="id-ID"/>
            </a:br>
            <a:r>
              <a:rPr lang="id-ID" sz="2700"/>
              <a:t>EJAAN:</a:t>
            </a:r>
            <a:br>
              <a:rPr lang="id-ID" sz="2700"/>
            </a:br>
            <a:r>
              <a:rPr lang="id-ID" sz="2700"/>
              <a:t>tanda baca</a:t>
            </a:r>
            <a:br>
              <a:rPr lang="id-ID" sz="1600"/>
            </a:br>
            <a:br>
              <a:rPr lang="id-ID" sz="2400"/>
            </a:br>
            <a:br>
              <a:rPr lang="id-ID" sz="2400"/>
            </a:br>
            <a:br>
              <a:rPr lang="id-ID" sz="2400"/>
            </a:br>
            <a:br>
              <a:rPr lang="id-ID" sz="2400"/>
            </a:br>
            <a:r>
              <a:rPr lang="id-ID" sz="2400" b="1" cap="none">
                <a:solidFill>
                  <a:srgbClr val="00B0F0"/>
                </a:solidFill>
                <a:latin typeface="Arial" panose="020B0604020202020204" pitchFamily="34" charset="0"/>
                <a:cs typeface="Arial" panose="020B0604020202020204" pitchFamily="34" charset="0"/>
              </a:rPr>
              <a:t>Taufik Setyadi Aras, M.Hum.</a:t>
            </a:r>
            <a:br>
              <a:rPr lang="id-ID" sz="2400" b="1" cap="none">
                <a:solidFill>
                  <a:srgbClr val="00B0F0"/>
                </a:solidFill>
                <a:latin typeface="Arial" panose="020B0604020202020204" pitchFamily="34" charset="0"/>
                <a:cs typeface="Arial" panose="020B0604020202020204" pitchFamily="34" charset="0"/>
              </a:rPr>
            </a:br>
            <a:endParaRPr lang="en-US" sz="1600" b="1" dirty="0">
              <a:solidFill>
                <a:srgbClr val="00B0F0"/>
              </a:solidFill>
              <a:latin typeface="Arial" panose="020B0604020202020204" pitchFamily="34" charset="0"/>
              <a:cs typeface="Arial" panose="020B0604020202020204" pitchFamily="34" charset="0"/>
            </a:endParaRPr>
          </a:p>
        </p:txBody>
      </p:sp>
      <p:sp>
        <p:nvSpPr>
          <p:cNvPr id="7" name="Subtitle 6"/>
          <p:cNvSpPr>
            <a:spLocks noGrp="1"/>
          </p:cNvSpPr>
          <p:nvPr>
            <p:ph type="subTitle" idx="1"/>
          </p:nvPr>
        </p:nvSpPr>
        <p:spPr>
          <a:xfrm>
            <a:off x="1908639" y="5881051"/>
            <a:ext cx="4187361" cy="271775"/>
          </a:xfrm>
        </p:spPr>
        <p:txBody>
          <a:bodyPr rtlCol="0">
            <a:normAutofit fontScale="85000" lnSpcReduction="20000"/>
          </a:bodyPr>
          <a:lstStyle/>
          <a:p>
            <a:pPr rtl="0"/>
            <a:r>
              <a:rPr lang="id-ID">
                <a:solidFill>
                  <a:schemeClr val="bg1"/>
                </a:solidFill>
              </a:rPr>
              <a:t>UNIVERSITAS KOMPUTER INDONESIA</a:t>
            </a:r>
            <a:endParaRPr lang="en-US" dirty="0">
              <a:solidFill>
                <a:schemeClr val="bg1"/>
              </a:solidFill>
            </a:endParaRPr>
          </a:p>
        </p:txBody>
      </p:sp>
      <p:pic>
        <p:nvPicPr>
          <p:cNvPr id="4" name="Picture Placeholder 3" descr="Open book on table, blurred shelves of books in background" title="Sample Picture"/>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9C754-FA33-48A2-A59D-278988E5D111}"/>
              </a:ext>
            </a:extLst>
          </p:cNvPr>
          <p:cNvSpPr>
            <a:spLocks noGrp="1"/>
          </p:cNvSpPr>
          <p:nvPr>
            <p:ph type="title"/>
          </p:nvPr>
        </p:nvSpPr>
        <p:spPr/>
        <p:txBody>
          <a:bodyPr/>
          <a:lstStyle/>
          <a:p>
            <a:r>
              <a:rPr lang="id-ID"/>
              <a:t>Pemakaian Tanda Seru ( ! )</a:t>
            </a:r>
          </a:p>
        </p:txBody>
      </p:sp>
      <p:sp>
        <p:nvSpPr>
          <p:cNvPr id="3" name="Content Placeholder 2">
            <a:extLst>
              <a:ext uri="{FF2B5EF4-FFF2-40B4-BE49-F238E27FC236}">
                <a16:creationId xmlns:a16="http://schemas.microsoft.com/office/drawing/2014/main" id="{9B02D0F2-C110-4730-B60F-1098E063C052}"/>
              </a:ext>
            </a:extLst>
          </p:cNvPr>
          <p:cNvSpPr>
            <a:spLocks noGrp="1"/>
          </p:cNvSpPr>
          <p:nvPr>
            <p:ph idx="1"/>
          </p:nvPr>
        </p:nvSpPr>
        <p:spPr/>
        <p:txBody>
          <a:bodyPr/>
          <a:lstStyle/>
          <a:p>
            <a:r>
              <a:rPr lang="id-ID"/>
              <a:t>Dipakai untuk mengakhiri ungkapan atau pernyataan yang berupa seruan atau perintah.</a:t>
            </a:r>
          </a:p>
        </p:txBody>
      </p:sp>
      <p:sp>
        <p:nvSpPr>
          <p:cNvPr id="4" name="Date Placeholder 3">
            <a:extLst>
              <a:ext uri="{FF2B5EF4-FFF2-40B4-BE49-F238E27FC236}">
                <a16:creationId xmlns:a16="http://schemas.microsoft.com/office/drawing/2014/main" id="{E1F10135-5370-4A49-AE0E-0CA6D4F497D0}"/>
              </a:ext>
            </a:extLst>
          </p:cNvPr>
          <p:cNvSpPr>
            <a:spLocks noGrp="1"/>
          </p:cNvSpPr>
          <p:nvPr>
            <p:ph type="dt" sz="half" idx="10"/>
          </p:nvPr>
        </p:nvSpPr>
        <p:spPr/>
        <p:txBody>
          <a:bodyPr/>
          <a:lstStyle/>
          <a:p>
            <a:fld id="{45A2EB74-D6DB-40B9-8AC8-BA8DD588C21F}" type="datetime1">
              <a:rPr lang="en-GB" noProof="0" smtClean="0"/>
              <a:pPr/>
              <a:t>03/04/2020</a:t>
            </a:fld>
            <a:endParaRPr lang="en-GB" noProof="0" dirty="0"/>
          </a:p>
        </p:txBody>
      </p:sp>
    </p:spTree>
    <p:extLst>
      <p:ext uri="{BB962C8B-B14F-4D97-AF65-F5344CB8AC3E}">
        <p14:creationId xmlns:p14="http://schemas.microsoft.com/office/powerpoint/2010/main" val="250109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C302E-226C-4C00-9F6F-8A0D06DF6FD0}"/>
              </a:ext>
            </a:extLst>
          </p:cNvPr>
          <p:cNvSpPr>
            <a:spLocks noGrp="1"/>
          </p:cNvSpPr>
          <p:nvPr>
            <p:ph type="title"/>
          </p:nvPr>
        </p:nvSpPr>
        <p:spPr/>
        <p:txBody>
          <a:bodyPr/>
          <a:lstStyle/>
          <a:p>
            <a:r>
              <a:rPr lang="id-ID"/>
              <a:t>Pemakaian Tanda Elipsis ( .... )</a:t>
            </a:r>
          </a:p>
        </p:txBody>
      </p:sp>
      <p:sp>
        <p:nvSpPr>
          <p:cNvPr id="3" name="Content Placeholder 2">
            <a:extLst>
              <a:ext uri="{FF2B5EF4-FFF2-40B4-BE49-F238E27FC236}">
                <a16:creationId xmlns:a16="http://schemas.microsoft.com/office/drawing/2014/main" id="{DF168906-33AD-4F52-B2CB-99F3E665AC18}"/>
              </a:ext>
            </a:extLst>
          </p:cNvPr>
          <p:cNvSpPr>
            <a:spLocks noGrp="1"/>
          </p:cNvSpPr>
          <p:nvPr>
            <p:ph idx="1"/>
          </p:nvPr>
        </p:nvSpPr>
        <p:spPr/>
        <p:txBody>
          <a:bodyPr/>
          <a:lstStyle/>
          <a:p>
            <a:r>
              <a:rPr lang="id-ID"/>
              <a:t>Dipakai dalam kalimat yang terputus-putus.</a:t>
            </a:r>
          </a:p>
          <a:p>
            <a:r>
              <a:rPr lang="id-ID"/>
              <a:t>Dipakai untuk menunjukkan bahwa suatu kalimat atau naskah ada bagian yang dihilangkan.</a:t>
            </a:r>
          </a:p>
          <a:p>
            <a:endParaRPr lang="id-ID"/>
          </a:p>
        </p:txBody>
      </p:sp>
      <p:sp>
        <p:nvSpPr>
          <p:cNvPr id="4" name="Date Placeholder 3">
            <a:extLst>
              <a:ext uri="{FF2B5EF4-FFF2-40B4-BE49-F238E27FC236}">
                <a16:creationId xmlns:a16="http://schemas.microsoft.com/office/drawing/2014/main" id="{817DBAA0-01D8-44D9-8182-B0BF2FF37C54}"/>
              </a:ext>
            </a:extLst>
          </p:cNvPr>
          <p:cNvSpPr>
            <a:spLocks noGrp="1"/>
          </p:cNvSpPr>
          <p:nvPr>
            <p:ph type="dt" sz="half" idx="10"/>
          </p:nvPr>
        </p:nvSpPr>
        <p:spPr/>
        <p:txBody>
          <a:bodyPr/>
          <a:lstStyle/>
          <a:p>
            <a:fld id="{45A2EB74-D6DB-40B9-8AC8-BA8DD588C21F}" type="datetime1">
              <a:rPr lang="en-GB" noProof="0" smtClean="0"/>
              <a:pPr/>
              <a:t>03/04/2020</a:t>
            </a:fld>
            <a:endParaRPr lang="en-GB" noProof="0" dirty="0"/>
          </a:p>
        </p:txBody>
      </p:sp>
    </p:spTree>
    <p:extLst>
      <p:ext uri="{BB962C8B-B14F-4D97-AF65-F5344CB8AC3E}">
        <p14:creationId xmlns:p14="http://schemas.microsoft.com/office/powerpoint/2010/main" val="139567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8D2D4-7F4C-4C9C-8A2A-82F7E9C1CB7B}"/>
              </a:ext>
            </a:extLst>
          </p:cNvPr>
          <p:cNvSpPr>
            <a:spLocks noGrp="1"/>
          </p:cNvSpPr>
          <p:nvPr>
            <p:ph type="title"/>
          </p:nvPr>
        </p:nvSpPr>
        <p:spPr/>
        <p:txBody>
          <a:bodyPr/>
          <a:lstStyle/>
          <a:p>
            <a:r>
              <a:rPr lang="id-ID"/>
              <a:t>Pemakaian Tanda Petik ( “ ” )</a:t>
            </a:r>
          </a:p>
        </p:txBody>
      </p:sp>
      <p:sp>
        <p:nvSpPr>
          <p:cNvPr id="3" name="Content Placeholder 2">
            <a:extLst>
              <a:ext uri="{FF2B5EF4-FFF2-40B4-BE49-F238E27FC236}">
                <a16:creationId xmlns:a16="http://schemas.microsoft.com/office/drawing/2014/main" id="{B9635615-EE0D-41A7-AA3A-A895573DFF0C}"/>
              </a:ext>
            </a:extLst>
          </p:cNvPr>
          <p:cNvSpPr>
            <a:spLocks noGrp="1"/>
          </p:cNvSpPr>
          <p:nvPr>
            <p:ph idx="1"/>
          </p:nvPr>
        </p:nvSpPr>
        <p:spPr/>
        <p:txBody>
          <a:bodyPr/>
          <a:lstStyle/>
          <a:p>
            <a:r>
              <a:rPr lang="id-ID"/>
              <a:t>Untuk mengapit petikan langsung yang berasal dari pembicaraan.</a:t>
            </a:r>
          </a:p>
          <a:p>
            <a:r>
              <a:rPr lang="id-ID"/>
              <a:t>Untuk mengapit judul puisi, karangan, atau bab buku yang dipakai dalam kalimat.</a:t>
            </a:r>
          </a:p>
          <a:p>
            <a:r>
              <a:rPr lang="id-ID"/>
              <a:t>Untuk mengapit istilah ilmiah yang kurang dikenal atau kata yang mempunyai arti khusus.</a:t>
            </a:r>
          </a:p>
          <a:p>
            <a:r>
              <a:rPr lang="id-ID"/>
              <a:t>Dapat digunakan sebagai pengganti idem atau sda. atau kelompok kata di atasnya dalam penyajian yang berbentuk daftar.</a:t>
            </a:r>
          </a:p>
        </p:txBody>
      </p:sp>
      <p:sp>
        <p:nvSpPr>
          <p:cNvPr id="4" name="Date Placeholder 3">
            <a:extLst>
              <a:ext uri="{FF2B5EF4-FFF2-40B4-BE49-F238E27FC236}">
                <a16:creationId xmlns:a16="http://schemas.microsoft.com/office/drawing/2014/main" id="{D60E8B8D-6BD3-46F0-B5D6-177293778E19}"/>
              </a:ext>
            </a:extLst>
          </p:cNvPr>
          <p:cNvSpPr>
            <a:spLocks noGrp="1"/>
          </p:cNvSpPr>
          <p:nvPr>
            <p:ph type="dt" sz="half" idx="10"/>
          </p:nvPr>
        </p:nvSpPr>
        <p:spPr/>
        <p:txBody>
          <a:bodyPr/>
          <a:lstStyle/>
          <a:p>
            <a:fld id="{45A2EB74-D6DB-40B9-8AC8-BA8DD588C21F}" type="datetime1">
              <a:rPr lang="en-GB" noProof="0" smtClean="0"/>
              <a:pPr/>
              <a:t>03/04/2020</a:t>
            </a:fld>
            <a:endParaRPr lang="en-GB" noProof="0" dirty="0"/>
          </a:p>
        </p:txBody>
      </p:sp>
    </p:spTree>
    <p:extLst>
      <p:ext uri="{BB962C8B-B14F-4D97-AF65-F5344CB8AC3E}">
        <p14:creationId xmlns:p14="http://schemas.microsoft.com/office/powerpoint/2010/main" val="383585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5FFBB-008D-4E57-8D6B-AB2FAD7D1708}"/>
              </a:ext>
            </a:extLst>
          </p:cNvPr>
          <p:cNvSpPr>
            <a:spLocks noGrp="1"/>
          </p:cNvSpPr>
          <p:nvPr>
            <p:ph type="title"/>
          </p:nvPr>
        </p:nvSpPr>
        <p:spPr/>
        <p:txBody>
          <a:bodyPr/>
          <a:lstStyle/>
          <a:p>
            <a:r>
              <a:rPr lang="id-ID"/>
              <a:t>Pemakaian Tanda Petik tunggal ( ‘  ’ )</a:t>
            </a:r>
          </a:p>
        </p:txBody>
      </p:sp>
      <p:sp>
        <p:nvSpPr>
          <p:cNvPr id="3" name="Content Placeholder 2">
            <a:extLst>
              <a:ext uri="{FF2B5EF4-FFF2-40B4-BE49-F238E27FC236}">
                <a16:creationId xmlns:a16="http://schemas.microsoft.com/office/drawing/2014/main" id="{D56D1E8F-907B-4524-83F3-976B2864D5AA}"/>
              </a:ext>
            </a:extLst>
          </p:cNvPr>
          <p:cNvSpPr>
            <a:spLocks noGrp="1"/>
          </p:cNvSpPr>
          <p:nvPr>
            <p:ph idx="1"/>
          </p:nvPr>
        </p:nvSpPr>
        <p:spPr/>
        <p:txBody>
          <a:bodyPr/>
          <a:lstStyle/>
          <a:p>
            <a:r>
              <a:rPr lang="id-ID"/>
              <a:t>Untuk mengapit petikan yang terdapat dalam petikan lain.</a:t>
            </a:r>
          </a:p>
          <a:p>
            <a:r>
              <a:rPr lang="id-ID"/>
              <a:t>Mengapit makna kata atau ungkapan.</a:t>
            </a:r>
          </a:p>
          <a:p>
            <a:r>
              <a:rPr lang="id-ID"/>
              <a:t>Untuk mengapit makna, kata, atau ungkapan bahasa daerah dan bahasa asing</a:t>
            </a:r>
          </a:p>
        </p:txBody>
      </p:sp>
      <p:sp>
        <p:nvSpPr>
          <p:cNvPr id="4" name="Date Placeholder 3">
            <a:extLst>
              <a:ext uri="{FF2B5EF4-FFF2-40B4-BE49-F238E27FC236}">
                <a16:creationId xmlns:a16="http://schemas.microsoft.com/office/drawing/2014/main" id="{3A1B812A-08DE-4480-853C-09C7938F7333}"/>
              </a:ext>
            </a:extLst>
          </p:cNvPr>
          <p:cNvSpPr>
            <a:spLocks noGrp="1"/>
          </p:cNvSpPr>
          <p:nvPr>
            <p:ph type="dt" sz="half" idx="10"/>
          </p:nvPr>
        </p:nvSpPr>
        <p:spPr/>
        <p:txBody>
          <a:bodyPr/>
          <a:lstStyle/>
          <a:p>
            <a:fld id="{45A2EB74-D6DB-40B9-8AC8-BA8DD588C21F}" type="datetime1">
              <a:rPr lang="en-GB" noProof="0" smtClean="0"/>
              <a:pPr/>
              <a:t>03/04/2020</a:t>
            </a:fld>
            <a:endParaRPr lang="en-GB" noProof="0" dirty="0"/>
          </a:p>
        </p:txBody>
      </p:sp>
    </p:spTree>
    <p:extLst>
      <p:ext uri="{BB962C8B-B14F-4D97-AF65-F5344CB8AC3E}">
        <p14:creationId xmlns:p14="http://schemas.microsoft.com/office/powerpoint/2010/main" val="310814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918CA-1488-46DD-8E8C-2665FE042D54}"/>
              </a:ext>
            </a:extLst>
          </p:cNvPr>
          <p:cNvSpPr>
            <a:spLocks noGrp="1"/>
          </p:cNvSpPr>
          <p:nvPr>
            <p:ph type="title"/>
          </p:nvPr>
        </p:nvSpPr>
        <p:spPr/>
        <p:txBody>
          <a:bodyPr/>
          <a:lstStyle/>
          <a:p>
            <a:r>
              <a:rPr lang="id-ID"/>
              <a:t>Pemakaian Tanda Kurung ( () )</a:t>
            </a:r>
          </a:p>
        </p:txBody>
      </p:sp>
      <p:sp>
        <p:nvSpPr>
          <p:cNvPr id="3" name="Content Placeholder 2">
            <a:extLst>
              <a:ext uri="{FF2B5EF4-FFF2-40B4-BE49-F238E27FC236}">
                <a16:creationId xmlns:a16="http://schemas.microsoft.com/office/drawing/2014/main" id="{15E5EAD4-ED9F-4F6E-9B44-2CE9945B511B}"/>
              </a:ext>
            </a:extLst>
          </p:cNvPr>
          <p:cNvSpPr>
            <a:spLocks noGrp="1"/>
          </p:cNvSpPr>
          <p:nvPr>
            <p:ph idx="1"/>
          </p:nvPr>
        </p:nvSpPr>
        <p:spPr/>
        <p:txBody>
          <a:bodyPr/>
          <a:lstStyle/>
          <a:p>
            <a:r>
              <a:rPr lang="id-ID"/>
              <a:t>Untuk mengapit tambahan keterangan atau penjelasan.</a:t>
            </a:r>
          </a:p>
          <a:p>
            <a:r>
              <a:rPr lang="id-ID"/>
              <a:t>Untuk mengapit keterangan atau penjelasan yang ukan bagian utama kalimat.</a:t>
            </a:r>
          </a:p>
          <a:p>
            <a:r>
              <a:rPr lang="id-ID"/>
              <a:t>Untuk mengapit huruf atau kata yang kehadirannya di dalam teks dapat dihilangkan.</a:t>
            </a:r>
          </a:p>
          <a:p>
            <a:r>
              <a:rPr lang="id-ID"/>
              <a:t>Untuk mengapit angka atau huruf yang merinci urutan keterangan.</a:t>
            </a:r>
          </a:p>
          <a:p>
            <a:endParaRPr lang="id-ID"/>
          </a:p>
        </p:txBody>
      </p:sp>
      <p:sp>
        <p:nvSpPr>
          <p:cNvPr id="4" name="Date Placeholder 3">
            <a:extLst>
              <a:ext uri="{FF2B5EF4-FFF2-40B4-BE49-F238E27FC236}">
                <a16:creationId xmlns:a16="http://schemas.microsoft.com/office/drawing/2014/main" id="{FD6AAEC8-9174-4D05-B2F5-7FDBC290718D}"/>
              </a:ext>
            </a:extLst>
          </p:cNvPr>
          <p:cNvSpPr>
            <a:spLocks noGrp="1"/>
          </p:cNvSpPr>
          <p:nvPr>
            <p:ph type="dt" sz="half" idx="10"/>
          </p:nvPr>
        </p:nvSpPr>
        <p:spPr/>
        <p:txBody>
          <a:bodyPr/>
          <a:lstStyle/>
          <a:p>
            <a:fld id="{45A2EB74-D6DB-40B9-8AC8-BA8DD588C21F}" type="datetime1">
              <a:rPr lang="en-GB" noProof="0" smtClean="0"/>
              <a:pPr/>
              <a:t>03/04/2020</a:t>
            </a:fld>
            <a:endParaRPr lang="en-GB" noProof="0" dirty="0"/>
          </a:p>
        </p:txBody>
      </p:sp>
    </p:spTree>
    <p:extLst>
      <p:ext uri="{BB962C8B-B14F-4D97-AF65-F5344CB8AC3E}">
        <p14:creationId xmlns:p14="http://schemas.microsoft.com/office/powerpoint/2010/main" val="263403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9FA22-92BC-4BAB-84EA-1E63D0E45F49}"/>
              </a:ext>
            </a:extLst>
          </p:cNvPr>
          <p:cNvSpPr>
            <a:spLocks noGrp="1"/>
          </p:cNvSpPr>
          <p:nvPr>
            <p:ph type="title"/>
          </p:nvPr>
        </p:nvSpPr>
        <p:spPr/>
        <p:txBody>
          <a:bodyPr/>
          <a:lstStyle/>
          <a:p>
            <a:r>
              <a:rPr lang="id-ID"/>
              <a:t>Pemakaian Tanda Kurung Siku ( [ ] )</a:t>
            </a:r>
          </a:p>
        </p:txBody>
      </p:sp>
      <p:sp>
        <p:nvSpPr>
          <p:cNvPr id="3" name="Content Placeholder 2">
            <a:extLst>
              <a:ext uri="{FF2B5EF4-FFF2-40B4-BE49-F238E27FC236}">
                <a16:creationId xmlns:a16="http://schemas.microsoft.com/office/drawing/2014/main" id="{A529A782-BC9C-4F12-8D71-BCF2625429A4}"/>
              </a:ext>
            </a:extLst>
          </p:cNvPr>
          <p:cNvSpPr>
            <a:spLocks noGrp="1"/>
          </p:cNvSpPr>
          <p:nvPr>
            <p:ph idx="1"/>
          </p:nvPr>
        </p:nvSpPr>
        <p:spPr/>
        <p:txBody>
          <a:bodyPr/>
          <a:lstStyle/>
          <a:p>
            <a:r>
              <a:rPr lang="id-ID"/>
              <a:t>Untuk mengapit huruf, kata, atau kelompok kata sebagai koreksi tambahan pada kalimat atau bagian kalimat.</a:t>
            </a:r>
          </a:p>
          <a:p>
            <a:r>
              <a:rPr lang="id-ID"/>
              <a:t>Untuk mengapit keterangan dalam kalimat penjelas yang sudah bertanda kurung.</a:t>
            </a:r>
          </a:p>
          <a:p>
            <a:endParaRPr lang="id-ID"/>
          </a:p>
        </p:txBody>
      </p:sp>
      <p:sp>
        <p:nvSpPr>
          <p:cNvPr id="4" name="Date Placeholder 3">
            <a:extLst>
              <a:ext uri="{FF2B5EF4-FFF2-40B4-BE49-F238E27FC236}">
                <a16:creationId xmlns:a16="http://schemas.microsoft.com/office/drawing/2014/main" id="{B9F03189-8891-406A-9AA8-BADB6F8FD3DC}"/>
              </a:ext>
            </a:extLst>
          </p:cNvPr>
          <p:cNvSpPr>
            <a:spLocks noGrp="1"/>
          </p:cNvSpPr>
          <p:nvPr>
            <p:ph type="dt" sz="half" idx="10"/>
          </p:nvPr>
        </p:nvSpPr>
        <p:spPr/>
        <p:txBody>
          <a:bodyPr/>
          <a:lstStyle/>
          <a:p>
            <a:fld id="{45A2EB74-D6DB-40B9-8AC8-BA8DD588C21F}" type="datetime1">
              <a:rPr lang="en-GB" noProof="0" smtClean="0"/>
              <a:pPr/>
              <a:t>03/04/2020</a:t>
            </a:fld>
            <a:endParaRPr lang="en-GB" noProof="0" dirty="0"/>
          </a:p>
        </p:txBody>
      </p:sp>
    </p:spTree>
    <p:extLst>
      <p:ext uri="{BB962C8B-B14F-4D97-AF65-F5344CB8AC3E}">
        <p14:creationId xmlns:p14="http://schemas.microsoft.com/office/powerpoint/2010/main" val="21664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01756-A884-4F10-A19C-C6847A2A57F8}"/>
              </a:ext>
            </a:extLst>
          </p:cNvPr>
          <p:cNvSpPr>
            <a:spLocks noGrp="1"/>
          </p:cNvSpPr>
          <p:nvPr>
            <p:ph type="title"/>
          </p:nvPr>
        </p:nvSpPr>
        <p:spPr/>
        <p:txBody>
          <a:bodyPr/>
          <a:lstStyle/>
          <a:p>
            <a:r>
              <a:rPr lang="id-ID"/>
              <a:t>Pemakaian Tanda Garis Miring ( / )</a:t>
            </a:r>
          </a:p>
        </p:txBody>
      </p:sp>
      <p:sp>
        <p:nvSpPr>
          <p:cNvPr id="3" name="Content Placeholder 2">
            <a:extLst>
              <a:ext uri="{FF2B5EF4-FFF2-40B4-BE49-F238E27FC236}">
                <a16:creationId xmlns:a16="http://schemas.microsoft.com/office/drawing/2014/main" id="{0477E82E-6916-4020-A09F-FC4A2C36C462}"/>
              </a:ext>
            </a:extLst>
          </p:cNvPr>
          <p:cNvSpPr>
            <a:spLocks noGrp="1"/>
          </p:cNvSpPr>
          <p:nvPr>
            <p:ph idx="1"/>
          </p:nvPr>
        </p:nvSpPr>
        <p:spPr/>
        <p:txBody>
          <a:bodyPr/>
          <a:lstStyle/>
          <a:p>
            <a:r>
              <a:rPr lang="id-ID"/>
              <a:t>Dipakai dalam nomor surat, nomor pada alamat, dan penandaan masa satu tahun yang terbagi dalam dua tahun takwim atau tahun ajaran.</a:t>
            </a:r>
          </a:p>
          <a:p>
            <a:r>
              <a:rPr lang="id-ID"/>
              <a:t>Sebagai pengganti kata </a:t>
            </a:r>
            <a:r>
              <a:rPr lang="id-ID" i="1"/>
              <a:t>atau, tiap</a:t>
            </a:r>
            <a:r>
              <a:rPr lang="id-ID"/>
              <a:t>, dan </a:t>
            </a:r>
            <a:r>
              <a:rPr lang="id-ID" i="1"/>
              <a:t>ataupun</a:t>
            </a:r>
            <a:r>
              <a:rPr lang="id-ID"/>
              <a:t>.</a:t>
            </a:r>
          </a:p>
          <a:p>
            <a:r>
              <a:rPr lang="id-ID"/>
              <a:t>Dapat digunakan untuk membatasi penggalan-penggalam dalam kalimat untuk memudahkan pembacaan naskah.</a:t>
            </a:r>
          </a:p>
        </p:txBody>
      </p:sp>
      <p:sp>
        <p:nvSpPr>
          <p:cNvPr id="4" name="Date Placeholder 3">
            <a:extLst>
              <a:ext uri="{FF2B5EF4-FFF2-40B4-BE49-F238E27FC236}">
                <a16:creationId xmlns:a16="http://schemas.microsoft.com/office/drawing/2014/main" id="{496B749C-156B-41DF-993E-96C5A8458E83}"/>
              </a:ext>
            </a:extLst>
          </p:cNvPr>
          <p:cNvSpPr>
            <a:spLocks noGrp="1"/>
          </p:cNvSpPr>
          <p:nvPr>
            <p:ph type="dt" sz="half" idx="10"/>
          </p:nvPr>
        </p:nvSpPr>
        <p:spPr/>
        <p:txBody>
          <a:bodyPr/>
          <a:lstStyle/>
          <a:p>
            <a:fld id="{45A2EB74-D6DB-40B9-8AC8-BA8DD588C21F}" type="datetime1">
              <a:rPr lang="en-GB" noProof="0" smtClean="0"/>
              <a:pPr/>
              <a:t>03/04/2020</a:t>
            </a:fld>
            <a:endParaRPr lang="en-GB" noProof="0" dirty="0"/>
          </a:p>
        </p:txBody>
      </p:sp>
    </p:spTree>
    <p:extLst>
      <p:ext uri="{BB962C8B-B14F-4D97-AF65-F5344CB8AC3E}">
        <p14:creationId xmlns:p14="http://schemas.microsoft.com/office/powerpoint/2010/main" val="388926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A846-237A-40AD-8E30-B36163146300}"/>
              </a:ext>
            </a:extLst>
          </p:cNvPr>
          <p:cNvSpPr>
            <a:spLocks noGrp="1"/>
          </p:cNvSpPr>
          <p:nvPr>
            <p:ph type="title"/>
          </p:nvPr>
        </p:nvSpPr>
        <p:spPr/>
        <p:txBody>
          <a:bodyPr/>
          <a:lstStyle/>
          <a:p>
            <a:r>
              <a:rPr lang="id-ID"/>
              <a:t>Pemakaian Tanda Penyingkat atau Apostrop ( ‘ )</a:t>
            </a:r>
          </a:p>
        </p:txBody>
      </p:sp>
      <p:sp>
        <p:nvSpPr>
          <p:cNvPr id="3" name="Content Placeholder 2">
            <a:extLst>
              <a:ext uri="{FF2B5EF4-FFF2-40B4-BE49-F238E27FC236}">
                <a16:creationId xmlns:a16="http://schemas.microsoft.com/office/drawing/2014/main" id="{429D90AF-19A0-46C1-A988-48DD3D41515C}"/>
              </a:ext>
            </a:extLst>
          </p:cNvPr>
          <p:cNvSpPr>
            <a:spLocks noGrp="1"/>
          </p:cNvSpPr>
          <p:nvPr>
            <p:ph idx="1"/>
          </p:nvPr>
        </p:nvSpPr>
        <p:spPr/>
        <p:txBody>
          <a:bodyPr/>
          <a:lstStyle/>
          <a:p>
            <a:r>
              <a:rPr lang="id-ID"/>
              <a:t>Menunjukkan penghilangan bagian kata atau bagian angka tahun.</a:t>
            </a:r>
          </a:p>
        </p:txBody>
      </p:sp>
      <p:sp>
        <p:nvSpPr>
          <p:cNvPr id="4" name="Date Placeholder 3">
            <a:extLst>
              <a:ext uri="{FF2B5EF4-FFF2-40B4-BE49-F238E27FC236}">
                <a16:creationId xmlns:a16="http://schemas.microsoft.com/office/drawing/2014/main" id="{344E6FD7-3456-42D1-823E-8DF4FE6F959F}"/>
              </a:ext>
            </a:extLst>
          </p:cNvPr>
          <p:cNvSpPr>
            <a:spLocks noGrp="1"/>
          </p:cNvSpPr>
          <p:nvPr>
            <p:ph type="dt" sz="half" idx="10"/>
          </p:nvPr>
        </p:nvSpPr>
        <p:spPr/>
        <p:txBody>
          <a:bodyPr/>
          <a:lstStyle/>
          <a:p>
            <a:fld id="{45A2EB74-D6DB-40B9-8AC8-BA8DD588C21F}" type="datetime1">
              <a:rPr lang="en-GB" noProof="0" smtClean="0"/>
              <a:pPr/>
              <a:t>03/04/2020</a:t>
            </a:fld>
            <a:endParaRPr lang="en-GB" noProof="0" dirty="0"/>
          </a:p>
        </p:txBody>
      </p:sp>
    </p:spTree>
    <p:extLst>
      <p:ext uri="{BB962C8B-B14F-4D97-AF65-F5344CB8AC3E}">
        <p14:creationId xmlns:p14="http://schemas.microsoft.com/office/powerpoint/2010/main" val="221746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up of books on shelves with more books blurred in foreground and background" title="Sample Picture"/>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3155" r="3155"/>
          <a:stretch>
            <a:fillRect/>
          </a:stretch>
        </p:blipFill>
        <p:spPr>
          <a:xfrm>
            <a:off x="0" y="0"/>
            <a:ext cx="12195409" cy="6858000"/>
          </a:xfrm>
        </p:spPr>
      </p:pic>
      <p:sp>
        <p:nvSpPr>
          <p:cNvPr id="2" name="Title 1"/>
          <p:cNvSpPr>
            <a:spLocks noGrp="1"/>
          </p:cNvSpPr>
          <p:nvPr>
            <p:ph type="title"/>
          </p:nvPr>
        </p:nvSpPr>
        <p:spPr>
          <a:xfrm>
            <a:off x="1875520" y="2880519"/>
            <a:ext cx="9980682" cy="1096962"/>
          </a:xfrm>
        </p:spPr>
        <p:txBody>
          <a:bodyPr rtlCol="0">
            <a:normAutofit/>
          </a:bodyPr>
          <a:lstStyle/>
          <a:p>
            <a:pPr algn="ctr" rtl="0"/>
            <a:r>
              <a:rPr lang="id-ID" sz="6000" b="1">
                <a:solidFill>
                  <a:srgbClr val="00B0F0"/>
                </a:solidFill>
              </a:rPr>
              <a:t>TERIMA KASIH</a:t>
            </a:r>
            <a:endParaRPr lang="en-US" sz="6000" b="1" dirty="0">
              <a:solidFill>
                <a:srgbClr val="00B0F0"/>
              </a:solidFill>
            </a:endParaRPr>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74E33-E9E7-43E3-8346-4F3C132988E4}"/>
              </a:ext>
            </a:extLst>
          </p:cNvPr>
          <p:cNvSpPr>
            <a:spLocks noGrp="1"/>
          </p:cNvSpPr>
          <p:nvPr>
            <p:ph type="title"/>
          </p:nvPr>
        </p:nvSpPr>
        <p:spPr/>
        <p:txBody>
          <a:bodyPr/>
          <a:lstStyle/>
          <a:p>
            <a:r>
              <a:rPr lang="id-ID"/>
              <a:t>Tanda Baca</a:t>
            </a:r>
          </a:p>
        </p:txBody>
      </p:sp>
      <p:sp>
        <p:nvSpPr>
          <p:cNvPr id="3" name="Content Placeholder 2">
            <a:extLst>
              <a:ext uri="{FF2B5EF4-FFF2-40B4-BE49-F238E27FC236}">
                <a16:creationId xmlns:a16="http://schemas.microsoft.com/office/drawing/2014/main" id="{6C73B094-8850-4D2E-A5AF-A6ABE2F088CB}"/>
              </a:ext>
            </a:extLst>
          </p:cNvPr>
          <p:cNvSpPr>
            <a:spLocks noGrp="1"/>
          </p:cNvSpPr>
          <p:nvPr>
            <p:ph idx="1"/>
          </p:nvPr>
        </p:nvSpPr>
        <p:spPr>
          <a:xfrm>
            <a:off x="1104900" y="2255520"/>
            <a:ext cx="9982200" cy="4328160"/>
          </a:xfrm>
        </p:spPr>
        <p:txBody>
          <a:bodyPr numCol="2">
            <a:normAutofit/>
          </a:bodyPr>
          <a:lstStyle/>
          <a:p>
            <a:pPr marL="457200" indent="-457200">
              <a:buFont typeface="+mj-lt"/>
              <a:buAutoNum type="alphaLcPeriod"/>
            </a:pPr>
            <a:r>
              <a:rPr lang="id-ID"/>
              <a:t>Tanda Titik ( . )</a:t>
            </a:r>
          </a:p>
          <a:p>
            <a:pPr marL="457200" indent="-457200">
              <a:buFont typeface="+mj-lt"/>
              <a:buAutoNum type="alphaLcPeriod"/>
            </a:pPr>
            <a:r>
              <a:rPr lang="id-ID"/>
              <a:t>Tanda Koma ( , )</a:t>
            </a:r>
          </a:p>
          <a:p>
            <a:pPr marL="457200" indent="-457200">
              <a:buFont typeface="+mj-lt"/>
              <a:buAutoNum type="alphaLcPeriod"/>
            </a:pPr>
            <a:r>
              <a:rPr lang="id-ID"/>
              <a:t>Tanda Titik Koma ( ; )</a:t>
            </a:r>
          </a:p>
          <a:p>
            <a:pPr marL="457200" indent="-457200">
              <a:buFont typeface="+mj-lt"/>
              <a:buAutoNum type="alphaLcPeriod"/>
            </a:pPr>
            <a:r>
              <a:rPr lang="id-ID"/>
              <a:t>Tanda Titik Dua ( : )</a:t>
            </a:r>
          </a:p>
          <a:p>
            <a:pPr marL="457200" indent="-457200">
              <a:buFont typeface="+mj-lt"/>
              <a:buAutoNum type="alphaLcPeriod"/>
            </a:pPr>
            <a:r>
              <a:rPr lang="id-ID"/>
              <a:t>Tanda Hubung (-)</a:t>
            </a:r>
          </a:p>
          <a:p>
            <a:pPr marL="457200" indent="-457200">
              <a:buFont typeface="+mj-lt"/>
              <a:buAutoNum type="alphaLcPeriod"/>
            </a:pPr>
            <a:r>
              <a:rPr lang="id-ID"/>
              <a:t>Tanda Pisah ( -- )</a:t>
            </a:r>
          </a:p>
          <a:p>
            <a:pPr marL="457200" indent="-457200">
              <a:buFont typeface="+mj-lt"/>
              <a:buAutoNum type="alphaLcPeriod"/>
            </a:pPr>
            <a:r>
              <a:rPr lang="id-ID"/>
              <a:t>Tanda Tanya ( ? )</a:t>
            </a:r>
          </a:p>
          <a:p>
            <a:pPr marL="457200" indent="-457200">
              <a:buFont typeface="+mj-lt"/>
              <a:buAutoNum type="alphaLcPeriod"/>
            </a:pPr>
            <a:r>
              <a:rPr lang="id-ID"/>
              <a:t>Tanda Seru ( ! )</a:t>
            </a:r>
          </a:p>
          <a:p>
            <a:pPr marL="457200" indent="-457200">
              <a:buFont typeface="+mj-lt"/>
              <a:buAutoNum type="alphaLcPeriod"/>
            </a:pPr>
            <a:r>
              <a:rPr lang="id-ID"/>
              <a:t>Tanda Elipsis ( ...... )</a:t>
            </a:r>
          </a:p>
          <a:p>
            <a:pPr marL="457200" indent="-457200">
              <a:buFont typeface="+mj-lt"/>
              <a:buAutoNum type="alphaLcPeriod"/>
            </a:pPr>
            <a:r>
              <a:rPr lang="id-ID"/>
              <a:t>Tanda Kurung ( () )</a:t>
            </a:r>
          </a:p>
          <a:p>
            <a:pPr marL="457200" indent="-457200">
              <a:buFont typeface="+mj-lt"/>
              <a:buAutoNum type="alphaLcPeriod"/>
            </a:pPr>
            <a:r>
              <a:rPr lang="id-ID"/>
              <a:t>Tanda Kurung Siku ( [ ] )</a:t>
            </a:r>
          </a:p>
          <a:p>
            <a:pPr marL="457200" indent="-457200">
              <a:buFont typeface="+mj-lt"/>
              <a:buAutoNum type="alphaLcPeriod"/>
            </a:pPr>
            <a:r>
              <a:rPr lang="id-ID"/>
              <a:t>Tanda Petik ( “....” )</a:t>
            </a:r>
          </a:p>
          <a:p>
            <a:pPr marL="457200" indent="-457200">
              <a:buFont typeface="+mj-lt"/>
              <a:buAutoNum type="alphaLcPeriod"/>
            </a:pPr>
            <a:r>
              <a:rPr lang="id-ID"/>
              <a:t>Tanda Petik Tunggal ( ‘...’ )</a:t>
            </a:r>
          </a:p>
          <a:p>
            <a:pPr marL="457200" indent="-457200">
              <a:buFont typeface="+mj-lt"/>
              <a:buAutoNum type="alphaLcPeriod"/>
            </a:pPr>
            <a:r>
              <a:rPr lang="id-ID"/>
              <a:t>Tanda Garis Miring ( / )</a:t>
            </a:r>
          </a:p>
          <a:p>
            <a:pPr marL="457200" indent="-457200">
              <a:buFont typeface="+mj-lt"/>
              <a:buAutoNum type="alphaLcPeriod"/>
            </a:pPr>
            <a:r>
              <a:rPr lang="id-ID"/>
              <a:t>Tanda Penyingkat atau Apostrof ( ‘ )</a:t>
            </a:r>
          </a:p>
          <a:p>
            <a:pPr marL="457200" indent="-457200">
              <a:buFont typeface="+mj-lt"/>
              <a:buAutoNum type="alphaLcPeriod"/>
            </a:pPr>
            <a:endParaRPr lang="id-ID"/>
          </a:p>
        </p:txBody>
      </p:sp>
      <p:sp>
        <p:nvSpPr>
          <p:cNvPr id="5" name="Content Placeholder 2">
            <a:extLst>
              <a:ext uri="{FF2B5EF4-FFF2-40B4-BE49-F238E27FC236}">
                <a16:creationId xmlns:a16="http://schemas.microsoft.com/office/drawing/2014/main" id="{FC20FD1C-939C-4226-BB0B-21013B3426B7}"/>
              </a:ext>
            </a:extLst>
          </p:cNvPr>
          <p:cNvSpPr txBox="1">
            <a:spLocks/>
          </p:cNvSpPr>
          <p:nvPr/>
        </p:nvSpPr>
        <p:spPr>
          <a:xfrm>
            <a:off x="1104900" y="1424781"/>
            <a:ext cx="9982200" cy="579120"/>
          </a:xfrm>
          <a:prstGeom prst="rect">
            <a:avLst/>
          </a:prstGeom>
        </p:spPr>
        <p:txBody>
          <a:bodyPr vert="horz" lIns="0" tIns="45720" rIns="0" bIns="45720" rtlCol="0">
            <a:normAutofit lnSpcReduction="10000"/>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Font typeface="Wingdings" panose="05000000000000000000" pitchFamily="2" charset="2"/>
              <a:buNone/>
            </a:pPr>
            <a:r>
              <a:rPr lang="id-ID" i="1"/>
              <a:t>Pedoman Umum Ejaan Bahasa Indonesia</a:t>
            </a:r>
            <a:r>
              <a:rPr lang="id-ID"/>
              <a:t> mengatur pemakaian tanda-tanda baca berikut:</a:t>
            </a:r>
          </a:p>
          <a:p>
            <a:pPr marL="457200" indent="-457200">
              <a:buFont typeface="+mj-lt"/>
              <a:buAutoNum type="alphaLcPeriod"/>
            </a:pPr>
            <a:endParaRPr lang="id-ID"/>
          </a:p>
        </p:txBody>
      </p:sp>
    </p:spTree>
    <p:extLst>
      <p:ext uri="{BB962C8B-B14F-4D97-AF65-F5344CB8AC3E}">
        <p14:creationId xmlns:p14="http://schemas.microsoft.com/office/powerpoint/2010/main" val="220843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E48E8-88A8-47C8-987C-FF7EB5E1F611}"/>
              </a:ext>
            </a:extLst>
          </p:cNvPr>
          <p:cNvSpPr>
            <a:spLocks noGrp="1"/>
          </p:cNvSpPr>
          <p:nvPr>
            <p:ph type="title"/>
          </p:nvPr>
        </p:nvSpPr>
        <p:spPr/>
        <p:txBody>
          <a:bodyPr/>
          <a:lstStyle/>
          <a:p>
            <a:r>
              <a:rPr lang="id-ID"/>
              <a:t>Pemakaian Tanda Titik (.)</a:t>
            </a:r>
          </a:p>
        </p:txBody>
      </p:sp>
      <p:sp>
        <p:nvSpPr>
          <p:cNvPr id="3" name="Content Placeholder 2">
            <a:extLst>
              <a:ext uri="{FF2B5EF4-FFF2-40B4-BE49-F238E27FC236}">
                <a16:creationId xmlns:a16="http://schemas.microsoft.com/office/drawing/2014/main" id="{719D8292-D5B2-4CF7-ABA0-B1D22EF868D9}"/>
              </a:ext>
            </a:extLst>
          </p:cNvPr>
          <p:cNvSpPr>
            <a:spLocks noGrp="1"/>
          </p:cNvSpPr>
          <p:nvPr>
            <p:ph idx="1"/>
          </p:nvPr>
        </p:nvSpPr>
        <p:spPr/>
        <p:txBody>
          <a:bodyPr/>
          <a:lstStyle/>
          <a:p>
            <a:pPr marL="457200" indent="-457200">
              <a:buFont typeface="+mj-lt"/>
              <a:buAutoNum type="arabicPeriod"/>
            </a:pPr>
            <a:r>
              <a:rPr lang="id-ID"/>
              <a:t>Akhir kalimat</a:t>
            </a:r>
          </a:p>
          <a:p>
            <a:pPr marL="457200" indent="-457200">
              <a:buFont typeface="+mj-lt"/>
              <a:buAutoNum type="arabicPeriod"/>
            </a:pPr>
            <a:r>
              <a:rPr lang="id-ID"/>
              <a:t>Di belakang angka atau huruf dalam suatu bagan, ikhtisar, atau daftar</a:t>
            </a:r>
          </a:p>
          <a:p>
            <a:pPr marL="457200" indent="-457200">
              <a:buFont typeface="+mj-lt"/>
              <a:buAutoNum type="arabicPeriod"/>
            </a:pPr>
            <a:r>
              <a:rPr lang="id-ID"/>
              <a:t>Memisahkan angka jam, menit, dan detik yang menunjkan waktu</a:t>
            </a:r>
          </a:p>
          <a:p>
            <a:pPr marL="457200" indent="-457200">
              <a:buFont typeface="+mj-lt"/>
              <a:buAutoNum type="arabicPeriod"/>
            </a:pPr>
            <a:r>
              <a:rPr lang="id-ID"/>
              <a:t>Dalam penulisan daftar pustaka</a:t>
            </a:r>
          </a:p>
          <a:p>
            <a:pPr marL="457200" indent="-457200">
              <a:buFont typeface="+mj-lt"/>
              <a:buAutoNum type="arabicPeriod"/>
            </a:pPr>
            <a:r>
              <a:rPr lang="id-ID"/>
              <a:t>Memisahkan bilangan ribuan dengan kelipatannya yang menunjukkan jumlah</a:t>
            </a:r>
          </a:p>
          <a:p>
            <a:pPr marL="457200" indent="-457200">
              <a:buFont typeface="+mj-lt"/>
              <a:buAutoNum type="arabicPeriod"/>
            </a:pPr>
            <a:r>
              <a:rPr lang="id-ID"/>
              <a:t>Dipakai pada penulisan singkatan</a:t>
            </a:r>
          </a:p>
          <a:p>
            <a:pPr marL="457200" indent="-457200">
              <a:buFont typeface="+mj-lt"/>
              <a:buAutoNum type="arabicPeriod"/>
            </a:pPr>
            <a:endParaRPr lang="id-ID"/>
          </a:p>
        </p:txBody>
      </p:sp>
      <p:sp>
        <p:nvSpPr>
          <p:cNvPr id="4" name="Date Placeholder 3">
            <a:extLst>
              <a:ext uri="{FF2B5EF4-FFF2-40B4-BE49-F238E27FC236}">
                <a16:creationId xmlns:a16="http://schemas.microsoft.com/office/drawing/2014/main" id="{1CCAAA29-2227-43FF-8BFD-1BBF009203DD}"/>
              </a:ext>
            </a:extLst>
          </p:cNvPr>
          <p:cNvSpPr>
            <a:spLocks noGrp="1"/>
          </p:cNvSpPr>
          <p:nvPr>
            <p:ph type="dt" sz="half" idx="10"/>
          </p:nvPr>
        </p:nvSpPr>
        <p:spPr/>
        <p:txBody>
          <a:bodyPr/>
          <a:lstStyle/>
          <a:p>
            <a:fld id="{45A2EB74-D6DB-40B9-8AC8-BA8DD588C21F}" type="datetime1">
              <a:rPr lang="en-GB" noProof="0" smtClean="0"/>
              <a:pPr/>
              <a:t>03/04/2020</a:t>
            </a:fld>
            <a:endParaRPr lang="en-GB" noProof="0" dirty="0"/>
          </a:p>
        </p:txBody>
      </p:sp>
    </p:spTree>
    <p:extLst>
      <p:ext uri="{BB962C8B-B14F-4D97-AF65-F5344CB8AC3E}">
        <p14:creationId xmlns:p14="http://schemas.microsoft.com/office/powerpoint/2010/main" val="127702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6DC2C-CDB0-4892-850D-63A79D180996}"/>
              </a:ext>
            </a:extLst>
          </p:cNvPr>
          <p:cNvSpPr>
            <a:spLocks noGrp="1"/>
          </p:cNvSpPr>
          <p:nvPr>
            <p:ph type="title"/>
          </p:nvPr>
        </p:nvSpPr>
        <p:spPr/>
        <p:txBody>
          <a:bodyPr/>
          <a:lstStyle/>
          <a:p>
            <a:r>
              <a:rPr lang="id-ID"/>
              <a:t>Pemakaian Tanda Koma ( , )</a:t>
            </a:r>
          </a:p>
        </p:txBody>
      </p:sp>
      <p:sp>
        <p:nvSpPr>
          <p:cNvPr id="3" name="Content Placeholder 2">
            <a:extLst>
              <a:ext uri="{FF2B5EF4-FFF2-40B4-BE49-F238E27FC236}">
                <a16:creationId xmlns:a16="http://schemas.microsoft.com/office/drawing/2014/main" id="{84AAD84C-900B-4B71-BC61-87301D06A68F}"/>
              </a:ext>
            </a:extLst>
          </p:cNvPr>
          <p:cNvSpPr>
            <a:spLocks noGrp="1"/>
          </p:cNvSpPr>
          <p:nvPr>
            <p:ph idx="1"/>
          </p:nvPr>
        </p:nvSpPr>
        <p:spPr>
          <a:xfrm>
            <a:off x="1104900" y="1600200"/>
            <a:ext cx="9982200" cy="4922520"/>
          </a:xfrm>
        </p:spPr>
        <p:txBody>
          <a:bodyPr>
            <a:normAutofit fontScale="92500" lnSpcReduction="10000"/>
          </a:bodyPr>
          <a:lstStyle/>
          <a:p>
            <a:r>
              <a:rPr lang="id-ID"/>
              <a:t>Di antara unsur-unsur dalam suatu perincian atau pembilangan.</a:t>
            </a:r>
          </a:p>
          <a:p>
            <a:r>
              <a:rPr lang="id-ID"/>
              <a:t>Untuk memisahkan kaliamat setara yang satu dengan kalimat setara berikutnya yang didahului dengan kata seperti </a:t>
            </a:r>
            <a:r>
              <a:rPr lang="id-ID" i="1"/>
              <a:t>tetapi, melainkan, sedangkan</a:t>
            </a:r>
            <a:r>
              <a:rPr lang="id-ID"/>
              <a:t>, dan </a:t>
            </a:r>
            <a:r>
              <a:rPr lang="id-ID" i="1"/>
              <a:t>kecuali</a:t>
            </a:r>
            <a:r>
              <a:rPr lang="id-ID"/>
              <a:t>.</a:t>
            </a:r>
          </a:p>
          <a:p>
            <a:r>
              <a:rPr lang="id-ID"/>
              <a:t>Untuk memisahkan anak kalimat dari induk kalimat.</a:t>
            </a:r>
          </a:p>
          <a:p>
            <a:r>
              <a:rPr lang="id-ID"/>
              <a:t>Dipakai di belakang kata atau ungkapan penghubung antarkalimat seperti </a:t>
            </a:r>
            <a:r>
              <a:rPr lang="id-ID" i="1"/>
              <a:t>oleh karena itu, jadi, dengan demikian, sehubungan dengan itu, </a:t>
            </a:r>
            <a:r>
              <a:rPr lang="id-ID"/>
              <a:t>dan </a:t>
            </a:r>
            <a:r>
              <a:rPr lang="id-ID" i="1"/>
              <a:t>meskipun begitu</a:t>
            </a:r>
            <a:r>
              <a:rPr lang="id-ID"/>
              <a:t>.</a:t>
            </a:r>
          </a:p>
          <a:p>
            <a:r>
              <a:rPr lang="id-ID"/>
              <a:t>Untuk memisahkan kata seru atau kata-kata yang digunakan sebagai sapaan.</a:t>
            </a:r>
          </a:p>
          <a:p>
            <a:r>
              <a:rPr lang="id-ID"/>
              <a:t>Memisahkan petikan langsung dari bagian dalam kalimat.</a:t>
            </a:r>
          </a:p>
          <a:p>
            <a:r>
              <a:rPr lang="id-ID"/>
              <a:t>Memisahkan bagian nama yang dibalik susunannya dalam daftar pustaka.</a:t>
            </a:r>
          </a:p>
          <a:p>
            <a:r>
              <a:rPr lang="id-ID"/>
              <a:t>Dipakai di antara nama orang dan gelar akademik yang mengikutinya.</a:t>
            </a:r>
          </a:p>
          <a:p>
            <a:r>
              <a:rPr lang="id-ID"/>
              <a:t>Dipakai dimuka angka dsimal atau di antara rupiah dan sen yang dinyatakan dengan angka.</a:t>
            </a:r>
          </a:p>
          <a:p>
            <a:endParaRPr lang="id-ID"/>
          </a:p>
        </p:txBody>
      </p:sp>
    </p:spTree>
    <p:extLst>
      <p:ext uri="{BB962C8B-B14F-4D97-AF65-F5344CB8AC3E}">
        <p14:creationId xmlns:p14="http://schemas.microsoft.com/office/powerpoint/2010/main" val="243799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0BD1C-8DF8-4EB1-AC59-D7C34C7EEE34}"/>
              </a:ext>
            </a:extLst>
          </p:cNvPr>
          <p:cNvSpPr>
            <a:spLocks noGrp="1"/>
          </p:cNvSpPr>
          <p:nvPr>
            <p:ph type="title"/>
          </p:nvPr>
        </p:nvSpPr>
        <p:spPr/>
        <p:txBody>
          <a:bodyPr/>
          <a:lstStyle/>
          <a:p>
            <a:r>
              <a:rPr lang="id-ID"/>
              <a:t>Pemakaian Tanda Titik Koma ( ; )</a:t>
            </a:r>
          </a:p>
        </p:txBody>
      </p:sp>
      <p:sp>
        <p:nvSpPr>
          <p:cNvPr id="3" name="Content Placeholder 2">
            <a:extLst>
              <a:ext uri="{FF2B5EF4-FFF2-40B4-BE49-F238E27FC236}">
                <a16:creationId xmlns:a16="http://schemas.microsoft.com/office/drawing/2014/main" id="{57E1914D-740E-46A6-B8E8-87CC9F3A11B1}"/>
              </a:ext>
            </a:extLst>
          </p:cNvPr>
          <p:cNvSpPr>
            <a:spLocks noGrp="1"/>
          </p:cNvSpPr>
          <p:nvPr>
            <p:ph idx="1"/>
          </p:nvPr>
        </p:nvSpPr>
        <p:spPr/>
        <p:txBody>
          <a:bodyPr/>
          <a:lstStyle/>
          <a:p>
            <a:r>
              <a:rPr lang="id-ID"/>
              <a:t>dipakai sebagai pengganti kata hubung dalam kalimat setara.</a:t>
            </a:r>
          </a:p>
          <a:p>
            <a:r>
              <a:rPr lang="id-ID"/>
              <a:t>Untuk mengakhiri pernyataan perincian dalam kalimat yang berupa frasa atau kelompok kata.</a:t>
            </a:r>
          </a:p>
          <a:p>
            <a:r>
              <a:rPr lang="id-ID"/>
              <a:t>Untuk memisahkan dua kalimat setara atau lebih apabila unsur-unsur setiap bagian itu dipisah oleh tanda baca dan kata hubung.</a:t>
            </a:r>
          </a:p>
          <a:p>
            <a:pPr marL="0" indent="0">
              <a:buNone/>
            </a:pPr>
            <a:endParaRPr lang="id-ID"/>
          </a:p>
        </p:txBody>
      </p:sp>
      <p:sp>
        <p:nvSpPr>
          <p:cNvPr id="4" name="Date Placeholder 3">
            <a:extLst>
              <a:ext uri="{FF2B5EF4-FFF2-40B4-BE49-F238E27FC236}">
                <a16:creationId xmlns:a16="http://schemas.microsoft.com/office/drawing/2014/main" id="{29476A13-B7CA-48B7-92A8-9C07717F63F3}"/>
              </a:ext>
            </a:extLst>
          </p:cNvPr>
          <p:cNvSpPr>
            <a:spLocks noGrp="1"/>
          </p:cNvSpPr>
          <p:nvPr>
            <p:ph type="dt" sz="half" idx="10"/>
          </p:nvPr>
        </p:nvSpPr>
        <p:spPr/>
        <p:txBody>
          <a:bodyPr/>
          <a:lstStyle/>
          <a:p>
            <a:fld id="{45A2EB74-D6DB-40B9-8AC8-BA8DD588C21F}" type="datetime1">
              <a:rPr lang="en-GB" noProof="0" smtClean="0"/>
              <a:pPr/>
              <a:t>03/04/2020</a:t>
            </a:fld>
            <a:endParaRPr lang="en-GB" noProof="0" dirty="0"/>
          </a:p>
        </p:txBody>
      </p:sp>
    </p:spTree>
    <p:extLst>
      <p:ext uri="{BB962C8B-B14F-4D97-AF65-F5344CB8AC3E}">
        <p14:creationId xmlns:p14="http://schemas.microsoft.com/office/powerpoint/2010/main" val="242782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AC002-22DB-490E-9F39-5E45137267CD}"/>
              </a:ext>
            </a:extLst>
          </p:cNvPr>
          <p:cNvSpPr>
            <a:spLocks noGrp="1"/>
          </p:cNvSpPr>
          <p:nvPr>
            <p:ph type="title"/>
          </p:nvPr>
        </p:nvSpPr>
        <p:spPr/>
        <p:txBody>
          <a:bodyPr/>
          <a:lstStyle/>
          <a:p>
            <a:r>
              <a:rPr lang="id-ID"/>
              <a:t>Pemakaian Tanda Titik Dua ( : )</a:t>
            </a:r>
          </a:p>
        </p:txBody>
      </p:sp>
      <p:sp>
        <p:nvSpPr>
          <p:cNvPr id="3" name="Content Placeholder 2">
            <a:extLst>
              <a:ext uri="{FF2B5EF4-FFF2-40B4-BE49-F238E27FC236}">
                <a16:creationId xmlns:a16="http://schemas.microsoft.com/office/drawing/2014/main" id="{21E1F609-FC7E-4024-B3B4-469BAF0F612B}"/>
              </a:ext>
            </a:extLst>
          </p:cNvPr>
          <p:cNvSpPr>
            <a:spLocks noGrp="1"/>
          </p:cNvSpPr>
          <p:nvPr>
            <p:ph idx="1"/>
          </p:nvPr>
        </p:nvSpPr>
        <p:spPr/>
        <p:txBody>
          <a:bodyPr/>
          <a:lstStyle/>
          <a:p>
            <a:r>
              <a:rPr lang="id-ID"/>
              <a:t>Untuk mengkahiri suatu pernyataan lengkap yang diikuti rangkaian atau pemerian.</a:t>
            </a:r>
          </a:p>
          <a:p>
            <a:r>
              <a:rPr lang="id-ID"/>
              <a:t>Dipakai dalam naskah drama sesudah kata yang menunjukkan pelaku dalam percakapan.</a:t>
            </a:r>
          </a:p>
          <a:p>
            <a:r>
              <a:rPr lang="id-ID"/>
              <a:t>Dipakai di antara (a) jilid atau nomor dan halaman, (b) bab dan ayat dalam kitab suci, (c) judul dan anak judul suatu karangan, (d) nama kota dan penerbit buku acuan dalam karangan.</a:t>
            </a:r>
          </a:p>
          <a:p>
            <a:endParaRPr lang="id-ID"/>
          </a:p>
        </p:txBody>
      </p:sp>
      <p:sp>
        <p:nvSpPr>
          <p:cNvPr id="4" name="Date Placeholder 3">
            <a:extLst>
              <a:ext uri="{FF2B5EF4-FFF2-40B4-BE49-F238E27FC236}">
                <a16:creationId xmlns:a16="http://schemas.microsoft.com/office/drawing/2014/main" id="{A3FA895A-C125-42B8-9703-42DE4AF9A575}"/>
              </a:ext>
            </a:extLst>
          </p:cNvPr>
          <p:cNvSpPr>
            <a:spLocks noGrp="1"/>
          </p:cNvSpPr>
          <p:nvPr>
            <p:ph type="dt" sz="half" idx="10"/>
          </p:nvPr>
        </p:nvSpPr>
        <p:spPr/>
        <p:txBody>
          <a:bodyPr/>
          <a:lstStyle/>
          <a:p>
            <a:fld id="{45A2EB74-D6DB-40B9-8AC8-BA8DD588C21F}" type="datetime1">
              <a:rPr lang="en-GB" noProof="0" smtClean="0"/>
              <a:pPr/>
              <a:t>03/04/2020</a:t>
            </a:fld>
            <a:endParaRPr lang="en-GB" noProof="0" dirty="0"/>
          </a:p>
        </p:txBody>
      </p:sp>
    </p:spTree>
    <p:extLst>
      <p:ext uri="{BB962C8B-B14F-4D97-AF65-F5344CB8AC3E}">
        <p14:creationId xmlns:p14="http://schemas.microsoft.com/office/powerpoint/2010/main" val="80675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B1A94-D885-45E4-B638-1F90C8184E32}"/>
              </a:ext>
            </a:extLst>
          </p:cNvPr>
          <p:cNvSpPr>
            <a:spLocks noGrp="1"/>
          </p:cNvSpPr>
          <p:nvPr>
            <p:ph type="title"/>
          </p:nvPr>
        </p:nvSpPr>
        <p:spPr/>
        <p:txBody>
          <a:bodyPr/>
          <a:lstStyle/>
          <a:p>
            <a:r>
              <a:rPr lang="id-ID"/>
              <a:t>Pemakaian Tanda Hubung ( - )</a:t>
            </a:r>
          </a:p>
        </p:txBody>
      </p:sp>
      <p:sp>
        <p:nvSpPr>
          <p:cNvPr id="3" name="Content Placeholder 2">
            <a:extLst>
              <a:ext uri="{FF2B5EF4-FFF2-40B4-BE49-F238E27FC236}">
                <a16:creationId xmlns:a16="http://schemas.microsoft.com/office/drawing/2014/main" id="{6F1B99D9-4682-4E08-BBBF-0ADAC17D702C}"/>
              </a:ext>
            </a:extLst>
          </p:cNvPr>
          <p:cNvSpPr>
            <a:spLocks noGrp="1"/>
          </p:cNvSpPr>
          <p:nvPr>
            <p:ph idx="1"/>
          </p:nvPr>
        </p:nvSpPr>
        <p:spPr>
          <a:xfrm>
            <a:off x="1104900" y="1600200"/>
            <a:ext cx="9982200" cy="5257800"/>
          </a:xfrm>
        </p:spPr>
        <p:txBody>
          <a:bodyPr/>
          <a:lstStyle/>
          <a:p>
            <a:r>
              <a:rPr lang="id-ID"/>
              <a:t>Untuk menyambung suku kata yang terpisah oleh baris.</a:t>
            </a:r>
          </a:p>
          <a:p>
            <a:r>
              <a:rPr lang="id-ID"/>
              <a:t>Untuk menyambung unsur-unsur kata ulang.</a:t>
            </a:r>
          </a:p>
          <a:p>
            <a:r>
              <a:rPr lang="id-ID"/>
              <a:t>Untuk menyambung bagian tanggal dan huruf yang dieja satu-satu.</a:t>
            </a:r>
          </a:p>
          <a:p>
            <a:r>
              <a:rPr lang="id-ID"/>
              <a:t>Untuk merangkai:</a:t>
            </a:r>
          </a:p>
          <a:p>
            <a:pPr marL="968375" indent="-342900">
              <a:buFont typeface="Wingdings" panose="05000000000000000000" pitchFamily="2" charset="2"/>
              <a:buChar char="ü"/>
            </a:pPr>
            <a:r>
              <a:rPr lang="id-ID"/>
              <a:t>se- dengan kata berikutnya yang dimulai dengan huruf kapital</a:t>
            </a:r>
          </a:p>
          <a:p>
            <a:pPr marL="968375" indent="-342900">
              <a:buFont typeface="Wingdings" panose="05000000000000000000" pitchFamily="2" charset="2"/>
              <a:buChar char="ü"/>
            </a:pPr>
            <a:r>
              <a:rPr lang="id-ID"/>
              <a:t>ke- dengan angka</a:t>
            </a:r>
          </a:p>
          <a:p>
            <a:pPr marL="968375" indent="-342900">
              <a:buFont typeface="Wingdings" panose="05000000000000000000" pitchFamily="2" charset="2"/>
              <a:buChar char="ü"/>
            </a:pPr>
            <a:r>
              <a:rPr lang="id-ID"/>
              <a:t>Angka dengan –an</a:t>
            </a:r>
          </a:p>
          <a:p>
            <a:pPr marL="968375" indent="-342900">
              <a:buFont typeface="Wingdings" panose="05000000000000000000" pitchFamily="2" charset="2"/>
              <a:buChar char="ü"/>
            </a:pPr>
            <a:r>
              <a:rPr lang="id-ID"/>
              <a:t>Imbuhan dengan singkatan berhuruf kapital</a:t>
            </a:r>
          </a:p>
          <a:p>
            <a:pPr marL="968375" indent="-342900">
              <a:buFont typeface="Wingdings" panose="05000000000000000000" pitchFamily="2" charset="2"/>
              <a:buChar char="ü"/>
            </a:pPr>
            <a:r>
              <a:rPr lang="id-ID"/>
              <a:t>Gabungan kata yang merupakan kesatuan</a:t>
            </a:r>
          </a:p>
          <a:p>
            <a:r>
              <a:rPr lang="id-ID"/>
              <a:t>Untuk merangkai unsur bahasa Indonesia dengan unsur bahasa asing.</a:t>
            </a:r>
          </a:p>
          <a:p>
            <a:pPr marL="968375" indent="-342900"/>
            <a:endParaRPr lang="id-ID"/>
          </a:p>
        </p:txBody>
      </p:sp>
    </p:spTree>
    <p:extLst>
      <p:ext uri="{BB962C8B-B14F-4D97-AF65-F5344CB8AC3E}">
        <p14:creationId xmlns:p14="http://schemas.microsoft.com/office/powerpoint/2010/main" val="273236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F6015-9D06-4DFD-B93E-82B534FFD253}"/>
              </a:ext>
            </a:extLst>
          </p:cNvPr>
          <p:cNvSpPr>
            <a:spLocks noGrp="1"/>
          </p:cNvSpPr>
          <p:nvPr>
            <p:ph type="title"/>
          </p:nvPr>
        </p:nvSpPr>
        <p:spPr/>
        <p:txBody>
          <a:bodyPr/>
          <a:lstStyle/>
          <a:p>
            <a:r>
              <a:rPr lang="id-ID"/>
              <a:t>Pemakaian Tanda Pisah (--)</a:t>
            </a:r>
          </a:p>
        </p:txBody>
      </p:sp>
      <p:sp>
        <p:nvSpPr>
          <p:cNvPr id="3" name="Content Placeholder 2">
            <a:extLst>
              <a:ext uri="{FF2B5EF4-FFF2-40B4-BE49-F238E27FC236}">
                <a16:creationId xmlns:a16="http://schemas.microsoft.com/office/drawing/2014/main" id="{20E9F263-87D6-483F-B3E0-FA1733700193}"/>
              </a:ext>
            </a:extLst>
          </p:cNvPr>
          <p:cNvSpPr>
            <a:spLocks noGrp="1"/>
          </p:cNvSpPr>
          <p:nvPr>
            <p:ph idx="1"/>
          </p:nvPr>
        </p:nvSpPr>
        <p:spPr/>
        <p:txBody>
          <a:bodyPr/>
          <a:lstStyle/>
          <a:p>
            <a:r>
              <a:rPr lang="id-ID"/>
              <a:t>Untuk membatasi penyisipan kata atau kalimat yang memberi penjelasan di luar bangun utama kalimat.</a:t>
            </a:r>
          </a:p>
          <a:p>
            <a:r>
              <a:rPr lang="id-ID"/>
              <a:t>Untuk menegaskan adanya keterangan aposisi atau keterangan lain sehingga kalimat menjadi lebih jelas.</a:t>
            </a:r>
          </a:p>
          <a:p>
            <a:r>
              <a:rPr lang="id-ID"/>
              <a:t>Dipakai di antara dua bilangan, tanggal, atau tempat dengan arti ‘sampai dengan’ atau ‘sampai ke’.</a:t>
            </a:r>
          </a:p>
        </p:txBody>
      </p:sp>
      <p:sp>
        <p:nvSpPr>
          <p:cNvPr id="4" name="Date Placeholder 3">
            <a:extLst>
              <a:ext uri="{FF2B5EF4-FFF2-40B4-BE49-F238E27FC236}">
                <a16:creationId xmlns:a16="http://schemas.microsoft.com/office/drawing/2014/main" id="{1EBFDE4E-364D-4511-8493-DFD555FF2B84}"/>
              </a:ext>
            </a:extLst>
          </p:cNvPr>
          <p:cNvSpPr>
            <a:spLocks noGrp="1"/>
          </p:cNvSpPr>
          <p:nvPr>
            <p:ph type="dt" sz="half" idx="10"/>
          </p:nvPr>
        </p:nvSpPr>
        <p:spPr/>
        <p:txBody>
          <a:bodyPr/>
          <a:lstStyle/>
          <a:p>
            <a:fld id="{45A2EB74-D6DB-40B9-8AC8-BA8DD588C21F}" type="datetime1">
              <a:rPr lang="en-GB" noProof="0" smtClean="0"/>
              <a:pPr/>
              <a:t>03/04/2020</a:t>
            </a:fld>
            <a:endParaRPr lang="en-GB" noProof="0" dirty="0"/>
          </a:p>
        </p:txBody>
      </p:sp>
    </p:spTree>
    <p:extLst>
      <p:ext uri="{BB962C8B-B14F-4D97-AF65-F5344CB8AC3E}">
        <p14:creationId xmlns:p14="http://schemas.microsoft.com/office/powerpoint/2010/main" val="261652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B715-DD46-41AF-80BB-71E66BF635A3}"/>
              </a:ext>
            </a:extLst>
          </p:cNvPr>
          <p:cNvSpPr>
            <a:spLocks noGrp="1"/>
          </p:cNvSpPr>
          <p:nvPr>
            <p:ph type="title"/>
          </p:nvPr>
        </p:nvSpPr>
        <p:spPr/>
        <p:txBody>
          <a:bodyPr/>
          <a:lstStyle/>
          <a:p>
            <a:r>
              <a:rPr lang="id-ID"/>
              <a:t>Pemakaian Tanda Tanya ( ? )</a:t>
            </a:r>
          </a:p>
        </p:txBody>
      </p:sp>
      <p:sp>
        <p:nvSpPr>
          <p:cNvPr id="3" name="Content Placeholder 2">
            <a:extLst>
              <a:ext uri="{FF2B5EF4-FFF2-40B4-BE49-F238E27FC236}">
                <a16:creationId xmlns:a16="http://schemas.microsoft.com/office/drawing/2014/main" id="{958C6968-C013-4614-B0B8-A8196091F7B5}"/>
              </a:ext>
            </a:extLst>
          </p:cNvPr>
          <p:cNvSpPr>
            <a:spLocks noGrp="1"/>
          </p:cNvSpPr>
          <p:nvPr>
            <p:ph idx="1"/>
          </p:nvPr>
        </p:nvSpPr>
        <p:spPr/>
        <p:txBody>
          <a:bodyPr/>
          <a:lstStyle/>
          <a:p>
            <a:r>
              <a:rPr lang="id-ID"/>
              <a:t>Dipakai pada akhir kalimat tanya.</a:t>
            </a:r>
          </a:p>
          <a:p>
            <a:r>
              <a:rPr lang="id-ID"/>
              <a:t>Dipakai di dalam tanda kurung untuk menyatakan bagian kalimat  yang disangsikan atau yang kurang dapat dibuktikan kebenarannya.</a:t>
            </a:r>
          </a:p>
        </p:txBody>
      </p:sp>
      <p:sp>
        <p:nvSpPr>
          <p:cNvPr id="4" name="Date Placeholder 3">
            <a:extLst>
              <a:ext uri="{FF2B5EF4-FFF2-40B4-BE49-F238E27FC236}">
                <a16:creationId xmlns:a16="http://schemas.microsoft.com/office/drawing/2014/main" id="{D8E5E8F0-3E50-477D-B3F2-173E885D8539}"/>
              </a:ext>
            </a:extLst>
          </p:cNvPr>
          <p:cNvSpPr>
            <a:spLocks noGrp="1"/>
          </p:cNvSpPr>
          <p:nvPr>
            <p:ph type="dt" sz="half" idx="10"/>
          </p:nvPr>
        </p:nvSpPr>
        <p:spPr/>
        <p:txBody>
          <a:bodyPr/>
          <a:lstStyle/>
          <a:p>
            <a:fld id="{45A2EB74-D6DB-40B9-8AC8-BA8DD588C21F}" type="datetime1">
              <a:rPr lang="en-GB" noProof="0" smtClean="0"/>
              <a:pPr/>
              <a:t>03/04/2020</a:t>
            </a:fld>
            <a:endParaRPr lang="en-GB" noProof="0" dirty="0"/>
          </a:p>
        </p:txBody>
      </p:sp>
    </p:spTree>
    <p:extLst>
      <p:ext uri="{BB962C8B-B14F-4D97-AF65-F5344CB8AC3E}">
        <p14:creationId xmlns:p14="http://schemas.microsoft.com/office/powerpoint/2010/main" val="55095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12786043_TF03431380" id="{07BF4009-79A5-4904-9F0A-8BB88901F77F}" vid="{E001E2E9-9C41-4174-AA22-D51AC64C486F}"/>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4873beb7-5857-4685-be1f-d57550cc96cc"/>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tf03431380</Template>
  <TotalTime>0</TotalTime>
  <Words>885</Words>
  <Application>Microsoft Office PowerPoint</Application>
  <PresentationFormat>Widescreen</PresentationFormat>
  <Paragraphs>106</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Euphemia</vt:lpstr>
      <vt:lpstr>Plantagenet Cherokee</vt:lpstr>
      <vt:lpstr>Wingdings</vt:lpstr>
      <vt:lpstr>Academic Literature 16x9</vt:lpstr>
      <vt:lpstr>Bahasa indonesia   EJAAN: tanda baca     Taufik Setyadi Aras, M.Hum. </vt:lpstr>
      <vt:lpstr>Tanda Baca</vt:lpstr>
      <vt:lpstr>Pemakaian Tanda Titik (.)</vt:lpstr>
      <vt:lpstr>Pemakaian Tanda Koma ( , )</vt:lpstr>
      <vt:lpstr>Pemakaian Tanda Titik Koma ( ; )</vt:lpstr>
      <vt:lpstr>Pemakaian Tanda Titik Dua ( : )</vt:lpstr>
      <vt:lpstr>Pemakaian Tanda Hubung ( - )</vt:lpstr>
      <vt:lpstr>Pemakaian Tanda Pisah (--)</vt:lpstr>
      <vt:lpstr>Pemakaian Tanda Tanya ( ? )</vt:lpstr>
      <vt:lpstr>Pemakaian Tanda Seru ( ! )</vt:lpstr>
      <vt:lpstr>Pemakaian Tanda Elipsis ( .... )</vt:lpstr>
      <vt:lpstr>Pemakaian Tanda Petik ( “ ” )</vt:lpstr>
      <vt:lpstr>Pemakaian Tanda Petik tunggal ( ‘  ’ )</vt:lpstr>
      <vt:lpstr>Pemakaian Tanda Kurung ( () )</vt:lpstr>
      <vt:lpstr>Pemakaian Tanda Kurung Siku ( [ ] )</vt:lpstr>
      <vt:lpstr>Pemakaian Tanda Garis Miring ( / )</vt:lpstr>
      <vt:lpstr>Pemakaian Tanda Penyingkat atau Apostrop ( ‘ )</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2018-02-27T04:45:49Z</dcterms:created>
  <dcterms:modified xsi:type="dcterms:W3CDTF">2020-04-03T12:01:34Z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