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81C46-6C4C-429F-BAAD-ED527BEEF6D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BE10-BE10-435E-A0BC-C5E04D2B6F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7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Revolusi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Industri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"Modern Prometheus"</a:t>
            </a:r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Analogi</a:t>
            </a:r>
            <a:r>
              <a:rPr lang="en-US" sz="2400" b="1" dirty="0" smtClean="0"/>
              <a:t> Prometheus: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Prometheus yang </a:t>
            </a:r>
            <a:r>
              <a:rPr lang="en-US" sz="2400" dirty="0" err="1" smtClean="0"/>
              <a:t>mencuri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dewa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</a:t>
            </a: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"</a:t>
            </a:r>
            <a:r>
              <a:rPr lang="en-US" sz="2400" dirty="0" err="1" smtClean="0"/>
              <a:t>api</a:t>
            </a:r>
            <a:r>
              <a:rPr lang="en-US" sz="2400" dirty="0" smtClean="0"/>
              <a:t>"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(</a:t>
            </a:r>
            <a:r>
              <a:rPr lang="en-US" sz="2400" dirty="0" err="1" smtClean="0"/>
              <a:t>mesin</a:t>
            </a:r>
            <a:r>
              <a:rPr lang="en-US" sz="2400" dirty="0" smtClean="0"/>
              <a:t> &amp; material </a:t>
            </a:r>
            <a:r>
              <a:rPr lang="en-US" sz="2400" dirty="0" err="1" smtClean="0"/>
              <a:t>baru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b="1" dirty="0" err="1" smtClean="0"/>
              <a:t>Pergeseran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Paradigma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Arsitektur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 </a:t>
            </a:r>
            <a:r>
              <a:rPr lang="en-US" sz="2400" dirty="0" err="1" smtClean="0"/>
              <a:t>dekorasi</a:t>
            </a:r>
            <a:r>
              <a:rPr lang="en-US" sz="2400" dirty="0" smtClean="0"/>
              <a:t> </a:t>
            </a:r>
            <a:r>
              <a:rPr lang="en-US" sz="2400" dirty="0" err="1" smtClean="0"/>
              <a:t>klasik</a:t>
            </a:r>
            <a:r>
              <a:rPr lang="en-US" sz="2400" dirty="0" smtClean="0"/>
              <a:t>,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kekuatan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/>
              <a:t>Motivator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tipologi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(</a:t>
            </a:r>
            <a:r>
              <a:rPr lang="en-US" sz="2400" dirty="0" err="1" smtClean="0"/>
              <a:t>stasiun</a:t>
            </a:r>
            <a:r>
              <a:rPr lang="en-US" sz="2400" dirty="0" smtClean="0"/>
              <a:t> </a:t>
            </a:r>
            <a:r>
              <a:rPr lang="en-US" sz="2400" dirty="0" err="1" smtClean="0"/>
              <a:t>kereta</a:t>
            </a:r>
            <a:r>
              <a:rPr lang="en-US" sz="2400" dirty="0" smtClean="0"/>
              <a:t>, </a:t>
            </a:r>
            <a:r>
              <a:rPr lang="en-US" sz="2400" dirty="0" err="1" smtClean="0"/>
              <a:t>pabrik</a:t>
            </a:r>
            <a:r>
              <a:rPr lang="en-US" sz="2400" dirty="0" smtClean="0"/>
              <a:t>, </a:t>
            </a:r>
            <a:r>
              <a:rPr lang="en-US" sz="2400" dirty="0" err="1" smtClean="0"/>
              <a:t>gudang</a:t>
            </a:r>
            <a:r>
              <a:rPr lang="en-US" sz="2400" dirty="0" smtClean="0"/>
              <a:t>)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bata</a:t>
            </a:r>
            <a:r>
              <a:rPr lang="en-US" sz="2400" dirty="0" smtClean="0"/>
              <a:t>/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tradisional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657" y="228600"/>
            <a:ext cx="420034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426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Materialitas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Baru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Besi</a:t>
            </a:r>
            <a:r>
              <a:rPr lang="en-US" sz="2400" b="1" dirty="0" smtClean="0"/>
              <a:t>, Baja,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Kaca</a:t>
            </a:r>
            <a:endParaRPr lang="en-US" sz="2400" b="1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Transisi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 </a:t>
            </a:r>
            <a:r>
              <a:rPr lang="en-US" sz="2400" dirty="0" err="1" smtClean="0"/>
              <a:t>tuang</a:t>
            </a:r>
            <a:r>
              <a:rPr lang="en-US" sz="2400" dirty="0" smtClean="0"/>
              <a:t> (</a:t>
            </a:r>
            <a:r>
              <a:rPr lang="en-US" sz="2400" i="1" dirty="0" smtClean="0"/>
              <a:t>cast iron</a:t>
            </a:r>
            <a:r>
              <a:rPr lang="en-US" sz="2400" dirty="0" smtClean="0"/>
              <a:t>)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b="1" dirty="0" smtClean="0"/>
              <a:t>Baja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tahan</a:t>
            </a:r>
            <a:r>
              <a:rPr lang="en-US" sz="2400" dirty="0" smtClean="0"/>
              <a:t> </a:t>
            </a:r>
            <a:r>
              <a:rPr lang="en-US" sz="2400" dirty="0" err="1" smtClean="0"/>
              <a:t>tarik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Lahirnya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prefabrikasi</a:t>
            </a:r>
            <a:r>
              <a:rPr lang="en-US" sz="2400" dirty="0" smtClean="0"/>
              <a:t>: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, </a:t>
            </a:r>
            <a:r>
              <a:rPr lang="en-US" sz="2400" dirty="0" err="1" smtClean="0"/>
              <a:t>dirakit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err="1" smtClean="0"/>
              <a:t>Contoh</a:t>
            </a:r>
            <a:r>
              <a:rPr lang="en-US" sz="2400" b="1" dirty="0" smtClean="0"/>
              <a:t> Landmark:</a:t>
            </a:r>
            <a:r>
              <a:rPr lang="en-US" sz="2400" dirty="0" smtClean="0"/>
              <a:t> </a:t>
            </a:r>
            <a:r>
              <a:rPr lang="en-US" sz="2400" i="1" dirty="0" smtClean="0"/>
              <a:t>Crystal Palace</a:t>
            </a:r>
            <a:r>
              <a:rPr lang="en-US" sz="2400" dirty="0" smtClean="0"/>
              <a:t> (1851) </a:t>
            </a:r>
            <a:r>
              <a:rPr lang="en-US" sz="2400" dirty="0" err="1" smtClean="0"/>
              <a:t>oleh</a:t>
            </a:r>
            <a:r>
              <a:rPr lang="en-US" sz="2400" dirty="0" smtClean="0"/>
              <a:t> Joseph Paxton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raksasa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hitungan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modul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kaca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196" name="AutoShape 4" descr="Exactly How To Visit The Eiffel Tow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271" y="0"/>
            <a:ext cx="4564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Munculnya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Gedung-Gedung</a:t>
            </a:r>
            <a:r>
              <a:rPr lang="en-US" sz="2400" b="1" dirty="0" smtClean="0"/>
              <a:t> Baja Abad 20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Struktur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Rangka</a:t>
            </a:r>
            <a:r>
              <a:rPr lang="en-US" sz="2400" b="1" dirty="0" smtClean="0"/>
              <a:t> (Skeleton Frame):</a:t>
            </a:r>
            <a:r>
              <a:rPr lang="en-US" sz="2400" dirty="0" smtClean="0"/>
              <a:t> Baja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memikul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(non-load bearing),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diganti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kaca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err="1" smtClean="0"/>
              <a:t>Efisiensi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Lahan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Urbanisasi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padat</a:t>
            </a:r>
            <a:r>
              <a:rPr lang="en-US" sz="2400" dirty="0" smtClean="0"/>
              <a:t> </a:t>
            </a:r>
            <a:r>
              <a:rPr lang="en-US" sz="2400" dirty="0" err="1" smtClean="0"/>
              <a:t>menuntut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(High-rise).</a:t>
            </a:r>
          </a:p>
          <a:p>
            <a:pPr lvl="1"/>
            <a:r>
              <a:rPr lang="en-US" sz="2400" b="1" dirty="0" err="1" smtClean="0"/>
              <a:t>Penemuan</a:t>
            </a:r>
            <a:r>
              <a:rPr lang="en-US" sz="2400" b="1" dirty="0" smtClean="0"/>
              <a:t> Elevator: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lift (Elisha Otis, 1852), </a:t>
            </a:r>
            <a:r>
              <a:rPr lang="en-US" sz="2400" dirty="0" err="1" smtClean="0"/>
              <a:t>gedung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271" y="0"/>
            <a:ext cx="4564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434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Chicago School: </a:t>
            </a:r>
            <a:r>
              <a:rPr lang="en-US" sz="2400" b="1" dirty="0" err="1" smtClean="0"/>
              <a:t>Kelahiran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Pencakar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Langit</a:t>
            </a:r>
            <a:endParaRPr lang="en-US" sz="2400" b="1" dirty="0" smtClean="0"/>
          </a:p>
          <a:p>
            <a:r>
              <a:rPr lang="en-US" sz="2400" b="1" dirty="0" err="1" smtClean="0"/>
              <a:t>Konteks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Sejarah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Kebakaran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Chicago 1871 </a:t>
            </a:r>
            <a:r>
              <a:rPr lang="en-US" sz="2400" dirty="0" err="1" smtClean="0"/>
              <a:t>menghanguskan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r>
              <a:rPr lang="en-US" sz="2400" dirty="0" smtClean="0"/>
              <a:t>,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"</a:t>
            </a:r>
            <a:r>
              <a:rPr lang="en-US" sz="2400" dirty="0" err="1" smtClean="0"/>
              <a:t>lahan</a:t>
            </a:r>
            <a:r>
              <a:rPr lang="en-US" sz="2400" dirty="0" smtClean="0"/>
              <a:t> </a:t>
            </a:r>
            <a:r>
              <a:rPr lang="en-US" sz="2400" dirty="0" err="1" smtClean="0"/>
              <a:t>kosong</a:t>
            </a:r>
            <a:r>
              <a:rPr lang="en-US" sz="2400" dirty="0" smtClean="0"/>
              <a:t>"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eksperimen</a:t>
            </a:r>
            <a:r>
              <a:rPr lang="en-US" sz="2400" dirty="0" smtClean="0"/>
              <a:t> </a:t>
            </a:r>
            <a:r>
              <a:rPr lang="en-US" sz="2400" dirty="0" err="1" smtClean="0"/>
              <a:t>arsitektur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err="1" smtClean="0"/>
              <a:t>Karakteristik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Desain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internal yang </a:t>
            </a:r>
            <a:r>
              <a:rPr lang="en-US" sz="2400" dirty="0" err="1" smtClean="0"/>
              <a:t>tahan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.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Chicago Window:</a:t>
            </a:r>
            <a:r>
              <a:rPr lang="en-US" sz="2400" dirty="0" smtClean="0"/>
              <a:t> </a:t>
            </a:r>
            <a:r>
              <a:rPr lang="en-US" sz="2400" dirty="0" err="1" smtClean="0"/>
              <a:t>Jendela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(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, </a:t>
            </a:r>
            <a:r>
              <a:rPr lang="en-US" sz="2400" dirty="0" err="1" smtClean="0"/>
              <a:t>sisi</a:t>
            </a:r>
            <a:r>
              <a:rPr lang="en-US" sz="2400" dirty="0" smtClean="0"/>
              <a:t> </a:t>
            </a:r>
            <a:r>
              <a:rPr lang="en-US" sz="2400" dirty="0" err="1" smtClean="0"/>
              <a:t>kiri-kanan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dibuka</a:t>
            </a:r>
            <a:r>
              <a:rPr lang="en-US" sz="2400" dirty="0" smtClean="0"/>
              <a:t>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ventilasi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Estetika</a:t>
            </a:r>
            <a:r>
              <a:rPr lang="en-US" sz="2400" dirty="0" smtClean="0"/>
              <a:t> yang </a:t>
            </a:r>
            <a:r>
              <a:rPr lang="en-US" sz="2400" dirty="0" err="1" smtClean="0"/>
              <a:t>jujur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(</a:t>
            </a:r>
            <a:r>
              <a:rPr lang="en-US" sz="2400" dirty="0" err="1" smtClean="0"/>
              <a:t>rasionalisme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774" y="1"/>
            <a:ext cx="34822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2895601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396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Tokoh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Kunci</a:t>
            </a:r>
            <a:r>
              <a:rPr lang="en-US" sz="2400" b="1" dirty="0" smtClean="0"/>
              <a:t> Chicago School: Louis Sullivan</a:t>
            </a:r>
          </a:p>
          <a:p>
            <a:r>
              <a:rPr lang="en-US" sz="2400" b="1" dirty="0" err="1" smtClean="0"/>
              <a:t>Kutipan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Terkenal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smtClean="0"/>
              <a:t>"Form Follows Function"</a:t>
            </a:r>
            <a:r>
              <a:rPr lang="en-US" sz="2400" dirty="0" smtClean="0"/>
              <a:t> (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).</a:t>
            </a:r>
          </a:p>
          <a:p>
            <a:r>
              <a:rPr lang="en-US" sz="2400" b="1" dirty="0" err="1" smtClean="0"/>
              <a:t>Analisis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Karya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smtClean="0"/>
              <a:t>Wainwright Building</a:t>
            </a:r>
            <a:r>
              <a:rPr lang="en-US" sz="2400" dirty="0" smtClean="0"/>
              <a:t> (1891).</a:t>
            </a:r>
          </a:p>
          <a:p>
            <a:pPr lvl="1"/>
            <a:r>
              <a:rPr lang="en-US" sz="2400" dirty="0" smtClean="0"/>
              <a:t>Sullivan </a:t>
            </a:r>
            <a:r>
              <a:rPr lang="en-US" sz="2400" dirty="0" err="1" smtClean="0"/>
              <a:t>membagi</a:t>
            </a:r>
            <a:r>
              <a:rPr lang="en-US" sz="2400" dirty="0" smtClean="0"/>
              <a:t> </a:t>
            </a:r>
            <a:r>
              <a:rPr lang="en-US" sz="2400" dirty="0" err="1" smtClean="0"/>
              <a:t>gedung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3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</a:t>
            </a:r>
            <a:r>
              <a:rPr lang="en-US" sz="2400" dirty="0" err="1" smtClean="0"/>
              <a:t>klasik</a:t>
            </a:r>
            <a:r>
              <a:rPr lang="en-US" sz="2400" dirty="0" smtClean="0"/>
              <a:t>: </a:t>
            </a:r>
            <a:r>
              <a:rPr lang="en-US" sz="2400" dirty="0" err="1" smtClean="0"/>
              <a:t>Dasar</a:t>
            </a:r>
            <a:r>
              <a:rPr lang="en-US" sz="2400" dirty="0" smtClean="0"/>
              <a:t> (</a:t>
            </a:r>
            <a:r>
              <a:rPr lang="en-US" sz="2400" dirty="0" err="1" smtClean="0"/>
              <a:t>toko</a:t>
            </a:r>
            <a:r>
              <a:rPr lang="en-US" sz="2400" dirty="0" smtClean="0"/>
              <a:t>), </a:t>
            </a:r>
            <a:r>
              <a:rPr lang="en-US" sz="2400" dirty="0" err="1" smtClean="0"/>
              <a:t>Batang</a:t>
            </a:r>
            <a:r>
              <a:rPr lang="en-US" sz="2400" dirty="0" smtClean="0"/>
              <a:t> (</a:t>
            </a:r>
            <a:r>
              <a:rPr lang="en-US" sz="2400" dirty="0" err="1" smtClean="0"/>
              <a:t>kantor</a:t>
            </a:r>
            <a:r>
              <a:rPr lang="en-US" sz="2400" dirty="0" smtClean="0"/>
              <a:t>),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(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/</a:t>
            </a:r>
            <a:r>
              <a:rPr lang="en-US" sz="2400" dirty="0" err="1" smtClean="0"/>
              <a:t>hiasan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err="1" smtClean="0"/>
              <a:t>Menonjolkan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merayakan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ketinggian</a:t>
            </a:r>
            <a:endParaRPr lang="en-US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291" y="0"/>
            <a:ext cx="5137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Transisi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Modernitas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Organik</a:t>
            </a:r>
            <a:r>
              <a:rPr lang="en-US" sz="2400" b="1" dirty="0" smtClean="0"/>
              <a:t>: Frank Lloyd Wright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</a:p>
          <a:p>
            <a:endParaRPr lang="en-US" sz="2400" dirty="0" smtClean="0"/>
          </a:p>
          <a:p>
            <a:pPr lvl="1"/>
            <a:r>
              <a:rPr lang="en-US" sz="2400" dirty="0" err="1" smtClean="0"/>
              <a:t>Murid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Louis Sullivan (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memanggilnya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Lieber</a:t>
            </a:r>
            <a:r>
              <a:rPr lang="en-US" sz="2400" i="1" dirty="0" smtClean="0"/>
              <a:t> Meister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Wright </a:t>
            </a:r>
            <a:r>
              <a:rPr lang="en-US" sz="2400" dirty="0" err="1" smtClean="0"/>
              <a:t>menolak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"</a:t>
            </a:r>
            <a:r>
              <a:rPr lang="en-US" sz="2400" dirty="0" err="1" smtClean="0"/>
              <a:t>kotak</a:t>
            </a:r>
            <a:r>
              <a:rPr lang="en-US" sz="2400" dirty="0" smtClean="0"/>
              <a:t>" yang </a:t>
            </a:r>
            <a:r>
              <a:rPr lang="en-US" sz="2400" dirty="0" err="1" smtClean="0"/>
              <a:t>kaku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arsitektur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selaras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Amerika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err="1" smtClean="0"/>
              <a:t>Filosofi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Arsitektur</a:t>
            </a:r>
            <a:r>
              <a:rPr lang="en-US" sz="2400" dirty="0" smtClean="0"/>
              <a:t> </a:t>
            </a:r>
            <a:r>
              <a:rPr lang="en-US" sz="2400" dirty="0" err="1" smtClean="0"/>
              <a:t>Organik</a:t>
            </a:r>
            <a:r>
              <a:rPr lang="en-US" sz="2400" dirty="0" smtClean="0"/>
              <a:t> —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tapak</a:t>
            </a:r>
            <a:r>
              <a:rPr lang="en-US" sz="2400" dirty="0" smtClean="0"/>
              <a:t>,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sekadar</a:t>
            </a:r>
            <a:r>
              <a:rPr lang="en-US" sz="2400" dirty="0" smtClean="0"/>
              <a:t> </a:t>
            </a:r>
            <a:r>
              <a:rPr lang="en-US" sz="2400" dirty="0" err="1" smtClean="0"/>
              <a:t>diletakkan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t="12728" b="12727"/>
          <a:stretch>
            <a:fillRect/>
          </a:stretch>
        </p:blipFill>
        <p:spPr bwMode="auto">
          <a:xfrm>
            <a:off x="5219730" y="3200400"/>
            <a:ext cx="39242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426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Prairie Houses 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Rumah</a:t>
            </a:r>
            <a:r>
              <a:rPr lang="en-US" sz="2400" b="1" dirty="0" smtClean="0"/>
              <a:t> Padang </a:t>
            </a:r>
            <a:r>
              <a:rPr lang="en-US" sz="2400" b="1" dirty="0" err="1" smtClean="0"/>
              <a:t>Rumput</a:t>
            </a:r>
            <a:r>
              <a:rPr lang="en-US" sz="2400" b="1" dirty="0" smtClean="0"/>
              <a:t>)</a:t>
            </a:r>
          </a:p>
          <a:p>
            <a:r>
              <a:rPr lang="en-US" sz="2400" b="1" dirty="0" err="1" smtClean="0"/>
              <a:t>Karakteristik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Garis</a:t>
            </a:r>
            <a:r>
              <a:rPr lang="en-US" sz="2400" dirty="0" smtClean="0"/>
              <a:t> horizontal yang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(</a:t>
            </a:r>
            <a:r>
              <a:rPr lang="en-US" sz="2400" dirty="0" err="1" smtClean="0"/>
              <a:t>meniru</a:t>
            </a:r>
            <a:r>
              <a:rPr lang="en-US" sz="2400" dirty="0" smtClean="0"/>
              <a:t> </a:t>
            </a:r>
            <a:r>
              <a:rPr lang="en-US" sz="2400" dirty="0" err="1" smtClean="0"/>
              <a:t>horison</a:t>
            </a:r>
            <a:r>
              <a:rPr lang="en-US" sz="2400" dirty="0" smtClean="0"/>
              <a:t> </a:t>
            </a:r>
            <a:r>
              <a:rPr lang="en-US" sz="2400" dirty="0" err="1" smtClean="0"/>
              <a:t>padang</a:t>
            </a:r>
            <a:r>
              <a:rPr lang="en-US" sz="2400" dirty="0" smtClean="0"/>
              <a:t> </a:t>
            </a:r>
            <a:r>
              <a:rPr lang="en-US" sz="2400" dirty="0" err="1" smtClean="0"/>
              <a:t>rumput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err="1" smtClean="0"/>
              <a:t>Atap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lebar</a:t>
            </a:r>
            <a:r>
              <a:rPr lang="en-US" sz="2400" dirty="0" smtClean="0"/>
              <a:t> (</a:t>
            </a:r>
            <a:r>
              <a:rPr lang="en-US" sz="2400" i="1" dirty="0" smtClean="0"/>
              <a:t>overhanging eaves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err="1" smtClean="0"/>
              <a:t>Penghapusan</a:t>
            </a:r>
            <a:r>
              <a:rPr lang="en-US" sz="2400" dirty="0" smtClean="0"/>
              <a:t> </a:t>
            </a:r>
            <a:r>
              <a:rPr lang="en-US" sz="2400" dirty="0" err="1" smtClean="0"/>
              <a:t>sekat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(Open Plan)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err="1" smtClean="0"/>
              <a:t>Robie</a:t>
            </a:r>
            <a:r>
              <a:rPr lang="en-US" sz="2400" i="1" dirty="0" smtClean="0"/>
              <a:t> House</a:t>
            </a:r>
            <a:r>
              <a:rPr lang="en-US" sz="2400" dirty="0" smtClean="0"/>
              <a:t> (1910)  </a:t>
            </a:r>
            <a:r>
              <a:rPr lang="en-US" sz="2400" dirty="0" err="1" smtClean="0"/>
              <a:t>lambang</a:t>
            </a:r>
            <a:r>
              <a:rPr lang="en-US" sz="2400" dirty="0" smtClean="0"/>
              <a:t> </a:t>
            </a:r>
            <a:r>
              <a:rPr lang="en-US" sz="2400" dirty="0" err="1" smtClean="0"/>
              <a:t>kemerdekaan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domestik</a:t>
            </a:r>
            <a:r>
              <a:rPr lang="en-US" sz="2400" dirty="0" smtClean="0"/>
              <a:t> </a:t>
            </a:r>
            <a:r>
              <a:rPr lang="en-US" sz="2400" dirty="0" err="1" smtClean="0"/>
              <a:t>Amerika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135" y="3581400"/>
            <a:ext cx="39668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245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Masterpiece Wright: </a:t>
            </a:r>
            <a:r>
              <a:rPr lang="en-US" sz="2400" b="1" dirty="0" err="1" smtClean="0"/>
              <a:t>Fallingwater</a:t>
            </a:r>
            <a:r>
              <a:rPr lang="en-US" sz="2400" b="1" dirty="0" smtClean="0"/>
              <a:t> </a:t>
            </a:r>
            <a:r>
              <a:rPr lang="en-US" sz="2400" dirty="0" smtClean="0"/>
              <a:t>(1935)</a:t>
            </a:r>
          </a:p>
          <a:p>
            <a:endParaRPr lang="en-US" sz="2400" b="1" dirty="0" smtClean="0"/>
          </a:p>
          <a:p>
            <a:pPr lvl="1"/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air </a:t>
            </a:r>
            <a:r>
              <a:rPr lang="en-US" sz="2400" dirty="0" err="1" smtClean="0"/>
              <a:t>terjun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Bear Run, Pennsylvania.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err="1" smtClean="0"/>
              <a:t>Struktur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r>
              <a:rPr lang="en-US" sz="2400" dirty="0" smtClean="0"/>
              <a:t> </a:t>
            </a:r>
            <a:r>
              <a:rPr lang="en-US" sz="2400" dirty="0" err="1" smtClean="0"/>
              <a:t>bertulang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kantilever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ekstrem</a:t>
            </a:r>
            <a:r>
              <a:rPr lang="en-US" sz="2400" dirty="0" smtClean="0"/>
              <a:t>, </a:t>
            </a:r>
            <a:r>
              <a:rPr lang="en-US" sz="2400" dirty="0" err="1" smtClean="0"/>
              <a:t>seolah-olah</a:t>
            </a:r>
            <a:r>
              <a:rPr lang="en-US" sz="2400" dirty="0" smtClean="0"/>
              <a:t> </a:t>
            </a:r>
            <a:r>
              <a:rPr lang="en-US" sz="2400" dirty="0" err="1" smtClean="0"/>
              <a:t>lantai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melayang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karang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err="1" smtClean="0"/>
              <a:t>Integrasi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Alam</a:t>
            </a:r>
            <a:r>
              <a:rPr lang="en-US" sz="2400" b="1" dirty="0" smtClean="0"/>
              <a:t>:</a:t>
            </a:r>
            <a:r>
              <a:rPr lang="en-US" sz="2400" dirty="0" smtClean="0"/>
              <a:t> Material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interior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menyatukan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visual.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519" y="0"/>
            <a:ext cx="406948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420" y="3810001"/>
            <a:ext cx="40685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510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Kesimpulan</a:t>
            </a:r>
            <a:r>
              <a:rPr lang="en-US" sz="2400" b="1" dirty="0" smtClean="0"/>
              <a:t>: </a:t>
            </a:r>
          </a:p>
          <a:p>
            <a:r>
              <a:rPr lang="en-US" sz="2400" b="1" dirty="0" err="1" smtClean="0"/>
              <a:t>Warisan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Modernitas</a:t>
            </a:r>
            <a:endParaRPr lang="en-US" sz="2400" b="1" dirty="0" smtClean="0"/>
          </a:p>
          <a:p>
            <a:r>
              <a:rPr lang="en-US" sz="2400" b="1" dirty="0" err="1" smtClean="0"/>
              <a:t>Ringkasan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Teknologi</a:t>
            </a:r>
            <a:r>
              <a:rPr lang="en-US" sz="2400" b="1" dirty="0" smtClean="0"/>
              <a:t>:</a:t>
            </a:r>
            <a:r>
              <a:rPr lang="en-US" sz="2400" dirty="0" smtClean="0"/>
              <a:t> Baja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punggung</a:t>
            </a:r>
            <a:r>
              <a:rPr lang="en-US" sz="2400" dirty="0" smtClean="0"/>
              <a:t> </a:t>
            </a:r>
            <a:r>
              <a:rPr lang="en-US" sz="2400" dirty="0" err="1" smtClean="0"/>
              <a:t>modernitas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err="1" smtClean="0"/>
              <a:t>Fungsi</a:t>
            </a:r>
            <a:r>
              <a:rPr lang="en-US" sz="2400" b="1" dirty="0" smtClean="0"/>
              <a:t>:</a:t>
            </a:r>
            <a:r>
              <a:rPr lang="en-US" sz="2400" dirty="0" smtClean="0"/>
              <a:t> Chicago School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estetika</a:t>
            </a:r>
            <a:r>
              <a:rPr lang="en-US" sz="2400" dirty="0" smtClean="0"/>
              <a:t> </a:t>
            </a:r>
            <a:r>
              <a:rPr lang="en-US" sz="2400" dirty="0" err="1" smtClean="0"/>
              <a:t>komersial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r>
              <a:rPr lang="en-US" sz="2400" dirty="0" smtClean="0"/>
              <a:t> modern.</a:t>
            </a:r>
          </a:p>
          <a:p>
            <a:pPr lvl="1"/>
            <a:r>
              <a:rPr lang="en-US" sz="2400" b="1" dirty="0" err="1" smtClean="0"/>
              <a:t>Humanitas</a:t>
            </a:r>
            <a:r>
              <a:rPr lang="en-US" sz="2400" b="1" dirty="0" smtClean="0"/>
              <a:t>:</a:t>
            </a:r>
            <a:r>
              <a:rPr lang="en-US" sz="2400" dirty="0" smtClean="0"/>
              <a:t> Wright </a:t>
            </a:r>
            <a:r>
              <a:rPr lang="en-US" sz="2400" dirty="0" err="1" smtClean="0"/>
              <a:t>mengingatkan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meski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,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butuh</a:t>
            </a:r>
            <a:r>
              <a:rPr lang="en-US" sz="2400" dirty="0" smtClean="0"/>
              <a:t> </a:t>
            </a:r>
            <a:r>
              <a:rPr lang="en-US" sz="2400" dirty="0" err="1" smtClean="0"/>
              <a:t>koneksi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r>
              <a:rPr lang="en-US" sz="2400" dirty="0" err="1" smtClean="0"/>
              <a:t>Arsitektur</a:t>
            </a:r>
            <a:r>
              <a:rPr lang="en-US" sz="2400" dirty="0" smtClean="0"/>
              <a:t> modern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keseimbangan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kekuatan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mesin</a:t>
            </a:r>
            <a:r>
              <a:rPr lang="en-US" sz="2400" b="1" dirty="0" smtClean="0"/>
              <a:t> (Prometheus) </a:t>
            </a:r>
            <a:r>
              <a:rPr lang="en-US" sz="2400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jiwa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0"/>
            <a:ext cx="35814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286000"/>
            <a:ext cx="35814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1" y="4648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555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Arsitektur</dc:creator>
  <cp:lastModifiedBy>Arsitektur</cp:lastModifiedBy>
  <cp:revision>10</cp:revision>
  <dcterms:created xsi:type="dcterms:W3CDTF">2026-04-02T02:17:41Z</dcterms:created>
  <dcterms:modified xsi:type="dcterms:W3CDTF">2026-04-02T03:07:06Z</dcterms:modified>
</cp:coreProperties>
</file>