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5" r:id="rId2"/>
    <p:sldId id="258" r:id="rId3"/>
    <p:sldId id="259" r:id="rId4"/>
    <p:sldId id="260" r:id="rId5"/>
    <p:sldId id="261" r:id="rId6"/>
    <p:sldId id="271" r:id="rId7"/>
    <p:sldId id="262" r:id="rId8"/>
    <p:sldId id="263" r:id="rId9"/>
    <p:sldId id="264" r:id="rId10"/>
    <p:sldId id="273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80698-7518-419B-95C1-458FD4C9A910}" type="datetimeFigureOut">
              <a:rPr lang="en-US" smtClean="0"/>
              <a:pPr/>
              <a:t>3/13/2010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3E0EF-CB03-4DEC-A0EA-E04C9FBBD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F690-A395-4E81-92E7-22FEA2742A86}" type="datetimeFigureOut">
              <a:rPr lang="id-ID" smtClean="0"/>
              <a:pPr/>
              <a:t>13/03/2010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9C93-9A2E-4FF2-ABD8-F2EC922AD5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F690-A395-4E81-92E7-22FEA2742A86}" type="datetimeFigureOut">
              <a:rPr lang="id-ID" smtClean="0"/>
              <a:pPr/>
              <a:t>13/03/2010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9C93-9A2E-4FF2-ABD8-F2EC922AD5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F690-A395-4E81-92E7-22FEA2742A86}" type="datetimeFigureOut">
              <a:rPr lang="id-ID" smtClean="0"/>
              <a:pPr/>
              <a:t>13/03/2010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9C93-9A2E-4FF2-ABD8-F2EC922AD5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F690-A395-4E81-92E7-22FEA2742A86}" type="datetimeFigureOut">
              <a:rPr lang="id-ID" smtClean="0"/>
              <a:pPr/>
              <a:t>13/03/2010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9C93-9A2E-4FF2-ABD8-F2EC922AD5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F690-A395-4E81-92E7-22FEA2742A86}" type="datetimeFigureOut">
              <a:rPr lang="id-ID" smtClean="0"/>
              <a:pPr/>
              <a:t>13/03/2010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9C93-9A2E-4FF2-ABD8-F2EC922AD5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F690-A395-4E81-92E7-22FEA2742A86}" type="datetimeFigureOut">
              <a:rPr lang="id-ID" smtClean="0"/>
              <a:pPr/>
              <a:t>13/03/2010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9C93-9A2E-4FF2-ABD8-F2EC922AD5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F690-A395-4E81-92E7-22FEA2742A86}" type="datetimeFigureOut">
              <a:rPr lang="id-ID" smtClean="0"/>
              <a:pPr/>
              <a:t>13/03/2010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9C93-9A2E-4FF2-ABD8-F2EC922AD5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F690-A395-4E81-92E7-22FEA2742A86}" type="datetimeFigureOut">
              <a:rPr lang="id-ID" smtClean="0"/>
              <a:pPr/>
              <a:t>13/03/2010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9C93-9A2E-4FF2-ABD8-F2EC922AD5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F690-A395-4E81-92E7-22FEA2742A86}" type="datetimeFigureOut">
              <a:rPr lang="id-ID" smtClean="0"/>
              <a:pPr/>
              <a:t>13/03/2010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9C93-9A2E-4FF2-ABD8-F2EC922AD5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F690-A395-4E81-92E7-22FEA2742A86}" type="datetimeFigureOut">
              <a:rPr lang="id-ID" smtClean="0"/>
              <a:pPr/>
              <a:t>13/03/2010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9C93-9A2E-4FF2-ABD8-F2EC922AD5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F690-A395-4E81-92E7-22FEA2742A86}" type="datetimeFigureOut">
              <a:rPr lang="id-ID" smtClean="0"/>
              <a:pPr/>
              <a:t>13/03/2010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9C93-9A2E-4FF2-ABD8-F2EC922AD5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3F690-A395-4E81-92E7-22FEA2742A86}" type="datetimeFigureOut">
              <a:rPr lang="id-ID" smtClean="0"/>
              <a:pPr/>
              <a:t>13/03/2010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39C93-9A2E-4FF2-ABD8-F2EC922AD5D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AE040-3A18-42B1-9B35-1A9CEDB5550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solidFill>
                  <a:srgbClr val="00B0F0"/>
                </a:solidFill>
              </a:rPr>
              <a:t>Cara </a:t>
            </a:r>
            <a:r>
              <a:rPr lang="en-US" sz="3600" dirty="0" err="1">
                <a:solidFill>
                  <a:srgbClr val="00B0F0"/>
                </a:solidFill>
              </a:rPr>
              <a:t>Mendirikan</a:t>
            </a:r>
            <a:r>
              <a:rPr lang="en-US" sz="3600" dirty="0">
                <a:solidFill>
                  <a:srgbClr val="00B0F0"/>
                </a:solidFill>
              </a:rPr>
              <a:t> Usaha</a:t>
            </a:r>
            <a:endParaRPr lang="en-US" sz="3400" dirty="0" smtClean="0">
              <a:latin typeface="Tahoma" pitchFamily="34" charset="0"/>
            </a:endParaRP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1576754" y="462915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Studi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Manajemen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Informatika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Fakultas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Teknik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Ilmu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Komputer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Universitas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Komputer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Indonesia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Bandung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2010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2360735" y="1773238"/>
            <a:ext cx="495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Dosen</a:t>
            </a:r>
            <a:r>
              <a:rPr 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Pembina:</a:t>
            </a:r>
          </a:p>
          <a:p>
            <a:pPr algn="ctr">
              <a:defRPr/>
            </a:pPr>
            <a:r>
              <a:rPr lang="id-ID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Marliana B. Winanti, S.Si., M.Si</a:t>
            </a:r>
            <a:endParaRPr lang="en-US" sz="1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3078" name="Picture 6" descr="Graphic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6620" y="2708275"/>
            <a:ext cx="158408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id-ID" dirty="0" smtClean="0"/>
              <a:t>kewirausahaan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02"/>
            <a:ext cx="8229600" cy="438055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halangan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dipertentangkan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/</a:t>
            </a:r>
            <a:r>
              <a:rPr lang="en-US" dirty="0" err="1" smtClean="0"/>
              <a:t>usaha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Rasakan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;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mempekerjakan</a:t>
            </a:r>
            <a:endParaRPr lang="en-US" dirty="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5 </a:t>
            </a:r>
            <a:r>
              <a:rPr lang="en-US" sz="4000" dirty="0" err="1" smtClean="0"/>
              <a:t>Sebab</a:t>
            </a:r>
            <a:r>
              <a:rPr lang="en-US" sz="4000" dirty="0" smtClean="0"/>
              <a:t>/</a:t>
            </a:r>
            <a:r>
              <a:rPr lang="en-US" sz="4000" dirty="0" err="1" smtClean="0"/>
              <a:t>cara</a:t>
            </a:r>
            <a:r>
              <a:rPr lang="en-US" sz="4000" dirty="0" smtClean="0"/>
              <a:t> </a:t>
            </a:r>
            <a:r>
              <a:rPr lang="en-US" sz="4000" dirty="0" err="1" smtClean="0"/>
              <a:t>seseorang</a:t>
            </a:r>
            <a:r>
              <a:rPr lang="en-US" sz="4000" dirty="0" smtClean="0"/>
              <a:t> </a:t>
            </a:r>
            <a:r>
              <a:rPr lang="en-US" sz="4000" dirty="0" err="1" smtClean="0"/>
              <a:t>mulai</a:t>
            </a:r>
            <a:r>
              <a:rPr lang="en-US" sz="4000" dirty="0" smtClean="0"/>
              <a:t> </a:t>
            </a:r>
            <a:r>
              <a:rPr lang="en-US" sz="4000" dirty="0" err="1" smtClean="0"/>
              <a:t>merintis</a:t>
            </a:r>
            <a:r>
              <a:rPr lang="en-US" sz="4000" dirty="0" smtClean="0"/>
              <a:t> </a:t>
            </a:r>
            <a:r>
              <a:rPr lang="en-US" sz="4000" dirty="0" err="1" smtClean="0"/>
              <a:t>usahanya</a:t>
            </a:r>
            <a:r>
              <a:rPr lang="en-US" sz="4000" dirty="0" smtClean="0"/>
              <a:t>;</a:t>
            </a:r>
          </a:p>
          <a:p>
            <a:pPr marL="1136142" lvl="1" indent="-742950">
              <a:buFont typeface="+mj-lt"/>
              <a:buAutoNum type="arabicPeriod"/>
            </a:pPr>
            <a:r>
              <a:rPr lang="en-US" sz="3600" dirty="0" err="1" smtClean="0"/>
              <a:t>faktor</a:t>
            </a:r>
            <a:r>
              <a:rPr lang="en-US" sz="3600" dirty="0" smtClean="0"/>
              <a:t> </a:t>
            </a:r>
            <a:r>
              <a:rPr lang="en-US" sz="3600" dirty="0" err="1" smtClean="0"/>
              <a:t>keluarga</a:t>
            </a:r>
            <a:r>
              <a:rPr lang="en-US" sz="3600" dirty="0" smtClean="0"/>
              <a:t> </a:t>
            </a:r>
            <a:r>
              <a:rPr lang="en-US" sz="3600" dirty="0" err="1" smtClean="0"/>
              <a:t>pengusaha</a:t>
            </a:r>
            <a:r>
              <a:rPr lang="en-US" sz="3600" dirty="0" smtClean="0"/>
              <a:t>;</a:t>
            </a:r>
          </a:p>
          <a:p>
            <a:pPr marL="1136142" lvl="1" indent="-742950">
              <a:buFont typeface="+mj-lt"/>
              <a:buAutoNum type="arabicPeriod"/>
            </a:pPr>
            <a:r>
              <a:rPr lang="en-US" sz="3600" dirty="0" err="1" smtClean="0"/>
              <a:t>sengaja</a:t>
            </a:r>
            <a:r>
              <a:rPr lang="en-US" sz="3600" dirty="0" smtClean="0"/>
              <a:t> </a:t>
            </a:r>
            <a:r>
              <a:rPr lang="en-US" sz="3600" dirty="0" err="1" smtClean="0"/>
              <a:t>terjun</a:t>
            </a:r>
            <a:r>
              <a:rPr lang="en-US" sz="3600" dirty="0" smtClean="0"/>
              <a:t>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</a:t>
            </a:r>
            <a:r>
              <a:rPr lang="en-US" sz="3600" dirty="0" err="1" smtClean="0"/>
              <a:t>pengusaha</a:t>
            </a:r>
            <a:r>
              <a:rPr lang="en-US" sz="3600" dirty="0" smtClean="0"/>
              <a:t>;</a:t>
            </a:r>
          </a:p>
          <a:p>
            <a:pPr marL="1136142" lvl="1" indent="-742950">
              <a:buFont typeface="+mj-lt"/>
              <a:buAutoNum type="arabicPeriod"/>
            </a:pP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sampingan</a:t>
            </a:r>
            <a:r>
              <a:rPr lang="en-US" sz="3600" dirty="0" smtClean="0"/>
              <a:t> (</a:t>
            </a:r>
            <a:r>
              <a:rPr lang="en-US" sz="3600" dirty="0" err="1" smtClean="0"/>
              <a:t>iseng</a:t>
            </a:r>
            <a:r>
              <a:rPr lang="en-US" sz="3600" dirty="0" smtClean="0"/>
              <a:t>);</a:t>
            </a:r>
          </a:p>
          <a:p>
            <a:pPr marL="1136142" lvl="1" indent="-742950">
              <a:buFont typeface="+mj-lt"/>
              <a:buAutoNum type="arabicPeriod"/>
            </a:pPr>
            <a:r>
              <a:rPr lang="en-US" sz="3600" dirty="0" err="1" smtClean="0"/>
              <a:t>coba</a:t>
            </a:r>
            <a:r>
              <a:rPr lang="en-US" sz="3600" dirty="0" smtClean="0"/>
              <a:t>-</a:t>
            </a:r>
            <a:r>
              <a:rPr lang="en-US" sz="3600" dirty="0" err="1" smtClean="0"/>
              <a:t>coba</a:t>
            </a:r>
            <a:r>
              <a:rPr lang="en-US" sz="3600" dirty="0" smtClean="0"/>
              <a:t>;</a:t>
            </a:r>
          </a:p>
          <a:p>
            <a:pPr marL="1136142" lvl="1" indent="-742950">
              <a:buFont typeface="+mj-lt"/>
              <a:buAutoNum type="arabicPeriod"/>
            </a:pPr>
            <a:r>
              <a:rPr lang="en-US" sz="3600" dirty="0" err="1" smtClean="0"/>
              <a:t>terpaksa</a:t>
            </a:r>
            <a:r>
              <a:rPr lang="en-US" sz="3600" dirty="0" smtClean="0"/>
              <a:t>;</a:t>
            </a:r>
            <a:endParaRPr lang="id-ID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Bagaimana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memulai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usaha</a:t>
            </a:r>
            <a:endParaRPr lang="id-ID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Cara </a:t>
            </a:r>
            <a:r>
              <a:rPr lang="en-US" sz="4000" dirty="0" err="1" smtClean="0"/>
              <a:t>memulai</a:t>
            </a:r>
            <a:r>
              <a:rPr lang="en-US" sz="4000" dirty="0" smtClean="0"/>
              <a:t> </a:t>
            </a:r>
            <a:r>
              <a:rPr lang="en-US" sz="4000" dirty="0" err="1" smtClean="0"/>
              <a:t>usaha</a:t>
            </a:r>
            <a:r>
              <a:rPr lang="en-US" sz="4000" dirty="0" smtClean="0"/>
              <a:t> yang </a:t>
            </a:r>
            <a:r>
              <a:rPr lang="en-US" sz="4000" dirty="0" err="1" smtClean="0"/>
              <a:t>lazim</a:t>
            </a:r>
            <a:r>
              <a:rPr lang="en-US" sz="4000" dirty="0" smtClean="0"/>
              <a:t> </a:t>
            </a:r>
            <a:r>
              <a:rPr lang="en-US" sz="4000" dirty="0" err="1" smtClean="0"/>
              <a:t>terjadi</a:t>
            </a:r>
            <a:r>
              <a:rPr lang="en-US" sz="4000" dirty="0" smtClean="0"/>
              <a:t>…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600" dirty="0" err="1" smtClean="0"/>
              <a:t>Mendirikan</a:t>
            </a:r>
            <a:r>
              <a:rPr lang="en-US" sz="3600" dirty="0" smtClean="0"/>
              <a:t> </a:t>
            </a:r>
            <a:r>
              <a:rPr lang="en-US" sz="3600" dirty="0" err="1" smtClean="0"/>
              <a:t>usaha</a:t>
            </a:r>
            <a:r>
              <a:rPr lang="en-US" sz="3600" dirty="0" smtClean="0"/>
              <a:t> </a:t>
            </a:r>
            <a:r>
              <a:rPr lang="en-US" sz="3600" dirty="0" err="1" smtClean="0"/>
              <a:t>baru</a:t>
            </a:r>
            <a:endParaRPr lang="en-US" sz="3600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sz="3600" dirty="0" err="1" smtClean="0"/>
              <a:t>Membeli</a:t>
            </a:r>
            <a:r>
              <a:rPr lang="en-US" sz="3600" dirty="0" smtClean="0"/>
              <a:t> </a:t>
            </a:r>
            <a:r>
              <a:rPr lang="en-US" sz="3600" dirty="0" err="1" smtClean="0"/>
              <a:t>perusahaan</a:t>
            </a:r>
            <a:endParaRPr lang="en-US" sz="3600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sz="3600" dirty="0" smtClean="0"/>
              <a:t>Franchising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600" dirty="0" err="1" smtClean="0"/>
              <a:t>Mengembangkan</a:t>
            </a:r>
            <a:r>
              <a:rPr lang="en-US" sz="3600" dirty="0" smtClean="0"/>
              <a:t> </a:t>
            </a:r>
            <a:r>
              <a:rPr lang="en-US" sz="3600" dirty="0" err="1" smtClean="0"/>
              <a:t>usaha</a:t>
            </a:r>
            <a:r>
              <a:rPr lang="en-US" sz="3600" dirty="0" smtClean="0"/>
              <a:t> yang </a:t>
            </a: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endParaRPr lang="id-ID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Faktor-faktor</a:t>
            </a:r>
            <a:r>
              <a:rPr lang="en-US" sz="3600" dirty="0" smtClean="0"/>
              <a:t> </a:t>
            </a:r>
            <a:r>
              <a:rPr lang="en-US" sz="3600" dirty="0" err="1" smtClean="0"/>
              <a:t>menentukan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bidang</a:t>
            </a:r>
            <a:r>
              <a:rPr lang="en-US" sz="3600" dirty="0" smtClean="0"/>
              <a:t> </a:t>
            </a:r>
            <a:r>
              <a:rPr lang="en-US" sz="3600" dirty="0" err="1" smtClean="0"/>
              <a:t>usaha</a:t>
            </a:r>
            <a:r>
              <a:rPr lang="en-US" sz="3600" dirty="0" smtClean="0"/>
              <a:t> yang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digeluti</a:t>
            </a:r>
            <a:r>
              <a:rPr lang="en-US" sz="3600" dirty="0" smtClean="0"/>
              <a:t>..</a:t>
            </a:r>
          </a:p>
          <a:p>
            <a:pPr marL="2514600" lvl="8" indent="-457200">
              <a:buFont typeface="+mj-lt"/>
              <a:buAutoNum type="arabicPeriod"/>
            </a:pPr>
            <a:r>
              <a:rPr lang="en-US" sz="4000" dirty="0" err="1" smtClean="0"/>
              <a:t>Minat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Bakat</a:t>
            </a:r>
            <a:endParaRPr lang="en-US" sz="4000" dirty="0" smtClean="0"/>
          </a:p>
          <a:p>
            <a:pPr marL="2514600" lvl="8" indent="-457200">
              <a:buFont typeface="+mj-lt"/>
              <a:buAutoNum type="arabicPeriod"/>
            </a:pPr>
            <a:r>
              <a:rPr lang="en-US" sz="4000" dirty="0" smtClean="0"/>
              <a:t>Modal</a:t>
            </a:r>
          </a:p>
          <a:p>
            <a:pPr marL="2514600" lvl="8" indent="-457200">
              <a:buFont typeface="+mj-lt"/>
              <a:buAutoNum type="arabicPeriod"/>
            </a:pPr>
            <a:r>
              <a:rPr lang="en-US" sz="4000" dirty="0" err="1" smtClean="0"/>
              <a:t>Waktu</a:t>
            </a:r>
            <a:endParaRPr lang="en-US" sz="4000" dirty="0" smtClean="0"/>
          </a:p>
          <a:p>
            <a:pPr marL="2514600" lvl="8" indent="-457200">
              <a:buFont typeface="+mj-lt"/>
              <a:buAutoNum type="arabicPeriod"/>
            </a:pPr>
            <a:r>
              <a:rPr lang="en-US" sz="4000" dirty="0" err="1" smtClean="0"/>
              <a:t>Laba</a:t>
            </a:r>
            <a:endParaRPr lang="en-US" sz="4000" dirty="0" smtClean="0"/>
          </a:p>
          <a:p>
            <a:pPr marL="2514600" lvl="8" indent="-457200">
              <a:buFont typeface="+mj-lt"/>
              <a:buAutoNum type="arabicPeriod"/>
            </a:pPr>
            <a:r>
              <a:rPr lang="en-US" sz="4000" dirty="0" err="1" smtClean="0"/>
              <a:t>Pengalaman</a:t>
            </a:r>
            <a:endParaRPr lang="id-ID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Bidang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Usaha</a:t>
            </a:r>
            <a:endParaRPr lang="id-ID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643446"/>
            <a:ext cx="2414598" cy="203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Badan</a:t>
            </a:r>
            <a:r>
              <a:rPr lang="en-US" b="1" dirty="0" smtClean="0"/>
              <a:t> </a:t>
            </a:r>
            <a:r>
              <a:rPr lang="en-US" b="1" dirty="0" err="1" smtClean="0"/>
              <a:t>usaha</a:t>
            </a:r>
            <a:r>
              <a:rPr lang="en-US" b="1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Payung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membawahi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1088136" lvl="2" indent="-457200">
              <a:buFont typeface="+mj-lt"/>
              <a:buAutoNum type="arabicPeriod"/>
            </a:pPr>
            <a:r>
              <a:rPr lang="en-US" sz="2800" dirty="0" smtClean="0"/>
              <a:t>Perusahaan </a:t>
            </a:r>
            <a:r>
              <a:rPr lang="en-US" sz="2800" dirty="0" err="1" smtClean="0"/>
              <a:t>perseorangan</a:t>
            </a:r>
            <a:r>
              <a:rPr lang="en-US" sz="2800" dirty="0" smtClean="0"/>
              <a:t>;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sz="2800" dirty="0" smtClean="0"/>
              <a:t>Firma (</a:t>
            </a:r>
            <a:r>
              <a:rPr lang="en-US" sz="2800" dirty="0" err="1" smtClean="0"/>
              <a:t>Fa</a:t>
            </a:r>
            <a:r>
              <a:rPr lang="en-US" sz="2800" dirty="0" smtClean="0"/>
              <a:t>);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sz="2800" dirty="0" err="1" smtClean="0"/>
              <a:t>Pers</a:t>
            </a:r>
            <a:r>
              <a:rPr lang="id-ID" sz="2800" dirty="0" smtClean="0"/>
              <a:t>e</a:t>
            </a:r>
            <a:r>
              <a:rPr lang="en-US" sz="2800" dirty="0" smtClean="0"/>
              <a:t>roan </a:t>
            </a:r>
            <a:r>
              <a:rPr lang="en-US" sz="2800" dirty="0" err="1" smtClean="0"/>
              <a:t>komanditer</a:t>
            </a:r>
            <a:r>
              <a:rPr lang="en-US" sz="2800" dirty="0" smtClean="0"/>
              <a:t> (CV);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sz="2800" dirty="0" err="1" smtClean="0"/>
              <a:t>Koperasi</a:t>
            </a:r>
            <a:r>
              <a:rPr lang="en-US" sz="2800" dirty="0" smtClean="0"/>
              <a:t>;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sz="2800" dirty="0" err="1" smtClean="0"/>
              <a:t>Yayasan</a:t>
            </a:r>
            <a:r>
              <a:rPr lang="en-US" sz="2800" dirty="0" smtClean="0"/>
              <a:t>;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sz="2800" dirty="0" smtClean="0"/>
              <a:t>Perseroan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 (PT);</a:t>
            </a:r>
          </a:p>
          <a:p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Jenis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Badan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Usaha</a:t>
            </a:r>
            <a:endParaRPr lang="id-ID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572008"/>
            <a:ext cx="17811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42852"/>
            <a:ext cx="8786874" cy="657229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Perusahaan </a:t>
            </a:r>
            <a:r>
              <a:rPr lang="en-US" dirty="0" err="1"/>
              <a:t>Perorangan</a:t>
            </a:r>
            <a:r>
              <a:rPr lang="en-US" dirty="0"/>
              <a:t> (</a:t>
            </a:r>
            <a:r>
              <a:rPr lang="en-US" dirty="0" err="1"/>
              <a:t>soleproprietorship</a:t>
            </a:r>
            <a:r>
              <a:rPr lang="en-US" dirty="0"/>
              <a:t>)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.</a:t>
            </a:r>
          </a:p>
          <a:p>
            <a:r>
              <a:rPr lang="en-US" dirty="0"/>
              <a:t>Persekutuan (Partnership)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asosiasi</a:t>
            </a:r>
            <a:r>
              <a:rPr lang="en-US" dirty="0"/>
              <a:t> yang </a:t>
            </a:r>
            <a:r>
              <a:rPr lang="en-US" dirty="0" err="1"/>
              <a:t>didirikan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Perseroan (Corporation)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(</a:t>
            </a:r>
            <a:r>
              <a:rPr lang="en-US" dirty="0" err="1" smtClean="0"/>
              <a:t>pesero</a:t>
            </a:r>
            <a:r>
              <a:rPr lang="en-US" dirty="0" smtClean="0"/>
              <a:t>/stockholder)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utang-utang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modal </a:t>
            </a:r>
            <a:r>
              <a:rPr lang="en-US" dirty="0" err="1" smtClean="0"/>
              <a:t>disetor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Firma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persekutuan</a:t>
            </a:r>
            <a:r>
              <a:rPr lang="en-US" dirty="0" smtClean="0"/>
              <a:t> yang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bersama,bila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ditanggung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.</a:t>
            </a:r>
          </a:p>
          <a:p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..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Perusahaan (TDP);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(NPWP);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</a:t>
            </a:r>
          </a:p>
          <a:p>
            <a:pPr marL="1117854" lvl="2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: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Usaha </a:t>
            </a:r>
            <a:r>
              <a:rPr lang="en-US" dirty="0" err="1" smtClean="0"/>
              <a:t>Perdagangan</a:t>
            </a:r>
            <a:r>
              <a:rPr lang="en-US" dirty="0" smtClean="0"/>
              <a:t> (SIUP),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Dep. </a:t>
            </a:r>
            <a:r>
              <a:rPr lang="en-US" dirty="0" err="1" smtClean="0"/>
              <a:t>Perdagangan</a:t>
            </a:r>
            <a:r>
              <a:rPr lang="en-US" dirty="0" smtClean="0"/>
              <a:t>.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Usaha </a:t>
            </a:r>
            <a:r>
              <a:rPr lang="en-US" dirty="0" err="1" smtClean="0"/>
              <a:t>Industri</a:t>
            </a:r>
            <a:r>
              <a:rPr lang="en-US" dirty="0" smtClean="0"/>
              <a:t> (SIUI),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Dep. </a:t>
            </a:r>
            <a:r>
              <a:rPr lang="en-US" dirty="0" err="1" smtClean="0"/>
              <a:t>Perindustrian</a:t>
            </a:r>
            <a:r>
              <a:rPr lang="en-US" dirty="0" smtClean="0"/>
              <a:t>.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Domisili</a:t>
            </a:r>
            <a:r>
              <a:rPr lang="en-US" dirty="0" smtClean="0"/>
              <a:t>.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.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(IMB).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 smtClean="0"/>
          </a:p>
          <a:p>
            <a:pPr marL="1117854" lvl="2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Jenis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Izin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Usaha</a:t>
            </a:r>
            <a:endParaRPr lang="id-ID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Mendirikan</a:t>
            </a:r>
            <a:r>
              <a:rPr lang="en-US" b="1" dirty="0" smtClean="0"/>
              <a:t> </a:t>
            </a:r>
            <a:r>
              <a:rPr lang="en-US" b="1" dirty="0" err="1" smtClean="0"/>
              <a:t>badan</a:t>
            </a:r>
            <a:r>
              <a:rPr lang="en-US" b="1" dirty="0" smtClean="0"/>
              <a:t> </a:t>
            </a:r>
            <a:r>
              <a:rPr lang="en-US" b="1" dirty="0" err="1" smtClean="0"/>
              <a:t>usaha</a:t>
            </a:r>
            <a:r>
              <a:rPr lang="en-US" b="1" dirty="0" smtClean="0"/>
              <a:t> CV, PT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Yayasan</a:t>
            </a:r>
            <a:r>
              <a:rPr lang="en-US" b="1" dirty="0" smtClean="0"/>
              <a:t>: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sz="2800" dirty="0" err="1" smtClean="0"/>
              <a:t>Mengadakan</a:t>
            </a:r>
            <a:r>
              <a:rPr lang="en-US" sz="2800" dirty="0" smtClean="0"/>
              <a:t> </a:t>
            </a:r>
            <a:r>
              <a:rPr lang="en-US" sz="2800" dirty="0" err="1" smtClean="0"/>
              <a:t>rapat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pemegang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saham</a:t>
            </a:r>
            <a:endParaRPr lang="en-US" sz="2800" dirty="0" smtClean="0"/>
          </a:p>
          <a:p>
            <a:pPr marL="1088136" lvl="2" indent="-457200">
              <a:buFont typeface="+mj-lt"/>
              <a:buAutoNum type="arabicPeriod"/>
            </a:pPr>
            <a:r>
              <a:rPr lang="en-US" sz="2800" dirty="0" err="1" smtClean="0"/>
              <a:t>Dibuatkan</a:t>
            </a:r>
            <a:r>
              <a:rPr lang="en-US" sz="2800" dirty="0" smtClean="0"/>
              <a:t> </a:t>
            </a:r>
            <a:r>
              <a:rPr lang="en-US" sz="2800" dirty="0" err="1" smtClean="0"/>
              <a:t>akte</a:t>
            </a:r>
            <a:r>
              <a:rPr lang="en-US" sz="2800" dirty="0" smtClean="0"/>
              <a:t> </a:t>
            </a:r>
            <a:r>
              <a:rPr lang="en-US" sz="2800" dirty="0" err="1" smtClean="0"/>
              <a:t>notaris</a:t>
            </a:r>
            <a:endParaRPr lang="en-US" sz="2800" dirty="0" smtClean="0"/>
          </a:p>
          <a:p>
            <a:pPr marL="1088136" lvl="2" indent="-457200">
              <a:buFont typeface="+mj-lt"/>
              <a:buAutoNum type="arabicPeriod"/>
            </a:pPr>
            <a:r>
              <a:rPr lang="en-US" sz="2800" dirty="0" err="1" smtClean="0"/>
              <a:t>Didaftarkan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pengadilan</a:t>
            </a:r>
            <a:r>
              <a:rPr lang="en-US" sz="2800" dirty="0" smtClean="0"/>
              <a:t> </a:t>
            </a:r>
            <a:r>
              <a:rPr lang="en-US" sz="2800" dirty="0" err="1" smtClean="0"/>
              <a:t>negeri</a:t>
            </a:r>
            <a:endParaRPr lang="en-US" sz="2800" dirty="0" smtClean="0"/>
          </a:p>
          <a:p>
            <a:pPr marL="1088136" lvl="2" indent="-457200">
              <a:buFont typeface="+mj-lt"/>
              <a:buAutoNum type="arabicPeriod"/>
            </a:pPr>
            <a:r>
              <a:rPr lang="en-US" sz="2800" dirty="0" err="1" smtClean="0"/>
              <a:t>Diberitahukan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lembaran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endParaRPr lang="id-ID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8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Proses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Pendirian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Badan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Usaha</a:t>
            </a:r>
            <a:endParaRPr lang="id-ID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17854" lvl="2" indent="-514350">
              <a:buFont typeface="+mj-lt"/>
              <a:buAutoNum type="arabicPeriod"/>
            </a:pPr>
            <a:r>
              <a:rPr lang="en-US" sz="4000" dirty="0" smtClean="0"/>
              <a:t>Data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informasi</a:t>
            </a:r>
            <a:r>
              <a:rPr lang="en-US" sz="4000" dirty="0" smtClean="0"/>
              <a:t> yang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lengkap</a:t>
            </a:r>
            <a:r>
              <a:rPr lang="en-US" sz="4000" dirty="0" smtClean="0"/>
              <a:t>;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sz="4000" dirty="0" err="1" smtClean="0"/>
              <a:t>Salah</a:t>
            </a:r>
            <a:r>
              <a:rPr lang="en-US" sz="4000" dirty="0" smtClean="0"/>
              <a:t> </a:t>
            </a:r>
            <a:r>
              <a:rPr lang="en-US" sz="4000" dirty="0" err="1" smtClean="0"/>
              <a:t>perhitungan</a:t>
            </a:r>
            <a:r>
              <a:rPr lang="en-US" sz="4000" dirty="0" smtClean="0"/>
              <a:t>;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sz="4000" dirty="0" err="1" smtClean="0"/>
              <a:t>Pelaksanaan</a:t>
            </a:r>
            <a:r>
              <a:rPr lang="en-US" sz="4000" dirty="0" smtClean="0"/>
              <a:t> </a:t>
            </a:r>
            <a:r>
              <a:rPr lang="en-US" sz="4000" dirty="0" err="1" smtClean="0"/>
              <a:t>pekerjaan</a:t>
            </a:r>
            <a:r>
              <a:rPr lang="en-US" sz="4000" dirty="0" smtClean="0"/>
              <a:t> </a:t>
            </a:r>
            <a:r>
              <a:rPr lang="en-US" sz="4000" dirty="0" err="1" smtClean="0"/>
              <a:t>salah</a:t>
            </a:r>
            <a:r>
              <a:rPr lang="en-US" sz="4000" dirty="0" smtClean="0"/>
              <a:t>;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sz="4000" dirty="0" err="1" smtClean="0"/>
              <a:t>Kondisi</a:t>
            </a:r>
            <a:r>
              <a:rPr lang="en-US" sz="4000" dirty="0" smtClean="0"/>
              <a:t> </a:t>
            </a:r>
            <a:r>
              <a:rPr lang="en-US" sz="4000" dirty="0" err="1" smtClean="0"/>
              <a:t>lingkungan</a:t>
            </a:r>
            <a:r>
              <a:rPr lang="en-US" sz="4000" dirty="0" smtClean="0"/>
              <a:t>;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sz="4000" dirty="0" err="1" smtClean="0"/>
              <a:t>Unsur</a:t>
            </a:r>
            <a:r>
              <a:rPr lang="en-US" sz="4000" dirty="0" smtClean="0"/>
              <a:t> </a:t>
            </a:r>
            <a:r>
              <a:rPr lang="en-US" sz="4000" dirty="0" err="1" smtClean="0"/>
              <a:t>sengaja</a:t>
            </a:r>
            <a:r>
              <a:rPr lang="en-US" sz="4000" dirty="0" smtClean="0"/>
              <a:t>.</a:t>
            </a:r>
            <a:endParaRPr lang="id-ID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A9BC-0316-46CD-BDBA-375D38CE755E}" type="slidenum">
              <a:rPr lang="id-ID" smtClean="0"/>
              <a:pPr/>
              <a:t>9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Penyebab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Kegagalan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Usaha</a:t>
            </a:r>
            <a:endParaRPr lang="id-ID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390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Cara Mendirikan Usaha</vt:lpstr>
      <vt:lpstr>Bagaimana memulai usaha</vt:lpstr>
      <vt:lpstr>Slide 3</vt:lpstr>
      <vt:lpstr>Bidang Usaha</vt:lpstr>
      <vt:lpstr>Jenis Badan Usaha</vt:lpstr>
      <vt:lpstr>Slide 6</vt:lpstr>
      <vt:lpstr>Jenis Izin Usaha</vt:lpstr>
      <vt:lpstr>Proses Pendirian Badan Usaha</vt:lpstr>
      <vt:lpstr>Penyebab Kegagalan Usaha</vt:lpstr>
      <vt:lpstr>Bagaimana kewirausahaan buat mahasiswa?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Mendirikan Usaha</dc:title>
  <dc:creator>juli abdul ghapur</dc:creator>
  <cp:lastModifiedBy>juli abdul ghapur</cp:lastModifiedBy>
  <cp:revision>5</cp:revision>
  <dcterms:created xsi:type="dcterms:W3CDTF">2009-11-18T01:48:08Z</dcterms:created>
  <dcterms:modified xsi:type="dcterms:W3CDTF">2010-03-13T04:26:50Z</dcterms:modified>
</cp:coreProperties>
</file>