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"/>
  </p:notesMasterIdLst>
  <p:sldIdLst>
    <p:sldId id="259" r:id="rId2"/>
    <p:sldId id="30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1887-9940-4C58-80E7-CD19446F541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BA249-4E88-453A-B3D0-5B5219CEF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US" dirty="0" smtClean="0"/>
              <a:t>DEFINISI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1. </a:t>
            </a:r>
            <a:r>
              <a:rPr lang="en-US" sz="2800" b="1" dirty="0" smtClean="0"/>
              <a:t>Carl </a:t>
            </a:r>
            <a:r>
              <a:rPr lang="en-US" sz="2800" b="1" dirty="0" err="1" smtClean="0"/>
              <a:t>Hovland</a:t>
            </a:r>
            <a:r>
              <a:rPr lang="en-US" sz="2800" b="1" dirty="0" smtClean="0"/>
              <a:t>, </a:t>
            </a:r>
            <a:r>
              <a:rPr lang="en-US" sz="2800" b="1" dirty="0"/>
              <a:t>J</a:t>
            </a:r>
            <a:r>
              <a:rPr lang="en-US" sz="2800" b="1" dirty="0" smtClean="0"/>
              <a:t>anis &amp; Kelley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(</a:t>
            </a:r>
            <a:r>
              <a:rPr lang="en-US" sz="2000" dirty="0" err="1" smtClean="0"/>
              <a:t>komunikator</a:t>
            </a:r>
            <a:r>
              <a:rPr lang="en-US" sz="2000" dirty="0" smtClean="0"/>
              <a:t>) </a:t>
            </a:r>
            <a:r>
              <a:rPr lang="en-US" sz="2000" dirty="0" err="1" smtClean="0"/>
              <a:t>menyampaikan</a:t>
            </a:r>
            <a:r>
              <a:rPr lang="en-US" sz="2000" dirty="0" smtClean="0"/>
              <a:t> stimulus (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– </a:t>
            </a:r>
            <a:r>
              <a:rPr lang="en-US" sz="2000" dirty="0" err="1" smtClean="0"/>
              <a:t>kata</a:t>
            </a:r>
            <a:r>
              <a:rPr lang="en-US" sz="2000" dirty="0" smtClean="0"/>
              <a:t>)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mengubah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orang-orang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(</a:t>
            </a:r>
            <a:r>
              <a:rPr lang="en-US" sz="2000" dirty="0" err="1" smtClean="0"/>
              <a:t>khalayak</a:t>
            </a:r>
            <a:r>
              <a:rPr lang="en-US" sz="2000" dirty="0" smtClean="0"/>
              <a:t>).</a:t>
            </a:r>
            <a:endParaRPr lang="en-US" sz="1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800" dirty="0" smtClean="0"/>
              <a:t>2</a:t>
            </a:r>
            <a:r>
              <a:rPr lang="en-US" sz="2800" b="1" dirty="0" smtClean="0"/>
              <a:t>. Harold </a:t>
            </a:r>
            <a:r>
              <a:rPr lang="en-US" sz="2800" b="1" dirty="0" err="1" smtClean="0"/>
              <a:t>Lasswell</a:t>
            </a:r>
            <a:endParaRPr lang="en-US" sz="2800" b="1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dasarnnya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yang 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siapa</a:t>
            </a:r>
            <a:r>
              <a:rPr lang="en-US" sz="2000" dirty="0" smtClean="0"/>
              <a:t>,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saluran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,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siapa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. (</a:t>
            </a:r>
            <a:r>
              <a:rPr lang="en-US" sz="2000" i="1" dirty="0" smtClean="0"/>
              <a:t>Who says what in which channel to whom and with what effect)</a:t>
            </a:r>
          </a:p>
          <a:p>
            <a:pPr>
              <a:buNone/>
            </a:pPr>
            <a:r>
              <a:rPr lang="en-US" sz="2800" b="1" dirty="0" smtClean="0"/>
              <a:t>3. </a:t>
            </a:r>
            <a:r>
              <a:rPr lang="en-US" sz="2800" b="1" dirty="0" err="1" smtClean="0"/>
              <a:t>Barnlund</a:t>
            </a:r>
            <a:endParaRPr lang="en-US" sz="2800" b="1" dirty="0" smtClean="0"/>
          </a:p>
          <a:p>
            <a:pPr lvl="1">
              <a:buNone/>
            </a:pP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ego.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DEFINISI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4. Weaver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pikiran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pikiran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800" b="1" dirty="0" smtClean="0"/>
              <a:t>5.William </a:t>
            </a:r>
            <a:r>
              <a:rPr lang="en-US" sz="2800" b="1" dirty="0" err="1" smtClean="0"/>
              <a:t>Albig</a:t>
            </a:r>
            <a:endParaRPr lang="en-US" sz="2800" b="1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pengoperan</a:t>
            </a:r>
            <a:r>
              <a:rPr lang="en-US" sz="2400" dirty="0" smtClean="0"/>
              <a:t> </a:t>
            </a:r>
            <a:r>
              <a:rPr lang="en-US" sz="2400" dirty="0" err="1" smtClean="0"/>
              <a:t>lambang-lambang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individu-individu</a:t>
            </a:r>
            <a:r>
              <a:rPr lang="en-US" sz="2400" dirty="0" smtClean="0"/>
              <a:t>.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800" b="1" dirty="0" smtClean="0"/>
              <a:t>6.Wilbur </a:t>
            </a:r>
            <a:r>
              <a:rPr lang="en-US" sz="2800" b="1" dirty="0" err="1" smtClean="0"/>
              <a:t>Scramm</a:t>
            </a:r>
            <a:endParaRPr lang="en-US" sz="2800" b="1" dirty="0" smtClean="0"/>
          </a:p>
          <a:p>
            <a:pPr>
              <a:buNone/>
            </a:pPr>
            <a:r>
              <a:rPr lang="en-US" sz="2000" dirty="0" smtClean="0"/>
              <a:t>	Kita </a:t>
            </a:r>
            <a:r>
              <a:rPr lang="en-US" sz="2000" dirty="0" err="1" smtClean="0"/>
              <a:t>berusaha</a:t>
            </a:r>
            <a:r>
              <a:rPr lang="en-US" sz="2000" dirty="0" smtClean="0"/>
              <a:t> </a:t>
            </a:r>
            <a:r>
              <a:rPr lang="en-US" sz="2000" dirty="0" err="1" smtClean="0"/>
              <a:t>mengadakan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</a:t>
            </a:r>
            <a:endParaRPr lang="en-US" sz="32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695</TotalTime>
  <Words>15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DEFINISI KOMUNIKASI</vt:lpstr>
      <vt:lpstr>DEFINISI KOMUNIKASI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DAN PERKEMBANGAN KOMUNIKASI</dc:title>
  <dc:creator>Universitas Komputer Indonesia</dc:creator>
  <cp:lastModifiedBy>Universitas Komputer Indonesia</cp:lastModifiedBy>
  <cp:revision>141</cp:revision>
  <dcterms:created xsi:type="dcterms:W3CDTF">2010-01-09T12:54:00Z</dcterms:created>
  <dcterms:modified xsi:type="dcterms:W3CDTF">2010-01-14T08:12:48Z</dcterms:modified>
</cp:coreProperties>
</file>