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75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78" autoAdjust="0"/>
    <p:restoredTop sz="86410" autoAdjust="0"/>
  </p:normalViewPr>
  <p:slideViewPr>
    <p:cSldViewPr>
      <p:cViewPr>
        <p:scale>
          <a:sx n="60" d="100"/>
          <a:sy n="60" d="100"/>
        </p:scale>
        <p:origin x="-3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2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DAAB1-6B95-40CE-B305-09143CF904C9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6B8C-3861-40C8-9B54-93FDD4BC3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51F286-00B6-4E51-B27B-A6132445990B}" type="datetimeFigureOut">
              <a:rPr lang="id-ID" smtClean="0"/>
              <a:pPr/>
              <a:t>22/03/2010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071810"/>
            <a:ext cx="8305800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10000" b="1" dirty="0" smtClean="0"/>
              <a:t>M I P</a:t>
            </a:r>
            <a:r>
              <a:rPr lang="id-ID" sz="10000" dirty="0" smtClean="0"/>
              <a:t/>
            </a:r>
            <a:br>
              <a:rPr lang="id-ID" sz="10000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METODOLOGI ILMU </a:t>
            </a:r>
            <a:br>
              <a:rPr lang="id-ID" dirty="0" smtClean="0"/>
            </a:br>
            <a:r>
              <a:rPr lang="id-ID" dirty="0" smtClean="0"/>
              <a:t>PEMERINTAHAN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Dewi</a:t>
            </a:r>
            <a:r>
              <a:rPr lang="en-US" i="1" dirty="0" smtClean="0"/>
              <a:t> </a:t>
            </a:r>
            <a:r>
              <a:rPr lang="en-US" i="1" dirty="0" err="1" smtClean="0"/>
              <a:t>Kurniasih</a:t>
            </a:r>
            <a:endParaRPr lang="id-ID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1813" algn="ctr">
              <a:buNone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disiplin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seyogyanya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metodologi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contoh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Sosiologi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Metodologi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Sosiologi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Komunikasi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Metodologi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Komunikasi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Demikian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(IP)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Metodologi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(MIP)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531813" algn="just"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531813" algn="ctr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ibarat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pintu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Dimana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pintu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kunci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(Ex: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kunci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motor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menghidupkan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motor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531813" algn="just">
              <a:buNone/>
            </a:pP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143372" y="4492196"/>
            <a:ext cx="107157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72" y="1142984"/>
            <a:ext cx="8229600" cy="5286412"/>
          </a:xfrm>
        </p:spPr>
        <p:txBody>
          <a:bodyPr>
            <a:normAutofit/>
          </a:bodyPr>
          <a:lstStyle/>
          <a:p>
            <a:pPr marL="441325" indent="-441325" algn="just">
              <a:buFont typeface="Wingdings" pitchFamily="2" charset="2"/>
              <a:buChar char="q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mempelajari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ubungan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diperintah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memuat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disebut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sedang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peristiwanya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disebut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peristiwa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gejala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441325" indent="-441325" algn="just">
              <a:buFont typeface="Wingdings" pitchFamily="2" charset="2"/>
              <a:buChar char="q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IP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mencoba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mengembangkan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metodologi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ciri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khasnya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mengembangkan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1325" indent="-441325" algn="just">
              <a:buFont typeface="Wingdings" pitchFamily="2" charset="2"/>
              <a:buChar char="q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MIP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sangat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vital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pengembangan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IP. Mata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kuliah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MIP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Skripsi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metodologi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penulisan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skripsi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sasaran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531813" algn="just">
              <a:buNone/>
            </a:pP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1000084"/>
            <a:ext cx="8572560" cy="5572188"/>
          </a:xfrm>
        </p:spPr>
        <p:txBody>
          <a:bodyPr>
            <a:normAutofit/>
          </a:bodyPr>
          <a:lstStyle/>
          <a:p>
            <a:pPr marL="0" indent="536575" algn="just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MIP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tolok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ukur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mengukur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sejauhmana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kapabilitas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seorang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lulusan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Sarjana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Politik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(S.IP)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536575" algn="just">
              <a:buNone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Seorang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S.IP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diharapkan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Menguasai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IP;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MIP;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Terbuka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tanggap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pengetahuan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teknologi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Peka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masalah-masalah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Merumuskan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meneliti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menyelesaikan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masalah-masalah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penalaran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ilmiah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Mengikuti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seleksi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persiapan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429288"/>
          </a:xfrm>
        </p:spPr>
        <p:txBody>
          <a:bodyPr>
            <a:normAutofit fontScale="92500" lnSpcReduction="10000"/>
          </a:bodyPr>
          <a:lstStyle/>
          <a:p>
            <a:pPr marL="441325" indent="-441325" algn="just">
              <a:buFont typeface="Wingdings" pitchFamily="2" charset="2"/>
              <a:buChar char="Ø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Seorang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S.IP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dituntut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seorang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dokter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spesialis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mengamati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menganalisis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berbagai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penyakit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mengobatinya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resep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tepat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mujarab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Tentunya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seorang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S.IP,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penyakitnya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masalah-masalah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muncul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permukaan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mengganggu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publik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umum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441325" indent="-441325" algn="just">
              <a:buFont typeface="Wingdings" pitchFamily="2" charset="2"/>
              <a:buChar char="Ø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Masalah-masalah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diselesaikan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penalaran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ilmiah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metodologi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41325" indent="-441325" algn="just">
              <a:buFont typeface="Wingdings" pitchFamily="2" charset="2"/>
              <a:buChar char="Ø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Hal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dikarenakan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sosial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diikuti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dinamika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Contohnya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pengembangan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konsep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Reinventing Government, Good Governance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Scientific Government, e-Government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1325" indent="-441325" algn="just">
              <a:buFont typeface="Wingdings" pitchFamily="2" charset="2"/>
              <a:buChar char="Ø"/>
            </a:pP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355600" algn="just">
              <a:buNone/>
            </a:pPr>
            <a:endParaRPr lang="id-ID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marL="0" indent="355600" algn="just">
              <a:buNone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Syarat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Good Governance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lain: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demokratis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transparan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accountability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Sementara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syarat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Scientific Government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Efisien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antisipatif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Aspiratif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memilih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pimpinan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program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keputusan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visi,misi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Aparat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rasional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kritis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rasional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kritis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Berorientasi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depan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budaya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elitisme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355600" algn="just">
              <a:buNone/>
            </a:pP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89003"/>
            <a:ext cx="8229600" cy="5768997"/>
          </a:xfrm>
        </p:spPr>
        <p:txBody>
          <a:bodyPr>
            <a:normAutofit/>
          </a:bodyPr>
          <a:lstStyle/>
          <a:p>
            <a:pPr marL="441325" indent="-441325" algn="just">
              <a:buFont typeface="Courier New" pitchFamily="49" charset="0"/>
              <a:buChar char="o"/>
            </a:pP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sebab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studi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mata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kuliah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MIP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bekal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S.IP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langkah-langkah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ditempuh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mempelajari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gejala-gejala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memecahkan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masalah-masalah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pendekatan-pendekatan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memecahkan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1325" indent="-441325" algn="just">
              <a:buFont typeface="Courier New" pitchFamily="49" charset="0"/>
              <a:buChar char="o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mengadakan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umumnya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penulisan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skripsi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khususnya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355600" algn="just">
              <a:buNone/>
            </a:pP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58204" cy="4357718"/>
          </a:xfrm>
        </p:spPr>
        <p:txBody>
          <a:bodyPr>
            <a:noAutofit/>
          </a:bodyPr>
          <a:lstStyle/>
          <a:p>
            <a:pPr marL="0" indent="536575" algn="just">
              <a:buNone/>
            </a:pP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Singkatnya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i="1" dirty="0">
                <a:latin typeface="Tahoma" pitchFamily="34" charset="0"/>
                <a:ea typeface="Tahoma" pitchFamily="34" charset="0"/>
                <a:cs typeface="Tahoma" pitchFamily="34" charset="0"/>
              </a:rPr>
              <a:t>output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MIP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id-ID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lvl="0" indent="-361950" algn="just"/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menulis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skripsi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benar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id-ID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1950" lvl="0" indent="-361950" algn="just"/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memahami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menganalisis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kepemerintahan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ilmiah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355600" algn="just">
              <a:buNone/>
            </a:pPr>
            <a:endParaRPr lang="id-ID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28860" y="2643182"/>
            <a:ext cx="4357718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SEKIAN </a:t>
            </a:r>
            <a:br>
              <a:rPr lang="en-US" b="1" dirty="0" smtClean="0"/>
            </a:br>
            <a:r>
              <a:rPr lang="en-US" b="1" dirty="0" smtClean="0"/>
              <a:t>&amp; </a:t>
            </a:r>
            <a:br>
              <a:rPr lang="en-US" b="1" dirty="0" smtClean="0"/>
            </a:br>
            <a:r>
              <a:rPr lang="en-US" b="1" dirty="0" smtClean="0"/>
              <a:t>TERIMA  KASIH</a:t>
            </a:r>
            <a:endParaRPr lang="id-ID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549</TotalTime>
  <Words>422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M I P  METODOLOGI ILMU  PEMERINTAHAN  Dewi Kurniasih</vt:lpstr>
      <vt:lpstr>PENDAHULUAN</vt:lpstr>
      <vt:lpstr>Slide 3</vt:lpstr>
      <vt:lpstr>Slide 4</vt:lpstr>
      <vt:lpstr>Slide 5</vt:lpstr>
      <vt:lpstr>Slide 6</vt:lpstr>
      <vt:lpstr>Slide 7</vt:lpstr>
      <vt:lpstr>Slide 8</vt:lpstr>
      <vt:lpstr>SEKIAN  &amp;  TERIMA  KASIH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User</dc:creator>
  <cp:lastModifiedBy>Valued Acer Customer</cp:lastModifiedBy>
  <cp:revision>39</cp:revision>
  <dcterms:created xsi:type="dcterms:W3CDTF">2008-11-06T15:40:26Z</dcterms:created>
  <dcterms:modified xsi:type="dcterms:W3CDTF">2010-03-22T16:44:34Z</dcterms:modified>
</cp:coreProperties>
</file>