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Cooper Black" pitchFamily="18" charset="0"/>
              </a:rPr>
              <a:t>LATIHAN 1 :</a:t>
            </a:r>
            <a:br>
              <a:rPr lang="en-US" sz="5400" dirty="0" smtClean="0">
                <a:latin typeface="Cooper Black" pitchFamily="18" charset="0"/>
              </a:rPr>
            </a:br>
            <a:r>
              <a:rPr lang="en-US" sz="4800" dirty="0" smtClean="0">
                <a:latin typeface="Cooper Black" pitchFamily="18" charset="0"/>
              </a:rPr>
              <a:t>TEST KEPRIBADIAN</a:t>
            </a:r>
            <a:br>
              <a:rPr lang="en-US" sz="4800" dirty="0" smtClean="0">
                <a:latin typeface="Cooper Black" pitchFamily="18" charset="0"/>
              </a:rPr>
            </a:br>
            <a:r>
              <a:rPr lang="en-US" sz="4800" dirty="0" smtClean="0">
                <a:latin typeface="Cooper Black" pitchFamily="18" charset="0"/>
              </a:rPr>
              <a:t>PENGUNGKAPAN DIRI</a:t>
            </a:r>
            <a:endParaRPr lang="en-US" sz="5400" dirty="0" smtClean="0">
              <a:latin typeface="Cooper Black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PENGUNGKAPAN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ANDA DIMOHON UNTUK MENGUNGKAPKAN KEBERADAAN DIRI SEBAGAIMANA ADANYA TANPA RAGU – RAGU, MALU, TAKUT. PENGUNGKAPAN KEBERADAAN DIRI YANG SESUNGGUHNYA AKAN MEMBUKA PELUANG UNTUK MENGENAL DIRI, MENGHILANGKAN KETEGANGAN, AKAN MENJADI LEBIH RILEKS, DAN DENGAN DEMIKIAN AKAN DITEMUKAN MAKNA DALAM UPAYA PENGEMBANGAN DIRI SECARA LEBIH POSITIF.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HAL – HAL YANG PERLU DIUNGKAP ADALAH 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BUATLAH PERNYATAAN SEBANYAK – BANYAKNYA MINIMAL 5 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SAYA ADALAH ?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KEKUATAN SAYA ?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KELEMAHAN SAYA ?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CITA – CITA SAYA DIKEMUDIAN HARI ?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UPAYA YANG SAYA TEMPUH UNTUK MENCAPAI CITA – CITA SAYA 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</TotalTime>
  <Words>95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LATIHAN 1 : TEST KEPRIBADIAN PENGUNGKAPAN DIRI</vt:lpstr>
      <vt:lpstr>PENGUNGKAPAN DIRI</vt:lpstr>
      <vt:lpstr>  HAL – HAL YANG PERLU DIUNGKAP ADALAH :  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52</cp:revision>
  <dcterms:created xsi:type="dcterms:W3CDTF">2010-03-21T12:57:08Z</dcterms:created>
  <dcterms:modified xsi:type="dcterms:W3CDTF">2010-03-27T02:10:32Z</dcterms:modified>
</cp:coreProperties>
</file>