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9"/>
  </p:notesMasterIdLst>
  <p:sldIdLst>
    <p:sldId id="256" r:id="rId2"/>
    <p:sldId id="270" r:id="rId3"/>
    <p:sldId id="259" r:id="rId4"/>
    <p:sldId id="260" r:id="rId5"/>
    <p:sldId id="261" r:id="rId6"/>
    <p:sldId id="262" r:id="rId7"/>
    <p:sldId id="263" r:id="rId8"/>
    <p:sldId id="264" r:id="rId9"/>
    <p:sldId id="265" r:id="rId10"/>
    <p:sldId id="266" r:id="rId11"/>
    <p:sldId id="267" r:id="rId12"/>
    <p:sldId id="268" r:id="rId13"/>
    <p:sldId id="269" r:id="rId14"/>
    <p:sldId id="271" r:id="rId15"/>
    <p:sldId id="272" r:id="rId16"/>
    <p:sldId id="273" r:id="rId17"/>
    <p:sldId id="27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6" d="100"/>
          <a:sy n="66" d="100"/>
        </p:scale>
        <p:origin x="-1506" y="-17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1BF337-CBE4-4E81-AC71-D9E7728C289B}" type="datetimeFigureOut">
              <a:rPr lang="en-US" smtClean="0"/>
              <a:pPr/>
              <a:t>3/27/2010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50F226-4C94-4D41-BF76-AB2AEA0696D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B69F6385-74B6-41F0-87C3-35DFFD848A9B}" type="datetimeFigureOut">
              <a:rPr lang="en-US" smtClean="0"/>
              <a:pPr/>
              <a:t>3/27/2010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6D724F-0663-48A9-80ED-CF71C417DD92}"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9F6385-74B6-41F0-87C3-35DFFD848A9B}" type="datetimeFigureOut">
              <a:rPr lang="en-US" smtClean="0"/>
              <a:pPr/>
              <a:t>3/27/2010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6D724F-0663-48A9-80ED-CF71C417DD9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9F6385-74B6-41F0-87C3-35DFFD848A9B}" type="datetimeFigureOut">
              <a:rPr lang="en-US" smtClean="0"/>
              <a:pPr/>
              <a:t>3/27/2010</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FE6D724F-0663-48A9-80ED-CF71C417DD9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9F6385-74B6-41F0-87C3-35DFFD848A9B}" type="datetimeFigureOut">
              <a:rPr lang="en-US" smtClean="0"/>
              <a:pPr/>
              <a:t>3/27/2010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6D724F-0663-48A9-80ED-CF71C417DD9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69F6385-74B6-41F0-87C3-35DFFD848A9B}" type="datetimeFigureOut">
              <a:rPr lang="en-US" smtClean="0"/>
              <a:pPr/>
              <a:t>3/27/2010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6D724F-0663-48A9-80ED-CF71C417DD9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69F6385-74B6-41F0-87C3-35DFFD848A9B}" type="datetimeFigureOut">
              <a:rPr lang="en-US" smtClean="0"/>
              <a:pPr/>
              <a:t>3/27/2010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6D724F-0663-48A9-80ED-CF71C417DD9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69F6385-74B6-41F0-87C3-35DFFD848A9B}" type="datetimeFigureOut">
              <a:rPr lang="en-US" smtClean="0"/>
              <a:pPr/>
              <a:t>3/27/2010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6D724F-0663-48A9-80ED-CF71C417DD9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69F6385-74B6-41F0-87C3-35DFFD848A9B}" type="datetimeFigureOut">
              <a:rPr lang="en-US" smtClean="0"/>
              <a:pPr/>
              <a:t>3/27/2010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6D724F-0663-48A9-80ED-CF71C417DD9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9F6385-74B6-41F0-87C3-35DFFD848A9B}" type="datetimeFigureOut">
              <a:rPr lang="en-US" smtClean="0"/>
              <a:pPr/>
              <a:t>3/27/2010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6D724F-0663-48A9-80ED-CF71C417DD9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69F6385-74B6-41F0-87C3-35DFFD848A9B}" type="datetimeFigureOut">
              <a:rPr lang="en-US" smtClean="0"/>
              <a:pPr/>
              <a:t>3/27/2010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6D724F-0663-48A9-80ED-CF71C417DD92}"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B69F6385-74B6-41F0-87C3-35DFFD848A9B}" type="datetimeFigureOut">
              <a:rPr lang="en-US" smtClean="0"/>
              <a:pPr/>
              <a:t>3/27/2010</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FE6D724F-0663-48A9-80ED-CF71C417DD9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B69F6385-74B6-41F0-87C3-35DFFD848A9B}" type="datetimeFigureOut">
              <a:rPr lang="en-US" smtClean="0"/>
              <a:pPr/>
              <a:t>3/27/2010</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FE6D724F-0663-48A9-80ED-CF71C417DD9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752600"/>
            <a:ext cx="8077200" cy="990599"/>
          </a:xfrm>
        </p:spPr>
        <p:txBody>
          <a:bodyPr>
            <a:noAutofit/>
          </a:bodyPr>
          <a:lstStyle/>
          <a:p>
            <a:pPr algn="ctr"/>
            <a:r>
              <a:rPr lang="en-US" sz="5400" dirty="0" smtClean="0">
                <a:latin typeface="Cooper Black" pitchFamily="18" charset="0"/>
              </a:rPr>
              <a:t>LATIHAN 2</a:t>
            </a:r>
            <a:br>
              <a:rPr lang="en-US" sz="5400" dirty="0" smtClean="0">
                <a:latin typeface="Cooper Black" pitchFamily="18" charset="0"/>
              </a:rPr>
            </a:br>
            <a:r>
              <a:rPr lang="en-US" sz="5400" dirty="0" smtClean="0">
                <a:latin typeface="Cooper Black" pitchFamily="18" charset="0"/>
              </a:rPr>
              <a:t>EXTROVERT</a:t>
            </a:r>
            <a:endParaRPr lang="en-US" sz="5400" dirty="0">
              <a:latin typeface="Cooper Black" pitchFamily="18" charset="0"/>
            </a:endParaRPr>
          </a:p>
        </p:txBody>
      </p:sp>
      <p:sp>
        <p:nvSpPr>
          <p:cNvPr id="4" name="Title 1"/>
          <p:cNvSpPr txBox="1">
            <a:spLocks/>
          </p:cNvSpPr>
          <p:nvPr/>
        </p:nvSpPr>
        <p:spPr>
          <a:xfrm>
            <a:off x="152400" y="5791200"/>
            <a:ext cx="4419600" cy="685800"/>
          </a:xfrm>
          <a:prstGeom prst="rect">
            <a:avLst/>
          </a:prstGeom>
        </p:spPr>
        <p:txBody>
          <a:bodyPr vert="horz" lIns="91440" tIns="0" rIns="45720" bIns="0" rtlCol="0" anchor="t">
            <a:noAutofit/>
            <a:scene3d>
              <a:camera prst="orthographicFront"/>
              <a:lightRig rig="threePt" dir="t">
                <a:rot lat="0" lon="0" rev="4800000"/>
              </a:lightRig>
            </a:scene3d>
            <a:sp3d prstMaterial="matte">
              <a:bevelT w="50800" h="10160"/>
            </a:sp3d>
          </a:bodyPr>
          <a:lstStyle/>
          <a:p>
            <a:pPr marL="0" marR="0" lvl="0" indent="0" defTabSz="914400" rtl="0" eaLnBrk="1" fontAlgn="auto" latinLnBrk="0" hangingPunct="1">
              <a:lnSpc>
                <a:spcPct val="100000"/>
              </a:lnSpc>
              <a:spcBef>
                <a:spcPct val="0"/>
              </a:spcBef>
              <a:spcAft>
                <a:spcPts val="0"/>
              </a:spcAft>
              <a:buClrTx/>
              <a:buSzTx/>
              <a:buFontTx/>
              <a:buNone/>
              <a:tabLst/>
              <a:defRPr/>
            </a:pPr>
            <a:r>
              <a:rPr lang="en-US" sz="3600" b="1" dirty="0" err="1" smtClean="0">
                <a:solidFill>
                  <a:schemeClr val="accent1">
                    <a:satMod val="150000"/>
                  </a:schemeClr>
                </a:solidFill>
                <a:latin typeface="Script MT Bold" pitchFamily="66" charset="0"/>
                <a:ea typeface="+mj-ea"/>
                <a:cs typeface="+mj-cs"/>
              </a:rPr>
              <a:t>Oleh</a:t>
            </a:r>
            <a:r>
              <a:rPr lang="en-US" sz="3600" b="1" dirty="0" smtClean="0">
                <a:solidFill>
                  <a:schemeClr val="accent1">
                    <a:satMod val="150000"/>
                  </a:schemeClr>
                </a:solidFill>
                <a:latin typeface="Script MT Bold" pitchFamily="66" charset="0"/>
                <a:ea typeface="+mj-ea"/>
                <a:cs typeface="+mj-cs"/>
              </a:rPr>
              <a:t>. : </a:t>
            </a:r>
            <a:r>
              <a:rPr lang="en-US" sz="3600" b="1" dirty="0" err="1" smtClean="0">
                <a:solidFill>
                  <a:schemeClr val="accent1">
                    <a:satMod val="150000"/>
                  </a:schemeClr>
                </a:solidFill>
                <a:latin typeface="Script MT Bold" pitchFamily="66" charset="0"/>
                <a:ea typeface="+mj-ea"/>
                <a:cs typeface="+mj-cs"/>
              </a:rPr>
              <a:t>Rismawaty</a:t>
            </a:r>
            <a:endParaRPr kumimoji="0" lang="en-US" sz="3600" b="1" i="0" u="none" strike="noStrike" kern="1200" cap="none" spc="0" normalizeH="0" baseline="0" noProof="0" dirty="0">
              <a:ln>
                <a:noFill/>
              </a:ln>
              <a:solidFill>
                <a:schemeClr val="accent1">
                  <a:satMod val="150000"/>
                </a:schemeClr>
              </a:solidFill>
              <a:effectLst/>
              <a:uLnTx/>
              <a:uFillTx/>
              <a:latin typeface="Script MT Bold" pitchFamily="66" charset="0"/>
              <a:ea typeface="+mj-ea"/>
              <a:cs typeface="+mj-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LANJUTAN</a:t>
            </a:r>
            <a:endParaRPr lang="en-US" dirty="0"/>
          </a:p>
        </p:txBody>
      </p:sp>
      <p:sp>
        <p:nvSpPr>
          <p:cNvPr id="3" name="Content Placeholder 2"/>
          <p:cNvSpPr>
            <a:spLocks noGrp="1"/>
          </p:cNvSpPr>
          <p:nvPr>
            <p:ph idx="1"/>
          </p:nvPr>
        </p:nvSpPr>
        <p:spPr/>
        <p:txBody>
          <a:bodyPr>
            <a:normAutofit fontScale="92500" lnSpcReduction="20000"/>
          </a:bodyPr>
          <a:lstStyle/>
          <a:p>
            <a:pPr algn="just">
              <a:buNone/>
            </a:pPr>
            <a:r>
              <a:rPr lang="en-US" dirty="0" smtClean="0"/>
              <a:t>(….) 21. AKU SELALU MEMPERTAHANKAN PENDIRIANKU DENGAN GIGIH.</a:t>
            </a:r>
          </a:p>
          <a:p>
            <a:pPr algn="just">
              <a:buNone/>
            </a:pPr>
            <a:r>
              <a:rPr lang="en-US" dirty="0" smtClean="0"/>
              <a:t>(….) 22. BILA DALAM SUATU KELOMPOK AKU DIMINTA UNTUK MEMULAI SESUATU DISKUSI ATAU MENGEMUKAKAN SESUATU PENDAPAT TENTANG APA YANG KUKUASAI BENAR, AKU TIDAK AKAN MALU-MALU.</a:t>
            </a:r>
          </a:p>
          <a:p>
            <a:pPr algn="just">
              <a:buNone/>
            </a:pPr>
            <a:r>
              <a:rPr lang="en-US" dirty="0" smtClean="0"/>
              <a:t>(….) 23. AKU SENANG MEMBACA ILMU PENGETAHUAN.</a:t>
            </a:r>
          </a:p>
          <a:p>
            <a:pPr algn="just">
              <a:buNone/>
            </a:pPr>
            <a:r>
              <a:rPr lang="en-US" dirty="0" smtClean="0"/>
              <a:t>(….) 24. AKU SANGAT TELITI DALAM CARA BERDANDAN</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1295400"/>
          </a:xfrm>
        </p:spPr>
        <p:txBody>
          <a:bodyPr>
            <a:noAutofit/>
          </a:bodyPr>
          <a:lstStyle/>
          <a:p>
            <a:pPr algn="just"/>
            <a:r>
              <a:rPr lang="en-US" sz="2000" b="1" dirty="0" smtClean="0"/>
              <a:t>SETELAH ANDA MENJAWAB PERTANYAAN </a:t>
            </a:r>
            <a:r>
              <a:rPr lang="en-US" sz="2000" b="1" dirty="0" err="1" smtClean="0"/>
              <a:t>PERTANYAAN</a:t>
            </a:r>
            <a:r>
              <a:rPr lang="en-US" sz="2000" b="1" dirty="0" smtClean="0"/>
              <a:t> DIATAS, MAKA COCOKKANLAH JAWABAN ANDA DENGAN KUNCI DI BAWAH INI. BERILAH NILAI 1 UNTUK JAWABAN YANG COCOK, DAN NILAI 0 UNTUK JAWABAN YANG TAK COCOK.</a:t>
            </a:r>
            <a:endParaRPr lang="en-US" sz="2000" b="1" dirty="0"/>
          </a:p>
        </p:txBody>
      </p:sp>
      <p:sp>
        <p:nvSpPr>
          <p:cNvPr id="3" name="Content Placeholder 2"/>
          <p:cNvSpPr>
            <a:spLocks noGrp="1"/>
          </p:cNvSpPr>
          <p:nvPr>
            <p:ph idx="1"/>
          </p:nvPr>
        </p:nvSpPr>
        <p:spPr/>
        <p:txBody>
          <a:bodyPr>
            <a:normAutofit/>
          </a:bodyPr>
          <a:lstStyle/>
          <a:p>
            <a:pPr>
              <a:buNone/>
            </a:pPr>
            <a:endParaRPr lang="en-US" dirty="0" smtClean="0"/>
          </a:p>
          <a:p>
            <a:pPr>
              <a:buNone/>
            </a:pPr>
            <a:r>
              <a:rPr lang="en-US" dirty="0" smtClean="0"/>
              <a:t>(+) 1.  (+) 2.  (+)3.  (+)4.  (+) 5.  (-) 6.  (+) 7. (+) 8.</a:t>
            </a:r>
          </a:p>
          <a:p>
            <a:pPr>
              <a:buNone/>
            </a:pPr>
            <a:endParaRPr lang="en-US" dirty="0" smtClean="0"/>
          </a:p>
          <a:p>
            <a:pPr>
              <a:buNone/>
            </a:pPr>
            <a:r>
              <a:rPr lang="en-US" dirty="0" smtClean="0"/>
              <a:t>(+) 9.  (-) 10.  (-) 11.  (+) 12.  (-) 13.  (+) 14. (+) 15.</a:t>
            </a:r>
          </a:p>
          <a:p>
            <a:pPr>
              <a:buNone/>
            </a:pPr>
            <a:endParaRPr lang="en-US" dirty="0" smtClean="0"/>
          </a:p>
          <a:p>
            <a:pPr>
              <a:buNone/>
            </a:pPr>
            <a:r>
              <a:rPr lang="en-US" dirty="0" smtClean="0"/>
              <a:t>(-) 16.  (+) 17.  (+) 18.  (-) 19. (-) 20.  (+)21.  (+)22.</a:t>
            </a:r>
          </a:p>
          <a:p>
            <a:pPr>
              <a:buNone/>
            </a:pPr>
            <a:endParaRPr lang="en-US" dirty="0" smtClean="0"/>
          </a:p>
          <a:p>
            <a:pPr>
              <a:buNone/>
            </a:pPr>
            <a:r>
              <a:rPr lang="en-US" dirty="0" smtClean="0"/>
              <a:t>(+) 23.  (+) 24.</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PENILAIAN</a:t>
            </a:r>
            <a:endParaRPr lang="en-US" dirty="0"/>
          </a:p>
        </p:txBody>
      </p:sp>
      <p:sp>
        <p:nvSpPr>
          <p:cNvPr id="3" name="Content Placeholder 2"/>
          <p:cNvSpPr>
            <a:spLocks noGrp="1"/>
          </p:cNvSpPr>
          <p:nvPr>
            <p:ph idx="1"/>
          </p:nvPr>
        </p:nvSpPr>
        <p:spPr/>
        <p:txBody>
          <a:bodyPr/>
          <a:lstStyle/>
          <a:p>
            <a:pPr>
              <a:buNone/>
            </a:pPr>
            <a:endParaRPr lang="en-US" dirty="0" smtClean="0"/>
          </a:p>
          <a:p>
            <a:pPr>
              <a:buNone/>
            </a:pPr>
            <a:r>
              <a:rPr lang="en-US" dirty="0" smtClean="0"/>
              <a:t>SANGAT TINGGI      &gt; 22</a:t>
            </a:r>
          </a:p>
          <a:p>
            <a:pPr>
              <a:buNone/>
            </a:pPr>
            <a:r>
              <a:rPr lang="en-US" dirty="0" smtClean="0"/>
              <a:t>TINGGI                         21 – 17</a:t>
            </a:r>
          </a:p>
          <a:p>
            <a:pPr>
              <a:buNone/>
            </a:pPr>
            <a:r>
              <a:rPr lang="en-US" dirty="0" smtClean="0"/>
              <a:t>RATA-RATA                   16 – 8</a:t>
            </a:r>
          </a:p>
          <a:p>
            <a:pPr>
              <a:buNone/>
            </a:pPr>
            <a:r>
              <a:rPr lang="en-US" dirty="0" smtClean="0"/>
              <a:t>RENDAH                       7 – 3</a:t>
            </a:r>
          </a:p>
          <a:p>
            <a:pPr>
              <a:buNone/>
            </a:pPr>
            <a:r>
              <a:rPr lang="en-US" dirty="0" smtClean="0"/>
              <a:t>SANGAT RENDAH       &lt; 3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b="1" dirty="0" smtClean="0"/>
              <a:t>SANGAT TINGGI :</a:t>
            </a:r>
          </a:p>
          <a:p>
            <a:pPr algn="just">
              <a:buNone/>
            </a:pPr>
            <a:r>
              <a:rPr lang="en-US" dirty="0" smtClean="0"/>
              <a:t>	ANDA ADALAH BENAR-BENAR MENYENANGI PERGAULAN , KAWAN ANDA BANYAK, SENANG MEMPELAJARI ILMU PENGETAHUAN, SEDIKIT URAKAN, PROGRESIF, KURANG SUKA NILAI </a:t>
            </a:r>
            <a:r>
              <a:rPr lang="en-US" dirty="0" err="1" smtClean="0"/>
              <a:t>NILAI</a:t>
            </a:r>
            <a:r>
              <a:rPr lang="en-US" dirty="0" smtClean="0"/>
              <a:t> TRADISIONAL, BERANI TAMPIL KEMUKA, SIAP MEMIMPIN. BEBERAPA KAWAN ANDA MENYEBUT ANDA AMBISIUS, TAK MAU MENGALAH, TERUTAMA ORANG </a:t>
            </a:r>
            <a:r>
              <a:rPr lang="en-US" dirty="0" err="1" smtClean="0"/>
              <a:t>ORANG</a:t>
            </a:r>
            <a:r>
              <a:rPr lang="en-US" dirty="0" smtClean="0"/>
              <a:t> YANG IRI PADA ANDA. SELAIN ITU ANDA JUGA JARANG MURUNG.</a:t>
            </a:r>
          </a:p>
          <a:p>
            <a:pPr>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LANJUTAN</a:t>
            </a:r>
            <a:endParaRPr lang="en-US" dirty="0"/>
          </a:p>
        </p:txBody>
      </p:sp>
      <p:sp>
        <p:nvSpPr>
          <p:cNvPr id="3" name="Content Placeholder 2"/>
          <p:cNvSpPr>
            <a:spLocks noGrp="1"/>
          </p:cNvSpPr>
          <p:nvPr>
            <p:ph idx="1"/>
          </p:nvPr>
        </p:nvSpPr>
        <p:spPr/>
        <p:txBody>
          <a:bodyPr>
            <a:normAutofit lnSpcReduction="10000"/>
          </a:bodyPr>
          <a:lstStyle/>
          <a:p>
            <a:pPr>
              <a:buNone/>
            </a:pPr>
            <a:r>
              <a:rPr lang="en-US" b="1" dirty="0" smtClean="0"/>
              <a:t>TINGGI</a:t>
            </a:r>
          </a:p>
          <a:p>
            <a:pPr algn="just">
              <a:buNone/>
            </a:pPr>
            <a:r>
              <a:rPr lang="en-US" dirty="0" smtClean="0"/>
              <a:t>   ANDA MERUPAKANPERSONALITY YANG BAIK, KAWAN </a:t>
            </a:r>
            <a:r>
              <a:rPr lang="en-US" dirty="0" err="1" smtClean="0"/>
              <a:t>KAWAN</a:t>
            </a:r>
            <a:r>
              <a:rPr lang="en-US" dirty="0" smtClean="0"/>
              <a:t> ANDA BANYAK, DAN ANDA TIDAK TAKUT TAMPIL KEMUKA, MEMIMPIN DENGAN DEMOKRATIS. MUSUH </a:t>
            </a:r>
            <a:r>
              <a:rPr lang="en-US" dirty="0" err="1" smtClean="0"/>
              <a:t>MUSUH</a:t>
            </a:r>
            <a:r>
              <a:rPr lang="en-US" dirty="0" smtClean="0"/>
              <a:t> ANDA MENYEBUT ANDA URAKAN, MAU MENANG SENDIRI DAN TAK MAU KALAH. SAHABAT ANDA MENYEBUT ANDA PERIANG, SUKA BERGAUL, BERANI DAN SUSKSES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LANJUTAN</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b="1" dirty="0" smtClean="0"/>
              <a:t>RATA – RATA</a:t>
            </a:r>
          </a:p>
          <a:p>
            <a:pPr algn="just">
              <a:buNone/>
            </a:pPr>
            <a:r>
              <a:rPr lang="en-US" dirty="0" smtClean="0"/>
              <a:t>    PERSONALITY ANDA KOMPLEK. DI SATU PIHAK ANDA INGIN BERGAUL DENGAN ORANG – ORANG, DI PIHAK LAIN BANYAK SEKALI HAMBATAN. ANDA TERLALU MEMIKIRKAN ORANG LAIN SEHINGGA ANDA RAGU </a:t>
            </a:r>
            <a:r>
              <a:rPr lang="en-US" dirty="0" err="1" smtClean="0"/>
              <a:t>RAGU</a:t>
            </a:r>
            <a:r>
              <a:rPr lang="en-US" dirty="0" smtClean="0"/>
              <a:t> BERTINDAK. ANDA SUKA MALU, TETAPI KALAU TERPAKSA BARU MAU MAJU. ANDA PERLU DORONGAN YANG KUAT BARU BISA KELUAR DARI BENTENG ANDA. MUSUH – MUSUH ANDA MENYEBUT ANDA DINGIN, KAKU, MALAS DAN SOMBONG. SEBALIKNYA KAWAN – KAWAN ANDA MENYEBUT ANDA, PERIANG, SOPAN DAN SERIUS.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LANJUTAN</a:t>
            </a:r>
            <a:endParaRPr lang="en-US" dirty="0"/>
          </a:p>
        </p:txBody>
      </p:sp>
      <p:sp>
        <p:nvSpPr>
          <p:cNvPr id="3" name="Content Placeholder 2"/>
          <p:cNvSpPr>
            <a:spLocks noGrp="1"/>
          </p:cNvSpPr>
          <p:nvPr>
            <p:ph idx="1"/>
          </p:nvPr>
        </p:nvSpPr>
        <p:spPr/>
        <p:txBody>
          <a:bodyPr>
            <a:normAutofit lnSpcReduction="10000"/>
          </a:bodyPr>
          <a:lstStyle/>
          <a:p>
            <a:pPr>
              <a:buNone/>
            </a:pPr>
            <a:r>
              <a:rPr lang="en-US" b="1" dirty="0" smtClean="0"/>
              <a:t>RENDAH</a:t>
            </a:r>
          </a:p>
          <a:p>
            <a:pPr algn="just">
              <a:buNone/>
            </a:pPr>
            <a:r>
              <a:rPr lang="en-US" dirty="0" smtClean="0"/>
              <a:t>    ANDA TAK MEMPUNYAI KEBERANIAN UNTUK BERGAUL. PEMALU DAN PENAKUT. TAK PERCAYA PADA DIRI SENDIRI. CENDERUNG KONSERVATIF DAN BIROKRATIS. MALAS BERGAUL DAN BELAJAR, MEMILIH TEMAN HANYA YANG SESUAI DENGAN ANDA, BARU MAU BERGAUL. SUKA MENYENDIRI, DAN SERING FRUSTASI.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LANJUTAN</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b="1" dirty="0" smtClean="0"/>
              <a:t>SANGAT RENDAH</a:t>
            </a:r>
          </a:p>
          <a:p>
            <a:pPr>
              <a:buNone/>
            </a:pPr>
            <a:r>
              <a:rPr lang="en-US" dirty="0" smtClean="0"/>
              <a:t>    KAWAN DAN MUSUH ANDA SEPAKAT UNTUK MENGATAKAN ANDA, PEMALU, PENDIAM MALAS,PENAKUT. KONSERVATIF DAN PENURUT. ANDA SERING FRUSTASI, KARENA JARANG MENDAPAT PROMOSI. ORANG YANG LEBIH BODOH DARI ANDA LEBIH CEPAT NAIK TINGKAT DIBANDING DENGAN ANDA. ANDA MARAH-MARAH PADA DIRI SENDIRI DAN KELUARGA TANPA BERANI MENUNTUT HAK. ORANG-ORANG MELIHAT ANDA SEBAGAI ORANG SULIT DIAJAK BERGAUL. ANDA RENDAH DIRI, KARENA MERASA PENGETAHUAN ANDA KURANG. ANDA MALAS UNTUK BERUBAH PERSONALITY ANDA.</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lgn="just">
              <a:buNone/>
            </a:pPr>
            <a:r>
              <a:rPr lang="en-US" dirty="0" smtClean="0"/>
              <a:t>   YANG DIMAKSUD DENGAN EXTROVERT DISNI ADALAH PERSONALITY SESEORANG DIMANA DIA MENYENANGI BERSAMA ORANG LAIN . DIA TAK MERASA TERPAKSA UNTUK BERSAMA ORANG LAIN ATAU HADIR DALAM ACARA – ACAR SOSIAL. DIA JUGA TAK MERASA KAKU UNTUK BERBICARA DIDEPAN KHALAYAK  RAMAI YANG BELUM DIKENAL.DIA MUDAH BERGAUL DAN MENYENANGI BERTEMU DENGAN ORANG </a:t>
            </a:r>
            <a:r>
              <a:rPr lang="en-US" dirty="0" err="1" smtClean="0"/>
              <a:t>ORANG</a:t>
            </a:r>
            <a:r>
              <a:rPr lang="en-US" dirty="0" smtClean="0"/>
              <a:t> BARU, DIA TIDAK KAKU DAN CANGGUNG DALAM PERGAULANNYA. BIASANYA DIA DISENANGI  OLEH LINGKUNGANNYA. SAMPAI BERAPA JAUH PERSONALITY ANDA MENPUNYAI KECENDRUNGAN UNTUK EXTROVERT, COBALAH TEST DENGAN PERTANYAAN-PERTANYAAN DI BAWAH INI.</a:t>
            </a:r>
            <a:endParaRPr lang="en-US" dirty="0"/>
          </a:p>
        </p:txBody>
      </p:sp>
      <p:sp>
        <p:nvSpPr>
          <p:cNvPr id="5" name="Rectangle 4"/>
          <p:cNvSpPr/>
          <p:nvPr/>
        </p:nvSpPr>
        <p:spPr>
          <a:xfrm>
            <a:off x="304800" y="381000"/>
            <a:ext cx="6324600" cy="646331"/>
          </a:xfrm>
          <a:prstGeom prst="rect">
            <a:avLst/>
          </a:prstGeom>
        </p:spPr>
        <p:txBody>
          <a:bodyPr wrap="square">
            <a:spAutoFit/>
          </a:bodyPr>
          <a:lstStyle/>
          <a:p>
            <a:r>
              <a:rPr lang="en-US" sz="3600" dirty="0" smtClean="0">
                <a:solidFill>
                  <a:srgbClr val="FFFF00"/>
                </a:solidFill>
                <a:latin typeface="Cooper Black" pitchFamily="18" charset="0"/>
              </a:rPr>
              <a:t>LATIHAN </a:t>
            </a:r>
            <a:r>
              <a:rPr lang="en-US" sz="3600" dirty="0" smtClean="0">
                <a:solidFill>
                  <a:srgbClr val="FFFF00"/>
                </a:solidFill>
                <a:latin typeface="Cooper Black" pitchFamily="18" charset="0"/>
              </a:rPr>
              <a:t>2 EXTROVERT</a:t>
            </a:r>
            <a:endParaRPr lang="en-US" sz="3600" dirty="0">
              <a:solidFill>
                <a:srgbClr val="FFFF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r>
              <a:rPr lang="en-US" dirty="0" smtClean="0"/>
              <a:t>TEST PERSONALITY “EXTROVERT”</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algn="just">
              <a:buNone/>
            </a:pPr>
            <a:r>
              <a:rPr lang="en-US" dirty="0" smtClean="0"/>
              <a:t>   JAWABLAH PERTANYAAN – PERTANYAAN DI BAWAH INI DENGAN POSITIF (+) BILA SESUAI DENGAN ANDA, ATAU NEGATIF (-) BILA TIDAK SESUAI DENGAN ANDA.</a:t>
            </a:r>
          </a:p>
          <a:p>
            <a:pPr algn="just">
              <a:buNone/>
            </a:pPr>
            <a:r>
              <a:rPr lang="en-US" dirty="0" smtClean="0"/>
              <a:t>(….) 1. KADANG –KADANG AKU MERASA INGIN MENGUMPAT CACI</a:t>
            </a:r>
          </a:p>
          <a:p>
            <a:pPr algn="just">
              <a:buNone/>
            </a:pPr>
            <a:r>
              <a:rPr lang="en-US" dirty="0" smtClean="0"/>
              <a:t>(….)  2.  AKU PANDAI MELAWAK</a:t>
            </a:r>
          </a:p>
          <a:p>
            <a:pPr algn="just">
              <a:buNone/>
            </a:pPr>
            <a:r>
              <a:rPr lang="en-US" dirty="0" smtClean="0"/>
              <a:t>(….) 3.  AKU SENANG PERGI KE PESTA DAN KERAMAIAN</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LANJUTAN</a:t>
            </a:r>
            <a:endParaRPr lang="en-US" dirty="0"/>
          </a:p>
        </p:txBody>
      </p:sp>
      <p:sp>
        <p:nvSpPr>
          <p:cNvPr id="3" name="Content Placeholder 2"/>
          <p:cNvSpPr>
            <a:spLocks noGrp="1"/>
          </p:cNvSpPr>
          <p:nvPr>
            <p:ph idx="1"/>
          </p:nvPr>
        </p:nvSpPr>
        <p:spPr/>
        <p:txBody>
          <a:bodyPr/>
          <a:lstStyle/>
          <a:p>
            <a:pPr algn="just">
              <a:buNone/>
            </a:pPr>
            <a:r>
              <a:rPr lang="en-US" dirty="0" smtClean="0"/>
              <a:t>(….) 4. AKU INGIN MENGENAL BEBERAPA ORANG PENTING, KARENA DENGAN DEMIKIAN AKU MERASA MENJADI ORANG PENTING JUGA. </a:t>
            </a:r>
          </a:p>
          <a:p>
            <a:pPr algn="just">
              <a:buNone/>
            </a:pPr>
            <a:r>
              <a:rPr lang="en-US" dirty="0" smtClean="0"/>
              <a:t>(….)   5. AKU MERASA CANGGUNG BERBUAT SESUATU YANG MENONJOLKAN DIRI DALAM PESTA, WALAUPUN ORANG LAIN MELAKUKANNYA.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LANJUTAN</a:t>
            </a:r>
            <a:endParaRPr lang="en-US" dirty="0"/>
          </a:p>
        </p:txBody>
      </p:sp>
      <p:sp>
        <p:nvSpPr>
          <p:cNvPr id="3" name="Content Placeholder 2"/>
          <p:cNvSpPr>
            <a:spLocks noGrp="1"/>
          </p:cNvSpPr>
          <p:nvPr>
            <p:ph idx="1"/>
          </p:nvPr>
        </p:nvSpPr>
        <p:spPr/>
        <p:txBody>
          <a:bodyPr>
            <a:normAutofit/>
          </a:bodyPr>
          <a:lstStyle/>
          <a:p>
            <a:pPr algn="just">
              <a:buNone/>
            </a:pPr>
            <a:r>
              <a:rPr lang="en-US" dirty="0" smtClean="0"/>
              <a:t>(….) 6. AKU SULIT MEMULAI PERCAKAPAN BILA BERTEMU DENGAN ORANG YANG BARU KU KENAL.</a:t>
            </a:r>
          </a:p>
          <a:p>
            <a:pPr algn="just">
              <a:buNone/>
            </a:pPr>
            <a:r>
              <a:rPr lang="en-US" dirty="0" smtClean="0"/>
              <a:t>(….) 7. BILA AKU MENJADI BOSAN, AKU SUKA BIKIN RIBUT.</a:t>
            </a:r>
          </a:p>
          <a:p>
            <a:pPr algn="just">
              <a:buNone/>
            </a:pPr>
            <a:r>
              <a:rPr lang="en-US" dirty="0" smtClean="0"/>
              <a:t>(….) 8.MUDAH BAGIKU UNTUK MEMINTA PERTOLONGAN DARI KAWAN – KAWANKU, WALAUPUN AKU TIDAK DAPAT MEMBALASNYA.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LANJUTAN</a:t>
            </a:r>
            <a:endParaRPr lang="en-US" dirty="0"/>
          </a:p>
        </p:txBody>
      </p:sp>
      <p:sp>
        <p:nvSpPr>
          <p:cNvPr id="3" name="Content Placeholder 2"/>
          <p:cNvSpPr>
            <a:spLocks noGrp="1"/>
          </p:cNvSpPr>
          <p:nvPr>
            <p:ph idx="1"/>
          </p:nvPr>
        </p:nvSpPr>
        <p:spPr/>
        <p:txBody>
          <a:bodyPr>
            <a:normAutofit lnSpcReduction="10000"/>
          </a:bodyPr>
          <a:lstStyle/>
          <a:p>
            <a:pPr algn="just">
              <a:buNone/>
            </a:pPr>
            <a:r>
              <a:rPr lang="en-US" dirty="0" smtClean="0"/>
              <a:t>(….) 9.SESUATU YANG MENGAIRAHKAN HAMPIR SELALU AKAN MENGHILANGKAN KESEDIHAN.</a:t>
            </a:r>
          </a:p>
          <a:p>
            <a:pPr algn="just">
              <a:buNone/>
            </a:pPr>
            <a:r>
              <a:rPr lang="en-US" dirty="0" smtClean="0"/>
              <a:t>(….)10. APABILA DALAM SUATU KELOMPOK, AKU MENGALAMI KESULITAN UNTUK BERPIKIR HAL YANG TEPAT UNTUK DIBICARAKAN.</a:t>
            </a:r>
          </a:p>
          <a:p>
            <a:pPr algn="just">
              <a:buNone/>
            </a:pPr>
            <a:r>
              <a:rPr lang="en-US" dirty="0" smtClean="0"/>
              <a:t>(….) 11. AKU CENDERUNG UNTUK TIDAK MENYAPA ORANG LAIN, SEBELUM MEREKA MENYAPAKU LEBIH DAHULU.</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LANJUTAN</a:t>
            </a:r>
            <a:endParaRPr lang="en-US" dirty="0"/>
          </a:p>
        </p:txBody>
      </p:sp>
      <p:sp>
        <p:nvSpPr>
          <p:cNvPr id="3" name="Content Placeholder 2"/>
          <p:cNvSpPr>
            <a:spLocks noGrp="1"/>
          </p:cNvSpPr>
          <p:nvPr>
            <p:ph idx="1"/>
          </p:nvPr>
        </p:nvSpPr>
        <p:spPr/>
        <p:txBody>
          <a:bodyPr>
            <a:normAutofit/>
          </a:bodyPr>
          <a:lstStyle/>
          <a:p>
            <a:pPr algn="just">
              <a:buNone/>
            </a:pPr>
            <a:r>
              <a:rPr lang="en-US" dirty="0" smtClean="0"/>
              <a:t>(….)12. PADA WAKTU – WAKTU TERTENTU AKU MERASA GEMBIRA SEKALI TANPA ALASAN KHUSUS.</a:t>
            </a:r>
          </a:p>
          <a:p>
            <a:pPr algn="just">
              <a:buNone/>
            </a:pPr>
            <a:r>
              <a:rPr lang="en-US" dirty="0" smtClean="0"/>
              <a:t>(….)13. DI SEKOLAH AKU MERASA SUKAR UNTUK BICARA SEBELUM KELAS USAI.</a:t>
            </a:r>
          </a:p>
          <a:p>
            <a:pPr algn="just">
              <a:buNone/>
            </a:pPr>
            <a:r>
              <a:rPr lang="en-US" dirty="0" smtClean="0"/>
              <a:t>(….) 14. AKU TIDAK TAKUT MASUK SENDIRIAN KEDALAM SUATU RUANGAN YANG DIDALAMNYA BERKUMPUL ORANG-ORANG YANG SEDANG BERBICARA.</a:t>
            </a:r>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LANJUTAN</a:t>
            </a:r>
            <a:endParaRPr lang="en-US" dirty="0"/>
          </a:p>
        </p:txBody>
      </p:sp>
      <p:sp>
        <p:nvSpPr>
          <p:cNvPr id="3" name="Content Placeholder 2"/>
          <p:cNvSpPr>
            <a:spLocks noGrp="1"/>
          </p:cNvSpPr>
          <p:nvPr>
            <p:ph idx="1"/>
          </p:nvPr>
        </p:nvSpPr>
        <p:spPr/>
        <p:txBody>
          <a:bodyPr>
            <a:normAutofit lnSpcReduction="10000"/>
          </a:bodyPr>
          <a:lstStyle/>
          <a:p>
            <a:pPr algn="just">
              <a:buNone/>
            </a:pPr>
            <a:r>
              <a:rPr lang="en-US" dirty="0" smtClean="0"/>
              <a:t>(….) 15. ADAKALANYA AKU MELELAHKAN DIRIKU SENDIRI KARENA BEKERJA MELAMPAUI BATAS.</a:t>
            </a:r>
          </a:p>
          <a:p>
            <a:pPr algn="just">
              <a:buNone/>
            </a:pPr>
            <a:r>
              <a:rPr lang="en-US" dirty="0" smtClean="0"/>
              <a:t>(….) 16. AKU TERGANGGU OLEH ORANG-ORANG YANG MEMPERHATIKAN DAKU DILUAR, DI MOBIL, DI TOKO DAN SEBAGAINYA.</a:t>
            </a:r>
          </a:p>
          <a:p>
            <a:pPr algn="just">
              <a:buNone/>
            </a:pPr>
            <a:r>
              <a:rPr lang="en-US" dirty="0" smtClean="0"/>
              <a:t>(….) 17. AKU SENANG MENGHADIRI PERTEMUAN SOSIAL HANYA UNTUK BERSAMA ORANG – ORANG LAIN.</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LANJUTAN</a:t>
            </a:r>
            <a:endParaRPr lang="en-US" dirty="0"/>
          </a:p>
        </p:txBody>
      </p:sp>
      <p:sp>
        <p:nvSpPr>
          <p:cNvPr id="3" name="Content Placeholder 2"/>
          <p:cNvSpPr>
            <a:spLocks noGrp="1"/>
          </p:cNvSpPr>
          <p:nvPr>
            <p:ph idx="1"/>
          </p:nvPr>
        </p:nvSpPr>
        <p:spPr/>
        <p:txBody>
          <a:bodyPr>
            <a:normAutofit/>
          </a:bodyPr>
          <a:lstStyle/>
          <a:p>
            <a:pPr algn="just">
              <a:buNone/>
            </a:pPr>
            <a:r>
              <a:rPr lang="en-US" dirty="0" smtClean="0"/>
              <a:t>(….) 18. AKU SERING MELIHAT BAHWA ORANG IRI HATI PADA IDE-IDE YANG BAIK, HANYA KARENA MEREKA TIDAK MENEMUKANNYA LEBIH DAHULU.</a:t>
            </a:r>
          </a:p>
          <a:p>
            <a:pPr algn="just">
              <a:buNone/>
            </a:pPr>
            <a:r>
              <a:rPr lang="en-US" dirty="0" smtClean="0"/>
              <a:t>(….) 19. BILA MUNGKIN AKU AKAN SELALU MENGHINDAR DIRI DARI KERAMAIAN.</a:t>
            </a:r>
          </a:p>
          <a:p>
            <a:pPr algn="just">
              <a:buNone/>
            </a:pPr>
            <a:r>
              <a:rPr lang="en-US" dirty="0" smtClean="0"/>
              <a:t>(….) 20. KADANG-KADANG SUKAR BAGIKU UNTUK MEMPERTAHANKAN HAKKU, KARENA AKU TERLALU PENDIAM.</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187</TotalTime>
  <Words>894</Words>
  <Application>Microsoft Office PowerPoint</Application>
  <PresentationFormat>On-screen Show (4:3)</PresentationFormat>
  <Paragraphs>68</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Module</vt:lpstr>
      <vt:lpstr>LATIHAN 2 EXTROVERT</vt:lpstr>
      <vt:lpstr>Slide 2</vt:lpstr>
      <vt:lpstr>  TEST PERSONALITY “EXTROVERT”  </vt:lpstr>
      <vt:lpstr>LANJUTAN</vt:lpstr>
      <vt:lpstr>LANJUTAN</vt:lpstr>
      <vt:lpstr>LANJUTAN</vt:lpstr>
      <vt:lpstr>LANJUTAN</vt:lpstr>
      <vt:lpstr>LANJUTAN</vt:lpstr>
      <vt:lpstr>LANJUTAN</vt:lpstr>
      <vt:lpstr>LANJUTAN</vt:lpstr>
      <vt:lpstr>SETELAH ANDA MENJAWAB PERTANYAAN PERTANYAAN DIATAS, MAKA COCOKKANLAH JAWABAN ANDA DENGAN KUNCI DI BAWAH INI. BERILAH NILAI 1 UNTUK JAWABAN YANG COCOK, DAN NILAI 0 UNTUK JAWABAN YANG TAK COCOK.</vt:lpstr>
      <vt:lpstr>PENILAIAN</vt:lpstr>
      <vt:lpstr>!!!</vt:lpstr>
      <vt:lpstr>LANJUTAN</vt:lpstr>
      <vt:lpstr>LANJUTAN</vt:lpstr>
      <vt:lpstr>LANJUTAN</vt:lpstr>
      <vt:lpstr>LANJUTAN</vt:lpstr>
    </vt:vector>
  </TitlesOfParts>
  <Company>Universitas Komputer Indonesia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LATIHAN - LATIHAN</dc:title>
  <dc:creator>Universitas Komputer Indonesia</dc:creator>
  <cp:lastModifiedBy>Universitas Komputer Indonesia</cp:lastModifiedBy>
  <cp:revision>51</cp:revision>
  <dcterms:created xsi:type="dcterms:W3CDTF">2010-03-21T12:57:08Z</dcterms:created>
  <dcterms:modified xsi:type="dcterms:W3CDTF">2010-03-27T01:47:08Z</dcterms:modified>
</cp:coreProperties>
</file>