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atin typeface="Cooper Black" pitchFamily="18" charset="0"/>
              </a:rPr>
              <a:t>LATIHAN 6</a:t>
            </a:r>
            <a:br>
              <a:rPr lang="en-US" sz="4800" dirty="0" smtClean="0">
                <a:latin typeface="Cooper Black" pitchFamily="18" charset="0"/>
              </a:rPr>
            </a:br>
            <a:r>
              <a:rPr lang="en-US" sz="4800" dirty="0" smtClean="0">
                <a:latin typeface="Cooper Black" pitchFamily="18" charset="0"/>
              </a:rPr>
              <a:t>LATIHAN OTAK </a:t>
            </a:r>
            <a:r>
              <a:rPr lang="en-US" sz="4800" dirty="0" smtClean="0">
                <a:latin typeface="Cooper Black" pitchFamily="18" charset="0"/>
              </a:rPr>
              <a:t/>
            </a:r>
            <a:br>
              <a:rPr lang="en-US" sz="4800" dirty="0" smtClean="0">
                <a:latin typeface="Cooper Black" pitchFamily="18" charset="0"/>
              </a:rPr>
            </a:br>
            <a:r>
              <a:rPr lang="en-US" sz="4800" dirty="0" smtClean="0">
                <a:latin typeface="Cooper Black" pitchFamily="18" charset="0"/>
              </a:rPr>
              <a:t>“INTRAPERSONAL</a:t>
            </a:r>
            <a:r>
              <a:rPr lang="en-US" sz="4800" dirty="0" smtClean="0">
                <a:latin typeface="Cooper Black" pitchFamily="18" charset="0"/>
              </a:rPr>
              <a:t>”</a:t>
            </a:r>
            <a:r>
              <a:rPr lang="en-US" sz="5400" dirty="0" smtClean="0">
                <a:latin typeface="Cooper Black" pitchFamily="18" charset="0"/>
              </a:rPr>
              <a:t/>
            </a:r>
            <a:br>
              <a:rPr lang="en-US" sz="54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(TIM POWER BRAIN INDONESIA)</a:t>
            </a:r>
            <a:endParaRPr lang="en-US" sz="5400" dirty="0">
              <a:latin typeface="Cooper Black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LATIHAN 6</a:t>
            </a:r>
            <a:br>
              <a:rPr lang="en-US" sz="2800" dirty="0" smtClean="0"/>
            </a:br>
            <a:r>
              <a:rPr lang="en-US" sz="2800" dirty="0" smtClean="0"/>
              <a:t>LATIHAN OTAK “ INTRAPERSONAL”</a:t>
            </a:r>
            <a:br>
              <a:rPr lang="en-US" sz="2800" dirty="0" smtClean="0"/>
            </a:br>
            <a:r>
              <a:rPr lang="en-US" sz="2800" dirty="0" smtClean="0"/>
              <a:t>(TIM POWER BRAIN INDONESIA)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    BUATLAH DAFTAR YANG BERISI SELURUH SIFAT BAIK DAN POTENSI </a:t>
            </a:r>
            <a:r>
              <a:rPr lang="en-US" dirty="0" err="1" smtClean="0"/>
              <a:t>POTENSI</a:t>
            </a:r>
            <a:r>
              <a:rPr lang="en-US" dirty="0" smtClean="0"/>
              <a:t> YANG ANDA MILIKI, SEBANYAK MUNGKIN. LAKUKAN KEGIATAN INI DENGAN DIIRINGI MUSIK KLASIK.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</TotalTime>
  <Words>34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6 LATIHAN OTAK  “INTRAPERSONAL” (TIM POWER BRAIN INDONESIA)</vt:lpstr>
      <vt:lpstr>LATIHAN 6 LATIHAN OTAK “ INTRAPERSONAL”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51</cp:revision>
  <dcterms:created xsi:type="dcterms:W3CDTF">2010-03-21T12:57:08Z</dcterms:created>
  <dcterms:modified xsi:type="dcterms:W3CDTF">2010-03-27T01:57:30Z</dcterms:modified>
</cp:coreProperties>
</file>