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6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62D9BA8-D0C8-4F0C-9604-291236071351}" type="datetimeFigureOut">
              <a:rPr lang="en-US" smtClean="0"/>
              <a:pPr/>
              <a:t>1/14/2010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D91571E-D4E1-4A56-B720-64DF619CD6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62D9BA8-D0C8-4F0C-9604-291236071351}" type="datetimeFigureOut">
              <a:rPr lang="en-US" smtClean="0"/>
              <a:pPr/>
              <a:t>1/14/2010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D91571E-D4E1-4A56-B720-64DF619CD6E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PERILAKU KOMUNIKASI MANUSIA</a:t>
            </a:r>
            <a:endParaRPr lang="en-US" dirty="0"/>
          </a:p>
        </p:txBody>
      </p:sp>
      <p:sp>
        <p:nvSpPr>
          <p:cNvPr id="3" name="Content Placeholder 2"/>
          <p:cNvSpPr>
            <a:spLocks noGrp="1"/>
          </p:cNvSpPr>
          <p:nvPr>
            <p:ph idx="1"/>
          </p:nvPr>
        </p:nvSpPr>
        <p:spPr>
          <a:xfrm>
            <a:off x="914400" y="1219200"/>
            <a:ext cx="7772400" cy="5334000"/>
          </a:xfrm>
        </p:spPr>
        <p:txBody>
          <a:bodyPr>
            <a:normAutofit/>
          </a:bodyPr>
          <a:lstStyle/>
          <a:p>
            <a:pPr algn="just"/>
            <a:r>
              <a:rPr lang="en-US" sz="2400" dirty="0" smtClean="0"/>
              <a:t>DIRI DALAM KOMUNIKASI</a:t>
            </a:r>
          </a:p>
          <a:p>
            <a:pPr algn="just"/>
            <a:endParaRPr lang="en-US" sz="1800" dirty="0"/>
          </a:p>
          <a:p>
            <a:pPr algn="just"/>
            <a:r>
              <a:rPr lang="en-US" sz="2000" dirty="0" smtClean="0"/>
              <a:t>DARI SEMUA KOMPONEN TINDAK KOMUNIKASI, YANG PALING PENTING ADALAH DIRI (SELF). SIAPA ANDA DAN BAGAIMANA MEMPERSEPIKAN DIRI SENDIRI DAN ORANG LAIN AKAN MEMPENGARUHI KOMUNIKASI ANDA DAN TANGGAPAN ANDA TERHADAP KOMUNIKASI ORANG LAIN.</a:t>
            </a:r>
          </a:p>
          <a:p>
            <a:pPr algn="just"/>
            <a:endParaRPr lang="en-US" sz="2000" dirty="0"/>
          </a:p>
          <a:p>
            <a:pPr algn="just">
              <a:buNone/>
            </a:pPr>
            <a:r>
              <a:rPr lang="en-US" sz="2000" dirty="0" smtClean="0"/>
              <a:t>2 ASPEK DARI DIRI (SELF)</a:t>
            </a:r>
          </a:p>
          <a:p>
            <a:pPr algn="just">
              <a:buNone/>
            </a:pPr>
            <a:r>
              <a:rPr lang="en-US" sz="2000" dirty="0" smtClean="0"/>
              <a:t>	1</a:t>
            </a:r>
            <a:r>
              <a:rPr lang="en-US" sz="2000" dirty="0" smtClean="0"/>
              <a:t>. KITA MENELAAH KESADARAN DIRI DAN MENGAMATI BEBERAPA DIRI (SEFL) KITA.</a:t>
            </a:r>
          </a:p>
          <a:p>
            <a:pPr algn="just">
              <a:buNone/>
            </a:pPr>
            <a:r>
              <a:rPr lang="en-US" sz="2000" dirty="0" smtClean="0"/>
              <a:t>	2</a:t>
            </a:r>
            <a:r>
              <a:rPr lang="en-US" sz="2000" dirty="0" smtClean="0"/>
              <a:t>. KITA MEMBAHAS PENGUNGKAPAN DIRI, BENTUK KOMUNIKASI DIMANA KITA MENGUNGKAPKAN SESUATU TENTANG SIAPA KITA.</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924800" cy="914400"/>
          </a:xfrm>
        </p:spPr>
        <p:txBody>
          <a:bodyPr>
            <a:noAutofit/>
          </a:bodyPr>
          <a:lstStyle/>
          <a:p>
            <a:pPr algn="ctr"/>
            <a:r>
              <a:rPr lang="en-US" dirty="0" smtClean="0"/>
              <a:t>GAMBAR JENDELA JOHARI </a:t>
            </a:r>
            <a:r>
              <a:rPr lang="en-US" dirty="0" smtClean="0"/>
              <a:t/>
            </a:r>
            <a:br>
              <a:rPr lang="en-US" dirty="0" smtClean="0"/>
            </a:br>
            <a:r>
              <a:rPr lang="en-US" dirty="0" smtClean="0"/>
              <a:t>(</a:t>
            </a:r>
            <a:r>
              <a:rPr lang="en-US" dirty="0" smtClean="0"/>
              <a:t>JOHARI WINDOW)</a:t>
            </a:r>
            <a:endParaRPr lang="en-US" dirty="0"/>
          </a:p>
        </p:txBody>
      </p:sp>
      <p:sp>
        <p:nvSpPr>
          <p:cNvPr id="4" name="Rectangle 3"/>
          <p:cNvSpPr/>
          <p:nvPr/>
        </p:nvSpPr>
        <p:spPr>
          <a:xfrm>
            <a:off x="3429000" y="3124200"/>
            <a:ext cx="4191000" cy="251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endParaRPr lang="en-US" sz="1800" dirty="0" smtClean="0"/>
          </a:p>
          <a:p>
            <a:endParaRPr lang="en-US" sz="1800" dirty="0" smtClean="0"/>
          </a:p>
          <a:p>
            <a:r>
              <a:rPr lang="en-US" sz="1800" dirty="0"/>
              <a:t> </a:t>
            </a:r>
            <a:r>
              <a:rPr lang="en-US" sz="1800" dirty="0" smtClean="0"/>
              <a:t>                                              </a:t>
            </a:r>
            <a:r>
              <a:rPr lang="en-US" sz="1800" dirty="0" err="1" smtClean="0"/>
              <a:t>Mengenal</a:t>
            </a:r>
            <a:r>
              <a:rPr lang="en-US" sz="1800" dirty="0" smtClean="0"/>
              <a:t>  </a:t>
            </a:r>
            <a:r>
              <a:rPr lang="en-US" sz="1800" dirty="0" err="1" smtClean="0"/>
              <a:t>diri</a:t>
            </a:r>
            <a:r>
              <a:rPr lang="en-US" sz="1800" dirty="0" smtClean="0"/>
              <a:t>              </a:t>
            </a:r>
            <a:r>
              <a:rPr lang="en-US" sz="1800" dirty="0" err="1" smtClean="0"/>
              <a:t>Tidak</a:t>
            </a:r>
            <a:r>
              <a:rPr lang="en-US" sz="1800" dirty="0" smtClean="0"/>
              <a:t> </a:t>
            </a:r>
            <a:r>
              <a:rPr lang="en-US" sz="1800" dirty="0" err="1" smtClean="0"/>
              <a:t>mengenal</a:t>
            </a:r>
            <a:r>
              <a:rPr lang="en-US" sz="1800" dirty="0" smtClean="0"/>
              <a:t> </a:t>
            </a:r>
            <a:r>
              <a:rPr lang="en-US" sz="1800" dirty="0" err="1" smtClean="0"/>
              <a:t>diri</a:t>
            </a:r>
            <a:endParaRPr lang="en-US" sz="1800" dirty="0" smtClean="0"/>
          </a:p>
          <a:p>
            <a:endParaRPr lang="en-US" sz="1800" dirty="0" smtClean="0"/>
          </a:p>
          <a:p>
            <a:endParaRPr lang="en-US" sz="1800" dirty="0" smtClean="0"/>
          </a:p>
          <a:p>
            <a:r>
              <a:rPr lang="en-US" sz="1800" dirty="0" err="1" smtClean="0"/>
              <a:t>Diketahui</a:t>
            </a:r>
            <a:r>
              <a:rPr lang="en-US" sz="1800" dirty="0" smtClean="0"/>
              <a:t> </a:t>
            </a:r>
            <a:r>
              <a:rPr lang="en-US" sz="1800" dirty="0" err="1" smtClean="0"/>
              <a:t>orang</a:t>
            </a:r>
            <a:r>
              <a:rPr lang="en-US" sz="1800" dirty="0" smtClean="0"/>
              <a:t>              Daerah </a:t>
            </a:r>
            <a:r>
              <a:rPr lang="en-US" sz="1800" dirty="0" err="1" smtClean="0"/>
              <a:t>terbuka</a:t>
            </a:r>
            <a:r>
              <a:rPr lang="en-US" sz="1800" dirty="0" smtClean="0"/>
              <a:t>                Daerah </a:t>
            </a:r>
            <a:r>
              <a:rPr lang="en-US" sz="1800" dirty="0" err="1" smtClean="0"/>
              <a:t>buta</a:t>
            </a:r>
            <a:endParaRPr lang="en-US" sz="1800" dirty="0" smtClean="0"/>
          </a:p>
          <a:p>
            <a:r>
              <a:rPr lang="en-US" sz="1800" dirty="0" smtClean="0"/>
              <a:t>Lain</a:t>
            </a:r>
          </a:p>
          <a:p>
            <a:endParaRPr lang="en-US" sz="1800" dirty="0" smtClean="0"/>
          </a:p>
          <a:p>
            <a:r>
              <a:rPr lang="en-US" sz="1800" dirty="0" err="1" smtClean="0"/>
              <a:t>Tidak</a:t>
            </a:r>
            <a:r>
              <a:rPr lang="en-US" sz="1800" dirty="0" smtClean="0"/>
              <a:t> </a:t>
            </a:r>
            <a:r>
              <a:rPr lang="en-US" sz="1800" dirty="0" err="1" smtClean="0"/>
              <a:t>diketahui</a:t>
            </a:r>
            <a:r>
              <a:rPr lang="en-US" sz="1800" dirty="0" smtClean="0"/>
              <a:t>               Daerah </a:t>
            </a:r>
            <a:r>
              <a:rPr lang="en-US" sz="1800" dirty="0" err="1" smtClean="0"/>
              <a:t>tertutup</a:t>
            </a:r>
            <a:r>
              <a:rPr lang="en-US" sz="1800" dirty="0" smtClean="0"/>
              <a:t>               Daerah </a:t>
            </a:r>
            <a:r>
              <a:rPr lang="en-US" sz="1800" dirty="0" err="1" smtClean="0"/>
              <a:t>gelap</a:t>
            </a:r>
            <a:endParaRPr lang="en-US" sz="1800" dirty="0" smtClean="0"/>
          </a:p>
          <a:p>
            <a:r>
              <a:rPr lang="en-US" sz="1800" dirty="0" err="1" smtClean="0"/>
              <a:t>Orang</a:t>
            </a:r>
            <a:r>
              <a:rPr lang="en-US" sz="1800" dirty="0" smtClean="0"/>
              <a:t> lain</a:t>
            </a:r>
          </a:p>
        </p:txBody>
      </p:sp>
      <p:cxnSp>
        <p:nvCxnSpPr>
          <p:cNvPr id="8" name="Straight Connector 7"/>
          <p:cNvCxnSpPr/>
          <p:nvPr/>
        </p:nvCxnSpPr>
        <p:spPr>
          <a:xfrm>
            <a:off x="5410200" y="3200400"/>
            <a:ext cx="16002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306094" y="4456906"/>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4305300" y="4305300"/>
            <a:ext cx="22860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458</TotalTime>
  <Words>73</Words>
  <Application>Microsoft Office PowerPoint</Application>
  <PresentationFormat>On-screen Show (4:3)</PresentationFormat>
  <Paragraphs>19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Metro</vt:lpstr>
      <vt:lpstr>PERILAKU KOMUNIKASI MANUSIA</vt:lpstr>
      <vt:lpstr>GAMBAR JENDELA JOHARI  (JOHARI WINDOW)</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ANTAR PRIBADI</dc:title>
  <dc:creator>Universitas Komputer Indonesia</dc:creator>
  <cp:lastModifiedBy>Universitas Komputer Indonesia</cp:lastModifiedBy>
  <cp:revision>97</cp:revision>
  <dcterms:created xsi:type="dcterms:W3CDTF">2010-01-11T16:19:10Z</dcterms:created>
  <dcterms:modified xsi:type="dcterms:W3CDTF">2010-01-14T08:50:29Z</dcterms:modified>
</cp:coreProperties>
</file>