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15"/>
  </p:handoutMasterIdLst>
  <p:sldIdLst>
    <p:sldId id="256" r:id="rId2"/>
    <p:sldId id="257" r:id="rId3"/>
    <p:sldId id="259" r:id="rId4"/>
    <p:sldId id="270" r:id="rId5"/>
    <p:sldId id="272" r:id="rId6"/>
    <p:sldId id="275" r:id="rId7"/>
    <p:sldId id="263" r:id="rId8"/>
    <p:sldId id="273" r:id="rId9"/>
    <p:sldId id="261" r:id="rId10"/>
    <p:sldId id="262" r:id="rId11"/>
    <p:sldId id="267" r:id="rId12"/>
    <p:sldId id="268" r:id="rId13"/>
    <p:sldId id="276" r:id="rId14"/>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9" autoAdjust="0"/>
    <p:restoredTop sz="94615" autoAdjust="0"/>
  </p:normalViewPr>
  <p:slideViewPr>
    <p:cSldViewPr>
      <p:cViewPr>
        <p:scale>
          <a:sx n="48" d="100"/>
          <a:sy n="48" d="100"/>
        </p:scale>
        <p:origin x="-1146"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38" d="100"/>
          <a:sy n="38" d="100"/>
        </p:scale>
        <p:origin x="-2262" y="-108"/>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cs typeface="+mn-cs"/>
              </a:defRPr>
            </a:lvl1pPr>
          </a:lstStyle>
          <a:p>
            <a:pPr>
              <a:defRPr/>
            </a:pPr>
            <a:fld id="{B3FD193C-180D-4EF8-98D4-F2BAE19AA9A4}" type="datetimeFigureOut">
              <a:rPr lang="en-US"/>
              <a:pPr>
                <a:defRPr/>
              </a:pPr>
              <a:t>2/25/2010</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cs typeface="+mn-cs"/>
              </a:defRPr>
            </a:lvl1pPr>
          </a:lstStyle>
          <a:p>
            <a:pPr>
              <a:defRPr/>
            </a:pPr>
            <a:fld id="{5ABA3870-279B-4ADC-B2F7-02A8A241A867}"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ight Triangle 3"/>
          <p:cNvSpPr/>
          <p:nvPr/>
        </p:nvSpPr>
        <p:spPr>
          <a:xfrm>
            <a:off x="0" y="4664075"/>
            <a:ext cx="9150350"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grpSp>
        <p:nvGrpSpPr>
          <p:cNvPr id="5" name="Group 15"/>
          <p:cNvGrpSpPr>
            <a:grpSpLocks/>
          </p:cNvGrpSpPr>
          <p:nvPr/>
        </p:nvGrpSpPr>
        <p:grpSpPr bwMode="auto">
          <a:xfrm>
            <a:off x="-3175" y="4953000"/>
            <a:ext cx="9147175" cy="1911350"/>
            <a:chOff x="-3765" y="4832896"/>
            <a:chExt cx="9147765" cy="2032192"/>
          </a:xfrm>
        </p:grpSpPr>
        <p:sp>
          <p:nvSpPr>
            <p:cNvPr id="6" name="Freeform 5"/>
            <p:cNvSpPr>
              <a:spLocks/>
            </p:cNvSpPr>
            <p:nvPr/>
          </p:nvSpPr>
          <p:spPr bwMode="auto">
            <a:xfrm>
              <a:off x="1687032" y="4832896"/>
              <a:ext cx="7456968" cy="51817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cs typeface="+mn-cs"/>
              </a:endParaRPr>
            </a:p>
          </p:txBody>
        </p:sp>
        <p:sp>
          <p:nvSpPr>
            <p:cNvPr id="7" name="Freeform 6"/>
            <p:cNvSpPr>
              <a:spLocks/>
            </p:cNvSpPr>
            <p:nvPr/>
          </p:nvSpPr>
          <p:spPr bwMode="auto">
            <a:xfrm>
              <a:off x="35926" y="5135025"/>
              <a:ext cx="9108074" cy="838869"/>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cs typeface="+mn-cs"/>
              </a:endParaRPr>
            </a:p>
          </p:txBody>
        </p:sp>
        <p:sp>
          <p:nvSpPr>
            <p:cNvPr id="8" name="Freeform 7"/>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cxnSp>
          <p:nvCxnSpPr>
            <p:cNvPr id="10" name="Straight Connector 9"/>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9" name="Title 8"/>
          <p:cNvSpPr>
            <a:spLocks noGrp="1"/>
          </p:cNvSpPr>
          <p:nvPr>
            <p:ph type="ctrTitle"/>
          </p:nvPr>
        </p:nvSpPr>
        <p:spPr>
          <a:xfrm>
            <a:off x="685800" y="1752601"/>
            <a:ext cx="7772400" cy="1829761"/>
          </a:xfrm>
        </p:spPr>
        <p:txBody>
          <a:bodyPr anchor="b"/>
          <a:lstStyle>
            <a:lvl1pPr algn="r">
              <a:defRPr sz="4800" b="1">
                <a:solidFill>
                  <a:schemeClr val="tx2"/>
                </a:solidFill>
                <a:effectLst>
                  <a:outerShdw blurRad="31750" dist="25400" dir="5400000" algn="tl" rotWithShape="0">
                    <a:srgbClr val="000000">
                      <a:alpha val="25000"/>
                    </a:srgbClr>
                  </a:outerShdw>
                </a:effectLst>
              </a:defRPr>
            </a:lvl1pPr>
            <a:extLst/>
          </a:lstStyle>
          <a:p>
            <a:r>
              <a:rPr lang="en-US" smtClean="0"/>
              <a:t>Click to edit Master title style</a:t>
            </a:r>
            <a:endParaRPr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smtClean="0"/>
              <a:t>Click to edit Master subtitle style</a:t>
            </a:r>
            <a:endParaRPr lang="en-US"/>
          </a:p>
        </p:txBody>
      </p:sp>
      <p:sp>
        <p:nvSpPr>
          <p:cNvPr id="11" name="Date Placeholder 29"/>
          <p:cNvSpPr>
            <a:spLocks noGrp="1"/>
          </p:cNvSpPr>
          <p:nvPr>
            <p:ph type="dt" sz="half" idx="10"/>
          </p:nvPr>
        </p:nvSpPr>
        <p:spPr/>
        <p:txBody>
          <a:bodyPr/>
          <a:lstStyle>
            <a:lvl1pPr>
              <a:defRPr smtClean="0">
                <a:solidFill>
                  <a:srgbClr val="FFFFFF"/>
                </a:solidFill>
              </a:defRPr>
            </a:lvl1pPr>
            <a:extLst/>
          </a:lstStyle>
          <a:p>
            <a:pPr>
              <a:defRPr/>
            </a:pPr>
            <a:fld id="{48DCC46D-9A2E-41B0-8952-BAC20DFE83E6}" type="datetimeFigureOut">
              <a:rPr lang="en-US"/>
              <a:pPr>
                <a:defRPr/>
              </a:pPr>
              <a:t>2/25/2010</a:t>
            </a:fld>
            <a:endParaRPr lang="en-US"/>
          </a:p>
        </p:txBody>
      </p:sp>
      <p:sp>
        <p:nvSpPr>
          <p:cNvPr id="12" name="Footer Placeholder 18"/>
          <p:cNvSpPr>
            <a:spLocks noGrp="1"/>
          </p:cNvSpPr>
          <p:nvPr>
            <p:ph type="ftr" sz="quarter" idx="11"/>
          </p:nvPr>
        </p:nvSpPr>
        <p:spPr/>
        <p:txBody>
          <a:bodyPr/>
          <a:lstStyle>
            <a:lvl1pPr>
              <a:defRPr>
                <a:solidFill>
                  <a:schemeClr val="accent1">
                    <a:tint val="20000"/>
                  </a:schemeClr>
                </a:solidFill>
              </a:defRPr>
            </a:lvl1pPr>
            <a:extLst/>
          </a:lstStyle>
          <a:p>
            <a:pPr>
              <a:defRPr/>
            </a:pPr>
            <a:endParaRPr lang="en-US"/>
          </a:p>
        </p:txBody>
      </p:sp>
      <p:sp>
        <p:nvSpPr>
          <p:cNvPr id="13" name="Slide Number Placeholder 26"/>
          <p:cNvSpPr>
            <a:spLocks noGrp="1"/>
          </p:cNvSpPr>
          <p:nvPr>
            <p:ph type="sldNum" sz="quarter" idx="12"/>
          </p:nvPr>
        </p:nvSpPr>
        <p:spPr/>
        <p:txBody>
          <a:bodyPr/>
          <a:lstStyle>
            <a:lvl1pPr>
              <a:defRPr smtClean="0">
                <a:solidFill>
                  <a:srgbClr val="FFFFFF"/>
                </a:solidFill>
              </a:defRPr>
            </a:lvl1pPr>
            <a:extLst/>
          </a:lstStyle>
          <a:p>
            <a:pPr>
              <a:defRPr/>
            </a:pPr>
            <a:fld id="{BA57E16D-D5CE-49F0-B3C7-FFC543067E4C}"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6C1B7B1D-3087-4317-9237-EF781E19CEEF}" type="datetimeFigureOut">
              <a:rPr lang="en-US"/>
              <a:pPr>
                <a:defRPr/>
              </a:pPr>
              <a:t>2/25/2010</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1DBF063F-0776-4DE5-BA3F-AD3E74D0B212}"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A3A07517-BE1C-454D-AEE0-03EED102398F}" type="datetimeFigureOut">
              <a:rPr lang="en-US"/>
              <a:pPr>
                <a:defRPr/>
              </a:pPr>
              <a:t>2/25/2010</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BCC6B730-6AB7-414F-89F3-176D92C6EDC1}"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Title 6"/>
          <p:cNvSpPr>
            <a:spLocks noGrp="1"/>
          </p:cNvSpPr>
          <p:nvPr>
            <p:ph type="title"/>
          </p:nvPr>
        </p:nvSpPr>
        <p:spPr/>
        <p:txBody>
          <a:bodyPr rtlCol="0"/>
          <a:lstStyle>
            <a:extLst/>
          </a:lstStyle>
          <a:p>
            <a:r>
              <a:rPr lang="en-US" smtClean="0"/>
              <a:t>Click to edit Master title style</a:t>
            </a:r>
            <a:endParaRPr lang="en-US"/>
          </a:p>
        </p:txBody>
      </p:sp>
      <p:sp>
        <p:nvSpPr>
          <p:cNvPr id="4" name="Date Placeholder 9"/>
          <p:cNvSpPr>
            <a:spLocks noGrp="1"/>
          </p:cNvSpPr>
          <p:nvPr>
            <p:ph type="dt" sz="half" idx="10"/>
          </p:nvPr>
        </p:nvSpPr>
        <p:spPr/>
        <p:txBody>
          <a:bodyPr/>
          <a:lstStyle>
            <a:lvl1pPr>
              <a:defRPr/>
            </a:lvl1pPr>
          </a:lstStyle>
          <a:p>
            <a:pPr>
              <a:defRPr/>
            </a:pPr>
            <a:fld id="{0C824539-02BF-4A86-99DA-402FF81749A9}" type="datetimeFigureOut">
              <a:rPr lang="en-US"/>
              <a:pPr>
                <a:defRPr/>
              </a:pPr>
              <a:t>2/25/2010</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7A28E10C-F5ED-4FDB-B7D3-320FAE294FD8}"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Chevron 3"/>
          <p:cNvSpPr/>
          <p:nvPr/>
        </p:nvSpPr>
        <p:spPr>
          <a:xfrm>
            <a:off x="3636963" y="3005138"/>
            <a:ext cx="182562"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auto">
              <a:spcBef>
                <a:spcPts val="0"/>
              </a:spcBef>
              <a:spcAft>
                <a:spcPts val="0"/>
              </a:spcAft>
              <a:defRPr/>
            </a:pPr>
            <a:endParaRPr lang="en-US"/>
          </a:p>
        </p:txBody>
      </p:sp>
      <p:sp>
        <p:nvSpPr>
          <p:cNvPr id="5" name="Chevron 4"/>
          <p:cNvSpPr/>
          <p:nvPr/>
        </p:nvSpPr>
        <p:spPr>
          <a:xfrm>
            <a:off x="3449638" y="3005138"/>
            <a:ext cx="18415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auto">
              <a:spcBef>
                <a:spcPts val="0"/>
              </a:spcBef>
              <a:spcAft>
                <a:spcPts val="0"/>
              </a:spcAft>
              <a:defRPr/>
            </a:pPr>
            <a:endParaRPr lang="en-US"/>
          </a:p>
        </p:txBody>
      </p:sp>
      <p:sp>
        <p:nvSpPr>
          <p:cNvPr id="2" name="Title 1"/>
          <p:cNvSpPr>
            <a:spLocks noGrp="1"/>
          </p:cNvSpPr>
          <p:nvPr>
            <p:ph type="title"/>
          </p:nvPr>
        </p:nvSpPr>
        <p:spPr>
          <a:xfrm>
            <a:off x="722376" y="1059712"/>
            <a:ext cx="7772400" cy="1828800"/>
          </a:xfrm>
        </p:spPr>
        <p:txBody>
          <a:bodyPr anchor="b"/>
          <a:lstStyle>
            <a:lvl1pPr algn="r">
              <a:buNone/>
              <a:defRPr sz="4800" b="1" cap="none" baseline="0">
                <a:effectLst>
                  <a:outerShdw blurRad="31750" dist="25400" dir="5400000" algn="tl" rotWithShape="0">
                    <a:srgbClr val="000000">
                      <a:alpha val="25000"/>
                    </a:srgbClr>
                  </a:outerShdw>
                </a:effectLst>
              </a:defRPr>
            </a:lvl1pPr>
            <a:extLst/>
          </a:lstStyle>
          <a:p>
            <a:r>
              <a:rPr lang="en-US" smtClean="0"/>
              <a:t>Click to edit Master title style</a:t>
            </a:r>
            <a:endParaRPr lang="en-US"/>
          </a:p>
        </p:txBody>
      </p:sp>
      <p:sp>
        <p:nvSpPr>
          <p:cNvPr id="3" name="Text Placeholder 2"/>
          <p:cNvSpPr>
            <a:spLocks noGrp="1"/>
          </p:cNvSpPr>
          <p:nvPr>
            <p:ph type="body" idx="1"/>
          </p:nvPr>
        </p:nvSpPr>
        <p:spPr>
          <a:xfrm>
            <a:off x="3922713" y="2931712"/>
            <a:ext cx="4572000" cy="1454888"/>
          </a:xfrm>
        </p:spPr>
        <p:txBody>
          <a:bodyPr/>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smtClean="0"/>
              <a:t>Click to edit Master text styles</a:t>
            </a:r>
          </a:p>
        </p:txBody>
      </p:sp>
      <p:sp>
        <p:nvSpPr>
          <p:cNvPr id="6" name="Date Placeholder 3"/>
          <p:cNvSpPr>
            <a:spLocks noGrp="1"/>
          </p:cNvSpPr>
          <p:nvPr>
            <p:ph type="dt" sz="half" idx="10"/>
          </p:nvPr>
        </p:nvSpPr>
        <p:spPr/>
        <p:txBody>
          <a:bodyPr/>
          <a:lstStyle>
            <a:lvl1pPr>
              <a:defRPr/>
            </a:lvl1pPr>
            <a:extLst/>
          </a:lstStyle>
          <a:p>
            <a:pPr>
              <a:defRPr/>
            </a:pPr>
            <a:fld id="{A4607072-3351-4C97-B062-47AD576D04BB}" type="datetimeFigureOut">
              <a:rPr lang="en-US"/>
              <a:pPr>
                <a:defRPr/>
              </a:pPr>
              <a:t>2/25/2010</a:t>
            </a:fld>
            <a:endParaRPr lang="en-US"/>
          </a:p>
        </p:txBody>
      </p:sp>
      <p:sp>
        <p:nvSpPr>
          <p:cNvPr id="7" name="Footer Placeholder 4"/>
          <p:cNvSpPr>
            <a:spLocks noGrp="1"/>
          </p:cNvSpPr>
          <p:nvPr>
            <p:ph type="ftr" sz="quarter" idx="11"/>
          </p:nvPr>
        </p:nvSpPr>
        <p:spPr/>
        <p:txBody>
          <a:bodyPr/>
          <a:lstStyle>
            <a:lvl1pPr>
              <a:defRPr/>
            </a:lvl1pPr>
            <a:extLst/>
          </a:lstStyle>
          <a:p>
            <a:pPr>
              <a:defRPr/>
            </a:pPr>
            <a:endParaRPr lang="en-US"/>
          </a:p>
        </p:txBody>
      </p:sp>
      <p:sp>
        <p:nvSpPr>
          <p:cNvPr id="8" name="Slide Number Placeholder 5"/>
          <p:cNvSpPr>
            <a:spLocks noGrp="1"/>
          </p:cNvSpPr>
          <p:nvPr>
            <p:ph type="sldNum" sz="quarter" idx="12"/>
          </p:nvPr>
        </p:nvSpPr>
        <p:spPr/>
        <p:txBody>
          <a:bodyPr/>
          <a:lstStyle>
            <a:lvl1pPr>
              <a:defRPr/>
            </a:lvl1pPr>
            <a:extLst/>
          </a:lstStyle>
          <a:p>
            <a:pPr>
              <a:defRPr/>
            </a:pPr>
            <a:fld id="{FE9B8F35-2A38-41E8-BBF2-BB21CA4C421D}"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Title 7"/>
          <p:cNvSpPr>
            <a:spLocks noGrp="1"/>
          </p:cNvSpPr>
          <p:nvPr>
            <p:ph type="title"/>
          </p:nvPr>
        </p:nvSpPr>
        <p:spPr/>
        <p:txBody>
          <a:bodyPr rtlCol="0"/>
          <a:lstStyle>
            <a:extLst/>
          </a:lstStyle>
          <a:p>
            <a:r>
              <a:rPr lang="en-US" smtClean="0"/>
              <a:t>Click to edit Master title style</a:t>
            </a:r>
            <a:endParaRPr lang="en-US"/>
          </a:p>
        </p:txBody>
      </p:sp>
      <p:sp>
        <p:nvSpPr>
          <p:cNvPr id="5" name="Date Placeholder 9"/>
          <p:cNvSpPr>
            <a:spLocks noGrp="1"/>
          </p:cNvSpPr>
          <p:nvPr>
            <p:ph type="dt" sz="half" idx="10"/>
          </p:nvPr>
        </p:nvSpPr>
        <p:spPr/>
        <p:txBody>
          <a:bodyPr/>
          <a:lstStyle>
            <a:lvl1pPr>
              <a:defRPr/>
            </a:lvl1pPr>
          </a:lstStyle>
          <a:p>
            <a:pPr>
              <a:defRPr/>
            </a:pPr>
            <a:fld id="{494B2409-E903-4079-BFC8-DCE11ECF6EC0}" type="datetimeFigureOut">
              <a:rPr lang="en-US"/>
              <a:pPr>
                <a:defRPr/>
              </a:pPr>
              <a:t>2/25/2010</a:t>
            </a:fld>
            <a:endParaRPr lang="en-US"/>
          </a:p>
        </p:txBody>
      </p:sp>
      <p:sp>
        <p:nvSpPr>
          <p:cNvPr id="6" name="Footer Placeholder 21"/>
          <p:cNvSpPr>
            <a:spLocks noGrp="1"/>
          </p:cNvSpPr>
          <p:nvPr>
            <p:ph type="ftr" sz="quarter" idx="11"/>
          </p:nvPr>
        </p:nvSpPr>
        <p:spPr/>
        <p:txBody>
          <a:bodyPr/>
          <a:lstStyle>
            <a:lvl1pPr>
              <a:defRPr/>
            </a:lvl1pPr>
          </a:lstStyle>
          <a:p>
            <a:pPr>
              <a:defRPr/>
            </a:pPr>
            <a:endParaRPr lang="en-US"/>
          </a:p>
        </p:txBody>
      </p:sp>
      <p:sp>
        <p:nvSpPr>
          <p:cNvPr id="7" name="Slide Number Placeholder 17"/>
          <p:cNvSpPr>
            <a:spLocks noGrp="1"/>
          </p:cNvSpPr>
          <p:nvPr>
            <p:ph type="sldNum" sz="quarter" idx="12"/>
          </p:nvPr>
        </p:nvSpPr>
        <p:spPr/>
        <p:txBody>
          <a:bodyPr/>
          <a:lstStyle>
            <a:lvl1pPr>
              <a:defRPr/>
            </a:lvl1pPr>
          </a:lstStyle>
          <a:p>
            <a:pPr>
              <a:defRPr/>
            </a:pPr>
            <a:fld id="{2CF0484D-4388-44D1-A715-4841EBF5730A}"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lstStyle>
            <a:lvl1pPr>
              <a:defRPr/>
            </a:lvl1pPr>
            <a:extLst/>
          </a:lstStyle>
          <a:p>
            <a:r>
              <a:rPr lang="en-US" smtClean="0"/>
              <a:t>Click to edit Master title style</a:t>
            </a:r>
            <a:endParaRPr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extLst/>
          </a:lstStyle>
          <a:p>
            <a:pPr>
              <a:defRPr/>
            </a:pPr>
            <a:fld id="{01F91765-8F46-454C-B0C7-48D07EEABAFF}" type="datetimeFigureOut">
              <a:rPr lang="en-US"/>
              <a:pPr>
                <a:defRPr/>
              </a:pPr>
              <a:t>2/25/2010</a:t>
            </a:fld>
            <a:endParaRPr lang="en-US"/>
          </a:p>
        </p:txBody>
      </p:sp>
      <p:sp>
        <p:nvSpPr>
          <p:cNvPr id="8" name="Footer Placeholder 7"/>
          <p:cNvSpPr>
            <a:spLocks noGrp="1"/>
          </p:cNvSpPr>
          <p:nvPr>
            <p:ph type="ftr" sz="quarter" idx="11"/>
          </p:nvPr>
        </p:nvSpPr>
        <p:spPr/>
        <p:txBody>
          <a:bodyPr/>
          <a:lstStyle>
            <a:lvl1pPr>
              <a:defRPr/>
            </a:lvl1pPr>
            <a:extLst/>
          </a:lstStyle>
          <a:p>
            <a:pPr>
              <a:defRPr/>
            </a:pPr>
            <a:endParaRPr lang="en-US"/>
          </a:p>
        </p:txBody>
      </p:sp>
      <p:sp>
        <p:nvSpPr>
          <p:cNvPr id="9" name="Slide Number Placeholder 8"/>
          <p:cNvSpPr>
            <a:spLocks noGrp="1"/>
          </p:cNvSpPr>
          <p:nvPr>
            <p:ph type="sldNum" sz="quarter" idx="12"/>
          </p:nvPr>
        </p:nvSpPr>
        <p:spPr/>
        <p:txBody>
          <a:bodyPr/>
          <a:lstStyle>
            <a:lvl1pPr>
              <a:defRPr/>
            </a:lvl1pPr>
            <a:extLst/>
          </a:lstStyle>
          <a:p>
            <a:pPr>
              <a:defRPr/>
            </a:pPr>
            <a:fld id="{84D0A902-6C8E-46DC-90D7-D7CD7927A955}"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rtlCol="0"/>
          <a:lstStyle>
            <a:extLst/>
          </a:lstStyle>
          <a:p>
            <a:r>
              <a:rPr lang="en-US" smtClean="0"/>
              <a:t>Click to edit Master title style</a:t>
            </a:r>
            <a:endParaRPr lang="en-US"/>
          </a:p>
        </p:txBody>
      </p:sp>
      <p:sp>
        <p:nvSpPr>
          <p:cNvPr id="3" name="Date Placeholder 9"/>
          <p:cNvSpPr>
            <a:spLocks noGrp="1"/>
          </p:cNvSpPr>
          <p:nvPr>
            <p:ph type="dt" sz="half" idx="10"/>
          </p:nvPr>
        </p:nvSpPr>
        <p:spPr/>
        <p:txBody>
          <a:bodyPr/>
          <a:lstStyle>
            <a:lvl1pPr>
              <a:defRPr/>
            </a:lvl1pPr>
          </a:lstStyle>
          <a:p>
            <a:pPr>
              <a:defRPr/>
            </a:pPr>
            <a:fld id="{14946DC1-E2BC-4C79-B518-AEAF592EC112}" type="datetimeFigureOut">
              <a:rPr lang="en-US"/>
              <a:pPr>
                <a:defRPr/>
              </a:pPr>
              <a:t>2/25/2010</a:t>
            </a:fld>
            <a:endParaRPr lang="en-US"/>
          </a:p>
        </p:txBody>
      </p:sp>
      <p:sp>
        <p:nvSpPr>
          <p:cNvPr id="4" name="Footer Placeholder 21"/>
          <p:cNvSpPr>
            <a:spLocks noGrp="1"/>
          </p:cNvSpPr>
          <p:nvPr>
            <p:ph type="ftr" sz="quarter" idx="11"/>
          </p:nvPr>
        </p:nvSpPr>
        <p:spPr/>
        <p:txBody>
          <a:bodyPr/>
          <a:lstStyle>
            <a:lvl1pPr>
              <a:defRPr/>
            </a:lvl1pPr>
          </a:lstStyle>
          <a:p>
            <a:pPr>
              <a:defRPr/>
            </a:pPr>
            <a:endParaRPr lang="en-US"/>
          </a:p>
        </p:txBody>
      </p:sp>
      <p:sp>
        <p:nvSpPr>
          <p:cNvPr id="5" name="Slide Number Placeholder 17"/>
          <p:cNvSpPr>
            <a:spLocks noGrp="1"/>
          </p:cNvSpPr>
          <p:nvPr>
            <p:ph type="sldNum" sz="quarter" idx="12"/>
          </p:nvPr>
        </p:nvSpPr>
        <p:spPr/>
        <p:txBody>
          <a:bodyPr/>
          <a:lstStyle>
            <a:lvl1pPr>
              <a:defRPr/>
            </a:lvl1pPr>
          </a:lstStyle>
          <a:p>
            <a:pPr>
              <a:defRPr/>
            </a:pPr>
            <a:fld id="{81BF43A7-0FDA-45D1-9F5F-03077C756177}"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fld id="{0DE98A8E-8350-4068-809B-0D400E5BDFEF}" type="datetimeFigureOut">
              <a:rPr lang="en-US"/>
              <a:pPr>
                <a:defRPr/>
              </a:pPr>
              <a:t>2/25/2010</a:t>
            </a:fld>
            <a:endParaRPr lang="en-US"/>
          </a:p>
        </p:txBody>
      </p:sp>
      <p:sp>
        <p:nvSpPr>
          <p:cNvPr id="3" name="Footer Placeholder 21"/>
          <p:cNvSpPr>
            <a:spLocks noGrp="1"/>
          </p:cNvSpPr>
          <p:nvPr>
            <p:ph type="ftr" sz="quarter" idx="11"/>
          </p:nvPr>
        </p:nvSpPr>
        <p:spPr/>
        <p:txBody>
          <a:bodyPr/>
          <a:lstStyle>
            <a:lvl1pPr>
              <a:defRPr/>
            </a:lvl1pPr>
          </a:lstStyle>
          <a:p>
            <a:pPr>
              <a:defRPr/>
            </a:pPr>
            <a:endParaRPr lang="en-US"/>
          </a:p>
        </p:txBody>
      </p:sp>
      <p:sp>
        <p:nvSpPr>
          <p:cNvPr id="4" name="Slide Number Placeholder 17"/>
          <p:cNvSpPr>
            <a:spLocks noGrp="1"/>
          </p:cNvSpPr>
          <p:nvPr>
            <p:ph type="sldNum" sz="quarter" idx="12"/>
          </p:nvPr>
        </p:nvSpPr>
        <p:spPr/>
        <p:txBody>
          <a:bodyPr/>
          <a:lstStyle>
            <a:lvl1pPr>
              <a:defRPr/>
            </a:lvl1pPr>
          </a:lstStyle>
          <a:p>
            <a:pPr>
              <a:defRPr/>
            </a:pPr>
            <a:fld id="{46E408D4-ED81-4D81-94E3-D7409A100257}"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anchor="t">
            <a:noAutofit/>
            <a:sp3d prstMaterial="softEdge">
              <a:bevelT w="0" h="0"/>
            </a:sp3d>
          </a:bodyPr>
          <a:lstStyle>
            <a:lvl1pPr algn="r">
              <a:buNone/>
              <a:defRPr sz="2500" b="0">
                <a:solidFill>
                  <a:schemeClr val="accent1"/>
                </a:solidFill>
                <a:effectLst/>
              </a:defRPr>
            </a:lvl1pPr>
            <a:extLst/>
          </a:lstStyle>
          <a:p>
            <a:r>
              <a:rPr lang="en-US" smtClean="0"/>
              <a:t>Click to edit Master title style</a:t>
            </a:r>
            <a:endParaRPr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a:r>
              <a:rPr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extLst/>
          </a:lstStyle>
          <a:p>
            <a:pPr>
              <a:defRPr/>
            </a:pPr>
            <a:fld id="{1C93A1B4-C9D7-4389-83BF-D9B92F0E9B06}" type="datetimeFigureOut">
              <a:rPr lang="en-US"/>
              <a:pPr>
                <a:defRPr/>
              </a:pPr>
              <a:t>2/25/2010</a:t>
            </a:fld>
            <a:endParaRPr lang="en-US"/>
          </a:p>
        </p:txBody>
      </p:sp>
      <p:sp>
        <p:nvSpPr>
          <p:cNvPr id="6" name="Footer Placeholder 5"/>
          <p:cNvSpPr>
            <a:spLocks noGrp="1"/>
          </p:cNvSpPr>
          <p:nvPr>
            <p:ph type="ftr" sz="quarter" idx="11"/>
          </p:nvPr>
        </p:nvSpPr>
        <p:spPr/>
        <p:txBody>
          <a:bodyPr/>
          <a:lstStyle>
            <a:lvl1pPr>
              <a:defRPr/>
            </a:lvl1pPr>
            <a:extLst/>
          </a:lstStyle>
          <a:p>
            <a:pPr>
              <a:defRPr/>
            </a:pPr>
            <a:endParaRPr lang="en-US"/>
          </a:p>
        </p:txBody>
      </p:sp>
      <p:sp>
        <p:nvSpPr>
          <p:cNvPr id="7" name="Slide Number Placeholder 6"/>
          <p:cNvSpPr>
            <a:spLocks noGrp="1"/>
          </p:cNvSpPr>
          <p:nvPr>
            <p:ph type="sldNum" sz="quarter" idx="12"/>
          </p:nvPr>
        </p:nvSpPr>
        <p:spPr/>
        <p:txBody>
          <a:bodyPr/>
          <a:lstStyle>
            <a:lvl1pPr>
              <a:defRPr/>
            </a:lvl1pPr>
            <a:extLst/>
          </a:lstStyle>
          <a:p>
            <a:pPr>
              <a:defRPr/>
            </a:pPr>
            <a:fld id="{C33DB152-FE99-4C00-9E9B-2867170C956A}"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Freeform 4"/>
          <p:cNvSpPr>
            <a:spLocks/>
          </p:cNvSpPr>
          <p:nvPr/>
        </p:nvSpPr>
        <p:spPr bwMode="auto">
          <a:xfrm>
            <a:off x="715963" y="5002213"/>
            <a:ext cx="3802062" cy="1443037"/>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cs typeface="+mn-cs"/>
            </a:endParaRPr>
          </a:p>
        </p:txBody>
      </p:sp>
      <p:sp>
        <p:nvSpPr>
          <p:cNvPr id="6" name="Freeform 5"/>
          <p:cNvSpPr>
            <a:spLocks/>
          </p:cNvSpPr>
          <p:nvPr/>
        </p:nvSpPr>
        <p:spPr bwMode="auto">
          <a:xfrm>
            <a:off x="-53975" y="5784850"/>
            <a:ext cx="380206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cs typeface="+mn-cs"/>
            </a:endParaRPr>
          </a:p>
        </p:txBody>
      </p:sp>
      <p:sp>
        <p:nvSpPr>
          <p:cNvPr id="7" name="Right Triangle 6"/>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cxnSp>
        <p:nvCxnSpPr>
          <p:cNvPr id="8" name="Straight Connector 7"/>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Chevron 8"/>
          <p:cNvSpPr/>
          <p:nvPr/>
        </p:nvSpPr>
        <p:spPr>
          <a:xfrm>
            <a:off x="8664575"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auto">
              <a:spcBef>
                <a:spcPts val="0"/>
              </a:spcBef>
              <a:spcAft>
                <a:spcPts val="0"/>
              </a:spcAft>
              <a:defRPr/>
            </a:pPr>
            <a:endParaRPr lang="en-US"/>
          </a:p>
        </p:txBody>
      </p:sp>
      <p:sp>
        <p:nvSpPr>
          <p:cNvPr id="10" name="Chevron 9"/>
          <p:cNvSpPr/>
          <p:nvPr/>
        </p:nvSpPr>
        <p:spPr>
          <a:xfrm>
            <a:off x="8477250"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auto">
              <a:spcBef>
                <a:spcPts val="0"/>
              </a:spcBef>
              <a:spcAft>
                <a:spcPts val="0"/>
              </a:spcAft>
              <a:defRPr/>
            </a:pPr>
            <a:endParaRPr lang="en-US"/>
          </a:p>
        </p:txBody>
      </p:sp>
      <p:sp>
        <p:nvSpPr>
          <p:cNvPr id="4" name="Text Placeholder 3"/>
          <p:cNvSpPr>
            <a:spLocks noGrp="1"/>
          </p:cNvSpPr>
          <p:nvPr>
            <p:ph type="body" sz="half" idx="2"/>
          </p:nvPr>
        </p:nvSpPr>
        <p:spPr>
          <a:xfrm>
            <a:off x="1141232" y="5443402"/>
            <a:ext cx="7162800" cy="648232"/>
          </a:xfrm>
          <a:noFill/>
        </p:spPr>
        <p:txBody>
          <a:bodyPr tIns="0"/>
          <a:lstStyle>
            <a:lvl1pPr marL="0" marR="18288" indent="0" algn="r">
              <a:buNone/>
              <a:defRPr sz="1400"/>
            </a:lvl1pPr>
            <a:lvl2pPr>
              <a:defRPr sz="1200"/>
            </a:lvl2pPr>
            <a:lvl3pPr>
              <a:defRPr sz="1000"/>
            </a:lvl3pPr>
            <a:lvl4pPr>
              <a:defRPr sz="900"/>
            </a:lvl4pPr>
            <a:lvl5pPr>
              <a:defRPr sz="900"/>
            </a:lvl5pPr>
            <a:extLst/>
          </a:lstStyle>
          <a:p>
            <a:pPr lvl="0"/>
            <a:r>
              <a:rPr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normAutofit/>
          </a:bodyPr>
          <a:lstStyle>
            <a:lvl1pPr marL="0" indent="0">
              <a:buNone/>
              <a:defRPr sz="3200"/>
            </a:lvl1pPr>
            <a:extLst/>
          </a:lstStyle>
          <a:p>
            <a:pPr lvl="0"/>
            <a:r>
              <a:rPr lang="en-US" noProof="0" smtClean="0"/>
              <a:t>Click icon to add picture</a:t>
            </a:r>
            <a:endParaRPr lang="en-US" noProof="0"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lang="en-US" smtClean="0"/>
              <a:t>Click to edit Master title style</a:t>
            </a:r>
            <a:endParaRPr lang="en-US"/>
          </a:p>
        </p:txBody>
      </p:sp>
      <p:sp>
        <p:nvSpPr>
          <p:cNvPr id="11" name="Date Placeholder 4"/>
          <p:cNvSpPr>
            <a:spLocks noGrp="1"/>
          </p:cNvSpPr>
          <p:nvPr>
            <p:ph type="dt" sz="half" idx="10"/>
          </p:nvPr>
        </p:nvSpPr>
        <p:spPr/>
        <p:txBody>
          <a:bodyPr/>
          <a:lstStyle>
            <a:lvl1pPr>
              <a:defRPr smtClean="0">
                <a:solidFill>
                  <a:schemeClr val="tx1"/>
                </a:solidFill>
              </a:defRPr>
            </a:lvl1pPr>
            <a:extLst/>
          </a:lstStyle>
          <a:p>
            <a:pPr>
              <a:defRPr/>
            </a:pPr>
            <a:fld id="{D7D5EA47-D044-4263-89CE-32678B0B77DD}" type="datetimeFigureOut">
              <a:rPr lang="en-US"/>
              <a:pPr>
                <a:defRPr/>
              </a:pPr>
              <a:t>2/25/2010</a:t>
            </a:fld>
            <a:endParaRPr lang="en-US"/>
          </a:p>
        </p:txBody>
      </p:sp>
      <p:sp>
        <p:nvSpPr>
          <p:cNvPr id="12" name="Footer Placeholder 5"/>
          <p:cNvSpPr>
            <a:spLocks noGrp="1"/>
          </p:cNvSpPr>
          <p:nvPr>
            <p:ph type="ftr" sz="quarter" idx="11"/>
          </p:nvPr>
        </p:nvSpPr>
        <p:spPr/>
        <p:txBody>
          <a:bodyPr/>
          <a:lstStyle>
            <a:lvl1pPr>
              <a:defRPr>
                <a:solidFill>
                  <a:schemeClr val="tx1"/>
                </a:solidFill>
              </a:defRPr>
            </a:lvl1pPr>
            <a:extLst/>
          </a:lstStyle>
          <a:p>
            <a:pPr>
              <a:defRPr/>
            </a:pPr>
            <a:endParaRPr lang="en-US"/>
          </a:p>
        </p:txBody>
      </p:sp>
      <p:sp>
        <p:nvSpPr>
          <p:cNvPr id="13" name="Slide Number Placeholder 6"/>
          <p:cNvSpPr>
            <a:spLocks noGrp="1"/>
          </p:cNvSpPr>
          <p:nvPr>
            <p:ph type="sldNum" sz="quarter" idx="12"/>
          </p:nvPr>
        </p:nvSpPr>
        <p:spPr/>
        <p:txBody>
          <a:bodyPr/>
          <a:lstStyle>
            <a:lvl1pPr>
              <a:defRPr smtClean="0">
                <a:solidFill>
                  <a:schemeClr val="tx1"/>
                </a:solidFill>
              </a:defRPr>
            </a:lvl1pPr>
            <a:extLst/>
          </a:lstStyle>
          <a:p>
            <a:pPr>
              <a:defRPr/>
            </a:pPr>
            <a:fld id="{59F53D24-4944-4F7D-BDFE-ED9693230E56}"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3" name="Freeform 12"/>
          <p:cNvSpPr>
            <a:spLocks/>
          </p:cNvSpPr>
          <p:nvPr/>
        </p:nvSpPr>
        <p:spPr bwMode="auto">
          <a:xfrm>
            <a:off x="715963" y="5002213"/>
            <a:ext cx="3802062" cy="1443037"/>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cs typeface="+mn-cs"/>
            </a:endParaRPr>
          </a:p>
        </p:txBody>
      </p:sp>
      <p:sp>
        <p:nvSpPr>
          <p:cNvPr id="12" name="Freeform 11"/>
          <p:cNvSpPr>
            <a:spLocks/>
          </p:cNvSpPr>
          <p:nvPr/>
        </p:nvSpPr>
        <p:spPr bwMode="auto">
          <a:xfrm>
            <a:off x="-53975" y="5784850"/>
            <a:ext cx="380206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cs typeface="+mn-cs"/>
            </a:endParaRPr>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lang="en-US" smtClean="0"/>
              <a:t>Click to edit Master title style</a:t>
            </a:r>
            <a:endParaRPr lang="en-US"/>
          </a:p>
        </p:txBody>
      </p:sp>
      <p:sp>
        <p:nvSpPr>
          <p:cNvPr id="1033" name="Text Placeholder 29"/>
          <p:cNvSpPr>
            <a:spLocks noGrp="1"/>
          </p:cNvSpPr>
          <p:nvPr>
            <p:ph type="body" idx="1"/>
          </p:nvPr>
        </p:nvSpPr>
        <p:spPr bwMode="auto">
          <a:xfrm>
            <a:off x="457200" y="1481138"/>
            <a:ext cx="82296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 name="Date Placeholder 9"/>
          <p:cNvSpPr>
            <a:spLocks noGrp="1"/>
          </p:cNvSpPr>
          <p:nvPr>
            <p:ph type="dt" sz="half" idx="2"/>
          </p:nvPr>
        </p:nvSpPr>
        <p:spPr>
          <a:xfrm>
            <a:off x="6727825" y="6408738"/>
            <a:ext cx="1919288" cy="365125"/>
          </a:xfrm>
          <a:prstGeom prst="rect">
            <a:avLst/>
          </a:prstGeom>
        </p:spPr>
        <p:txBody>
          <a:bodyPr vert="horz" anchor="b"/>
          <a:lstStyle>
            <a:lvl1pPr algn="l" eaLnBrk="1" fontAlgn="auto" latinLnBrk="0" hangingPunct="1">
              <a:spcBef>
                <a:spcPts val="0"/>
              </a:spcBef>
              <a:spcAft>
                <a:spcPts val="0"/>
              </a:spcAft>
              <a:defRPr kumimoji="0" sz="1000" smtClean="0">
                <a:solidFill>
                  <a:schemeClr val="tx1"/>
                </a:solidFill>
                <a:latin typeface="+mn-lt"/>
                <a:cs typeface="+mn-cs"/>
              </a:defRPr>
            </a:lvl1pPr>
            <a:extLst/>
          </a:lstStyle>
          <a:p>
            <a:pPr>
              <a:defRPr/>
            </a:pPr>
            <a:fld id="{22191AF1-FB5F-48F6-B70D-3C4F4AEC9624}" type="datetimeFigureOut">
              <a:rPr lang="en-US"/>
              <a:pPr>
                <a:defRPr/>
              </a:pPr>
              <a:t>2/25/2010</a:t>
            </a:fld>
            <a:endParaRPr lang="en-US"/>
          </a:p>
        </p:txBody>
      </p:sp>
      <p:sp>
        <p:nvSpPr>
          <p:cNvPr id="22" name="Footer Placeholder 21"/>
          <p:cNvSpPr>
            <a:spLocks noGrp="1"/>
          </p:cNvSpPr>
          <p:nvPr>
            <p:ph type="ftr" sz="quarter" idx="3"/>
          </p:nvPr>
        </p:nvSpPr>
        <p:spPr>
          <a:xfrm>
            <a:off x="4379913" y="6408738"/>
            <a:ext cx="2351087" cy="365125"/>
          </a:xfrm>
          <a:prstGeom prst="rect">
            <a:avLst/>
          </a:prstGeom>
        </p:spPr>
        <p:txBody>
          <a:bodyPr vert="horz" anchor="b"/>
          <a:lstStyle>
            <a:lvl1pPr algn="r" eaLnBrk="1" fontAlgn="auto" latinLnBrk="0" hangingPunct="1">
              <a:spcBef>
                <a:spcPts val="0"/>
              </a:spcBef>
              <a:spcAft>
                <a:spcPts val="0"/>
              </a:spcAft>
              <a:defRPr kumimoji="0" sz="1000">
                <a:solidFill>
                  <a:schemeClr val="tx1"/>
                </a:solidFill>
                <a:latin typeface="+mn-lt"/>
                <a:cs typeface="+mn-cs"/>
              </a:defRPr>
            </a:lvl1pPr>
            <a:extLst/>
          </a:lstStyle>
          <a:p>
            <a:pPr>
              <a:defRPr/>
            </a:pPr>
            <a:endParaRPr lang="en-US"/>
          </a:p>
        </p:txBody>
      </p:sp>
      <p:sp>
        <p:nvSpPr>
          <p:cNvPr id="18" name="Slide Number Placeholder 17"/>
          <p:cNvSpPr>
            <a:spLocks noGrp="1"/>
          </p:cNvSpPr>
          <p:nvPr>
            <p:ph type="sldNum" sz="quarter" idx="4"/>
          </p:nvPr>
        </p:nvSpPr>
        <p:spPr>
          <a:xfrm>
            <a:off x="8647113" y="6408738"/>
            <a:ext cx="366712" cy="365125"/>
          </a:xfrm>
          <a:prstGeom prst="rect">
            <a:avLst/>
          </a:prstGeom>
        </p:spPr>
        <p:txBody>
          <a:bodyPr vert="horz" anchor="b"/>
          <a:lstStyle>
            <a:lvl1pPr algn="r" eaLnBrk="1" fontAlgn="auto" latinLnBrk="0" hangingPunct="1">
              <a:spcBef>
                <a:spcPts val="0"/>
              </a:spcBef>
              <a:spcAft>
                <a:spcPts val="0"/>
              </a:spcAft>
              <a:defRPr kumimoji="0" sz="1000" b="0" smtClean="0">
                <a:solidFill>
                  <a:schemeClr val="tx1"/>
                </a:solidFill>
                <a:latin typeface="+mn-lt"/>
                <a:cs typeface="+mn-cs"/>
              </a:defRPr>
            </a:lvl1pPr>
            <a:extLst/>
          </a:lstStyle>
          <a:p>
            <a:pPr>
              <a:defRPr/>
            </a:pPr>
            <a:fld id="{B6395B80-8AAA-4734-BEF9-69ACDBD2EACD}"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83" r:id="rId1"/>
    <p:sldLayoutId id="2147483682" r:id="rId2"/>
    <p:sldLayoutId id="2147483684" r:id="rId3"/>
    <p:sldLayoutId id="2147483681" r:id="rId4"/>
    <p:sldLayoutId id="2147483685" r:id="rId5"/>
    <p:sldLayoutId id="2147483680" r:id="rId6"/>
    <p:sldLayoutId id="2147483679" r:id="rId7"/>
    <p:sldLayoutId id="2147483686" r:id="rId8"/>
    <p:sldLayoutId id="2147483687" r:id="rId9"/>
    <p:sldLayoutId id="2147483678" r:id="rId10"/>
    <p:sldLayoutId id="2147483677" r:id="rId11"/>
  </p:sldLayoutIdLst>
  <p:txStyles>
    <p:titleStyle>
      <a:lvl1pPr algn="l" rtl="0" fontAlgn="base">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l" rtl="0" fontAlgn="base">
        <a:spcBef>
          <a:spcPct val="0"/>
        </a:spcBef>
        <a:spcAft>
          <a:spcPct val="0"/>
        </a:spcAft>
        <a:defRPr sz="4100" b="1">
          <a:solidFill>
            <a:schemeClr val="tx2"/>
          </a:solidFill>
          <a:latin typeface="Lucida Sans Unicode" pitchFamily="34" charset="0"/>
        </a:defRPr>
      </a:lvl2pPr>
      <a:lvl3pPr algn="l" rtl="0" fontAlgn="base">
        <a:spcBef>
          <a:spcPct val="0"/>
        </a:spcBef>
        <a:spcAft>
          <a:spcPct val="0"/>
        </a:spcAft>
        <a:defRPr sz="4100" b="1">
          <a:solidFill>
            <a:schemeClr val="tx2"/>
          </a:solidFill>
          <a:latin typeface="Lucida Sans Unicode" pitchFamily="34" charset="0"/>
        </a:defRPr>
      </a:lvl3pPr>
      <a:lvl4pPr algn="l" rtl="0" fontAlgn="base">
        <a:spcBef>
          <a:spcPct val="0"/>
        </a:spcBef>
        <a:spcAft>
          <a:spcPct val="0"/>
        </a:spcAft>
        <a:defRPr sz="4100" b="1">
          <a:solidFill>
            <a:schemeClr val="tx2"/>
          </a:solidFill>
          <a:latin typeface="Lucida Sans Unicode" pitchFamily="34" charset="0"/>
        </a:defRPr>
      </a:lvl4pPr>
      <a:lvl5pPr algn="l" rtl="0" fontAlgn="base">
        <a:spcBef>
          <a:spcPct val="0"/>
        </a:spcBef>
        <a:spcAft>
          <a:spcPct val="0"/>
        </a:spcAft>
        <a:defRPr sz="4100" b="1">
          <a:solidFill>
            <a:schemeClr val="tx2"/>
          </a:solidFill>
          <a:latin typeface="Lucida Sans Unicode" pitchFamily="34" charset="0"/>
        </a:defRPr>
      </a:lvl5pPr>
      <a:lvl6pPr marL="457200" algn="l" rtl="0" fontAlgn="base">
        <a:spcBef>
          <a:spcPct val="0"/>
        </a:spcBef>
        <a:spcAft>
          <a:spcPct val="0"/>
        </a:spcAft>
        <a:defRPr sz="4100" b="1">
          <a:solidFill>
            <a:schemeClr val="tx2"/>
          </a:solidFill>
          <a:latin typeface="Lucida Sans Unicode" pitchFamily="34" charset="0"/>
        </a:defRPr>
      </a:lvl6pPr>
      <a:lvl7pPr marL="914400" algn="l" rtl="0" fontAlgn="base">
        <a:spcBef>
          <a:spcPct val="0"/>
        </a:spcBef>
        <a:spcAft>
          <a:spcPct val="0"/>
        </a:spcAft>
        <a:defRPr sz="4100" b="1">
          <a:solidFill>
            <a:schemeClr val="tx2"/>
          </a:solidFill>
          <a:latin typeface="Lucida Sans Unicode" pitchFamily="34" charset="0"/>
        </a:defRPr>
      </a:lvl7pPr>
      <a:lvl8pPr marL="1371600" algn="l" rtl="0" fontAlgn="base">
        <a:spcBef>
          <a:spcPct val="0"/>
        </a:spcBef>
        <a:spcAft>
          <a:spcPct val="0"/>
        </a:spcAft>
        <a:defRPr sz="4100" b="1">
          <a:solidFill>
            <a:schemeClr val="tx2"/>
          </a:solidFill>
          <a:latin typeface="Lucida Sans Unicode" pitchFamily="34" charset="0"/>
        </a:defRPr>
      </a:lvl8pPr>
      <a:lvl9pPr marL="1828800" algn="l" rtl="0" fontAlgn="base">
        <a:spcBef>
          <a:spcPct val="0"/>
        </a:spcBef>
        <a:spcAft>
          <a:spcPct val="0"/>
        </a:spcAft>
        <a:defRPr sz="4100" b="1">
          <a:solidFill>
            <a:schemeClr val="tx2"/>
          </a:solidFill>
          <a:latin typeface="Lucida Sans Unicode" pitchFamily="34" charset="0"/>
        </a:defRPr>
      </a:lvl9pPr>
      <a:extLst/>
    </p:titleStyle>
    <p:bodyStyle>
      <a:lvl1pPr marL="365125" indent="-255588" algn="l" rtl="0" fontAlgn="base">
        <a:spcBef>
          <a:spcPts val="400"/>
        </a:spcBef>
        <a:spcAft>
          <a:spcPct val="0"/>
        </a:spcAft>
        <a:buClr>
          <a:schemeClr val="accent1"/>
        </a:buClr>
        <a:buSzPct val="68000"/>
        <a:buFont typeface="Wingdings 3" pitchFamily="18" charset="2"/>
        <a:buChar char=""/>
        <a:defRPr sz="2700" kern="1200">
          <a:solidFill>
            <a:schemeClr val="tx1"/>
          </a:solidFill>
          <a:latin typeface="+mn-lt"/>
          <a:ea typeface="+mn-ea"/>
          <a:cs typeface="+mn-cs"/>
        </a:defRPr>
      </a:lvl1pPr>
      <a:lvl2pPr marL="620713" indent="-228600" algn="l" rtl="0" fontAlgn="base">
        <a:spcBef>
          <a:spcPts val="325"/>
        </a:spcBef>
        <a:spcAft>
          <a:spcPct val="0"/>
        </a:spcAft>
        <a:buClr>
          <a:schemeClr val="accent1"/>
        </a:buClr>
        <a:buFont typeface="Verdana" pitchFamily="34" charset="0"/>
        <a:buChar char="◦"/>
        <a:defRPr sz="2300" kern="1200">
          <a:solidFill>
            <a:schemeClr val="tx1"/>
          </a:solidFill>
          <a:latin typeface="+mn-lt"/>
          <a:ea typeface="+mn-ea"/>
          <a:cs typeface="+mn-cs"/>
        </a:defRPr>
      </a:lvl2pPr>
      <a:lvl3pPr marL="858838" indent="-228600" algn="l" rtl="0" fontAlgn="base">
        <a:spcBef>
          <a:spcPts val="350"/>
        </a:spcBef>
        <a:spcAft>
          <a:spcPct val="0"/>
        </a:spcAft>
        <a:buClr>
          <a:schemeClr val="accent2"/>
        </a:buClr>
        <a:buSzPct val="100000"/>
        <a:buFont typeface="Wingdings 2" pitchFamily="18" charset="2"/>
        <a:buChar char=""/>
        <a:defRPr sz="2100" kern="1200">
          <a:solidFill>
            <a:schemeClr val="tx1"/>
          </a:solidFill>
          <a:latin typeface="+mn-lt"/>
          <a:ea typeface="+mn-ea"/>
          <a:cs typeface="+mn-cs"/>
        </a:defRPr>
      </a:lvl3pPr>
      <a:lvl4pPr marL="1143000" indent="-228600" algn="l" rtl="0" fontAlgn="base">
        <a:spcBef>
          <a:spcPts val="350"/>
        </a:spcBef>
        <a:spcAft>
          <a:spcPct val="0"/>
        </a:spcAft>
        <a:buClr>
          <a:schemeClr val="accent2"/>
        </a:buClr>
        <a:buFont typeface="Wingdings 2" pitchFamily="18" charset="2"/>
        <a:buChar char=""/>
        <a:defRPr sz="1900" kern="1200">
          <a:solidFill>
            <a:schemeClr val="tx1"/>
          </a:solidFill>
          <a:latin typeface="+mn-lt"/>
          <a:ea typeface="+mn-ea"/>
          <a:cs typeface="+mn-cs"/>
        </a:defRPr>
      </a:lvl4pPr>
      <a:lvl5pPr marL="1371600" indent="-228600" algn="l" rtl="0" fontAlgn="base">
        <a:spcBef>
          <a:spcPts val="350"/>
        </a:spcBef>
        <a:spcAft>
          <a:spcPct val="0"/>
        </a:spcAft>
        <a:buClr>
          <a:schemeClr val="accent2"/>
        </a:buClr>
        <a:buFont typeface="Wingdings 2" pitchFamily="18" charset="2"/>
        <a:buChar char=""/>
        <a:defRPr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fontAlgn="auto">
              <a:spcAft>
                <a:spcPts val="0"/>
              </a:spcAft>
              <a:defRPr/>
            </a:pPr>
            <a:r>
              <a:rPr lang="en-US" dirty="0" smtClean="0"/>
              <a:t>Literary Genre</a:t>
            </a:r>
            <a:endParaRPr lang="en-US" dirty="0"/>
          </a:p>
        </p:txBody>
      </p:sp>
      <p:sp>
        <p:nvSpPr>
          <p:cNvPr id="7171" name="Subtitle 2"/>
          <p:cNvSpPr>
            <a:spLocks noGrp="1"/>
          </p:cNvSpPr>
          <p:nvPr>
            <p:ph type="subTitle" idx="1"/>
          </p:nvPr>
        </p:nvSpPr>
        <p:spPr>
          <a:xfrm>
            <a:off x="685800" y="3611563"/>
            <a:ext cx="7772400" cy="1200150"/>
          </a:xfrm>
        </p:spPr>
        <p:txBody>
          <a:bodyPr/>
          <a:lstStyle/>
          <a:p>
            <a:pPr marR="0"/>
            <a:r>
              <a:rPr lang="en-US" dirty="0" smtClean="0"/>
              <a:t>BY </a:t>
            </a:r>
            <a:r>
              <a:rPr lang="en-US" dirty="0" err="1" smtClean="0"/>
              <a:t>Nungki</a:t>
            </a:r>
            <a:r>
              <a:rPr lang="en-US" dirty="0" smtClean="0"/>
              <a:t> </a:t>
            </a:r>
            <a:r>
              <a:rPr lang="en-US" dirty="0" err="1" smtClean="0"/>
              <a:t>Heriyati</a:t>
            </a:r>
            <a:r>
              <a:rPr lang="en-US" dirty="0" smtClean="0"/>
              <a:t>, S.S., M.A</a:t>
            </a:r>
          </a:p>
        </p:txBody>
      </p:sp>
    </p:spTree>
  </p:cSld>
  <p:clrMapOvr>
    <a:masterClrMapping/>
  </p:clrMapOvr>
  <p:transition>
    <p:wheel spokes="3"/>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iterate type="lt">
                                    <p:tmPct val="10000"/>
                                  </p:iterate>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2000"/>
                                        <p:tgtEl>
                                          <p:spTgt spid="7171">
                                            <p:txEl>
                                              <p:pRg st="0" end="0"/>
                                            </p:txEl>
                                          </p:spTgt>
                                        </p:tgtEl>
                                      </p:cBhvr>
                                    </p:animEffect>
                                    <p:anim calcmode="lin" valueType="num">
                                      <p:cBhvr>
                                        <p:cTn id="8" dur="2000" fill="hold"/>
                                        <p:tgtEl>
                                          <p:spTgt spid="7171">
                                            <p:txEl>
                                              <p:pRg st="0" end="0"/>
                                            </p:txEl>
                                          </p:spTgt>
                                        </p:tgtEl>
                                        <p:attrNameLst>
                                          <p:attrName>ppt_w</p:attrName>
                                        </p:attrNameLst>
                                      </p:cBhvr>
                                      <p:tavLst>
                                        <p:tav tm="0" fmla="#ppt_w*sin(2.5*pi*$)">
                                          <p:val>
                                            <p:fltVal val="0"/>
                                          </p:val>
                                        </p:tav>
                                        <p:tav tm="100000">
                                          <p:val>
                                            <p:fltVal val="1"/>
                                          </p:val>
                                        </p:tav>
                                      </p:tavLst>
                                    </p:anim>
                                    <p:anim calcmode="lin" valueType="num">
                                      <p:cBhvr>
                                        <p:cTn id="9" dur="2000" fill="hold"/>
                                        <p:tgtEl>
                                          <p:spTgt spid="7171">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8" presetClass="emph" presetSubtype="0" fill="hold" grpId="0" nodeType="clickEffect">
                                  <p:stCondLst>
                                    <p:cond delay="0"/>
                                  </p:stCondLst>
                                  <p:childTnLst>
                                    <p:animRot by="21600000">
                                      <p:cBhvr>
                                        <p:cTn id="13" dur="2000" fill="hold"/>
                                        <p:tgtEl>
                                          <p:spTgt spid="2"/>
                                        </p:tgtEl>
                                        <p:attrNameLst>
                                          <p:attrName>r</p:attrName>
                                        </p:attrNameLst>
                                      </p:cBhvr>
                                    </p:animRot>
                                  </p:childTnLst>
                                </p:cTn>
                              </p:par>
                            </p:childTnLst>
                          </p:cTn>
                        </p:par>
                      </p:childTnLst>
                    </p:cTn>
                  </p:par>
                  <p:par>
                    <p:cTn id="14" fill="hold">
                      <p:stCondLst>
                        <p:cond delay="indefinite"/>
                      </p:stCondLst>
                      <p:childTnLst>
                        <p:par>
                          <p:cTn id="15" fill="hold">
                            <p:stCondLst>
                              <p:cond delay="0"/>
                            </p:stCondLst>
                            <p:childTnLst>
                              <p:par>
                                <p:cTn id="16" presetID="13" presetClass="entr" presetSubtype="16" fill="hold" grpId="1" nodeType="clickEffect">
                                  <p:stCondLst>
                                    <p:cond delay="0"/>
                                  </p:stCondLst>
                                  <p:childTnLst>
                                    <p:set>
                                      <p:cBhvr>
                                        <p:cTn id="17" dur="1" fill="hold">
                                          <p:stCondLst>
                                            <p:cond delay="0"/>
                                          </p:stCondLst>
                                        </p:cTn>
                                        <p:tgtEl>
                                          <p:spTgt spid="2"/>
                                        </p:tgtEl>
                                        <p:attrNameLst>
                                          <p:attrName>style.visibility</p:attrName>
                                        </p:attrNameLst>
                                      </p:cBhvr>
                                      <p:to>
                                        <p:strVal val="visible"/>
                                      </p:to>
                                    </p:set>
                                    <p:animEffect transition="in" filter="plus(in)">
                                      <p:cBhvr>
                                        <p:cTn id="18"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7171"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609600" indent="-609600" fontAlgn="auto">
              <a:lnSpc>
                <a:spcPct val="80000"/>
              </a:lnSpc>
              <a:spcAft>
                <a:spcPts val="0"/>
              </a:spcAft>
              <a:buFontTx/>
              <a:buNone/>
              <a:defRPr/>
            </a:pPr>
            <a:r>
              <a:rPr lang="en-US" sz="2800" dirty="0" smtClean="0"/>
              <a:t>Nonfiction Prose → Essay and articles in a short form and longer non-fictional and non-dramatic works. The essay or article is a form designed primarily to express idea, interpretation and description. The topic is wide range; they may be social, political, artistic, scientific and other subject.</a:t>
            </a:r>
          </a:p>
          <a:p>
            <a:pPr marL="609600" indent="-609600" fontAlgn="auto">
              <a:lnSpc>
                <a:spcPct val="80000"/>
              </a:lnSpc>
              <a:spcAft>
                <a:spcPts val="0"/>
              </a:spcAft>
              <a:buFontTx/>
              <a:buNone/>
              <a:defRPr/>
            </a:pPr>
            <a:r>
              <a:rPr lang="en-US" sz="2800" dirty="0" smtClean="0"/>
              <a:t>	In an essay an author focuses on one topic.</a:t>
            </a:r>
          </a:p>
          <a:p>
            <a:pPr marL="365760" indent="-256032" fontAlgn="auto">
              <a:spcAft>
                <a:spcPts val="0"/>
              </a:spcAft>
              <a:buFont typeface="Wingdings 3"/>
              <a:buChar char=""/>
              <a:defRPr/>
            </a:pPr>
            <a:endParaRPr lang="en-US" dirty="0"/>
          </a:p>
        </p:txBody>
      </p:sp>
      <p:sp>
        <p:nvSpPr>
          <p:cNvPr id="2" name="Title 1"/>
          <p:cNvSpPr>
            <a:spLocks noGrp="1"/>
          </p:cNvSpPr>
          <p:nvPr>
            <p:ph type="title"/>
          </p:nvPr>
        </p:nvSpPr>
        <p:spPr/>
        <p:txBody>
          <a:bodyPr/>
          <a:lstStyle/>
          <a:p>
            <a:pPr fontAlgn="auto">
              <a:spcAft>
                <a:spcPts val="0"/>
              </a:spcAft>
              <a:defRPr/>
            </a:pPr>
            <a:r>
              <a:rPr lang="en-US" dirty="0" smtClean="0"/>
              <a:t>Non-Fiction</a:t>
            </a:r>
            <a:endParaRPr lang="en-US" dirty="0"/>
          </a:p>
        </p:txBody>
      </p:sp>
    </p:spTree>
  </p:cSld>
  <p:clrMapOvr>
    <a:masterClrMapping/>
  </p:clrMapOvr>
  <p:transition>
    <p:pull dir="l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dissolv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dissolve">
                                      <p:cBhvr>
                                        <p:cTn id="1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marL="365760" indent="-256032" fontAlgn="auto">
              <a:lnSpc>
                <a:spcPct val="90000"/>
              </a:lnSpc>
              <a:spcAft>
                <a:spcPts val="0"/>
              </a:spcAft>
              <a:buFont typeface="Wingdings 3"/>
              <a:buChar char=""/>
              <a:defRPr/>
            </a:pPr>
            <a:endParaRPr lang="en-US" sz="2800" dirty="0" smtClean="0"/>
          </a:p>
          <a:p>
            <a:pPr marL="365760" indent="-256032" fontAlgn="auto">
              <a:lnSpc>
                <a:spcPct val="90000"/>
              </a:lnSpc>
              <a:spcAft>
                <a:spcPts val="0"/>
              </a:spcAft>
              <a:buFont typeface="Wingdings 3"/>
              <a:buChar char=""/>
              <a:defRPr/>
            </a:pPr>
            <a:r>
              <a:rPr lang="en-US" sz="2800" dirty="0" smtClean="0"/>
              <a:t>In comparing genre as in comparing different personalities, we find that various elements may assume the same function: some people express their aggressiveness by making satirical comment and others by playing team sports.</a:t>
            </a:r>
          </a:p>
          <a:p>
            <a:pPr marL="365760" indent="-256032" fontAlgn="auto">
              <a:lnSpc>
                <a:spcPct val="90000"/>
              </a:lnSpc>
              <a:spcAft>
                <a:spcPts val="0"/>
              </a:spcAft>
              <a:buFontTx/>
              <a:buNone/>
              <a:defRPr/>
            </a:pPr>
            <a:r>
              <a:rPr lang="en-US" sz="2800" dirty="0" smtClean="0"/>
              <a:t> </a:t>
            </a:r>
          </a:p>
          <a:p>
            <a:pPr marL="365760" indent="-256032" fontAlgn="auto">
              <a:lnSpc>
                <a:spcPct val="90000"/>
              </a:lnSpc>
              <a:spcAft>
                <a:spcPts val="0"/>
              </a:spcAft>
              <a:buFont typeface="Wingdings 3"/>
              <a:buChar char=""/>
              <a:defRPr/>
            </a:pPr>
            <a:r>
              <a:rPr lang="en-US" sz="2800" dirty="0" smtClean="0"/>
              <a:t>The role of genre serves in actual literary works- and in so doing indicate how much it has affected writers and how much it can and should affect us as a reader.  </a:t>
            </a:r>
          </a:p>
          <a:p>
            <a:pPr marL="365760" indent="-256032" fontAlgn="auto">
              <a:spcAft>
                <a:spcPts val="0"/>
              </a:spcAft>
              <a:buFont typeface="Wingdings 3"/>
              <a:buChar char=""/>
              <a:defRPr/>
            </a:pPr>
            <a:endParaRPr lang="en-US" dirty="0"/>
          </a:p>
        </p:txBody>
      </p:sp>
      <p:sp>
        <p:nvSpPr>
          <p:cNvPr id="3" name="Title 2"/>
          <p:cNvSpPr>
            <a:spLocks noGrp="1"/>
          </p:cNvSpPr>
          <p:nvPr>
            <p:ph type="title"/>
          </p:nvPr>
        </p:nvSpPr>
        <p:spPr/>
        <p:txBody>
          <a:bodyPr/>
          <a:lstStyle/>
          <a:p>
            <a:pPr fontAlgn="auto">
              <a:spcAft>
                <a:spcPts val="0"/>
              </a:spcAft>
              <a:defRPr/>
            </a:pPr>
            <a:r>
              <a:rPr lang="en-US" dirty="0" smtClean="0"/>
              <a:t>Function of literary genre</a:t>
            </a:r>
            <a:endParaRPr lang="en-US" dirty="0"/>
          </a:p>
        </p:txBody>
      </p:sp>
    </p:spTree>
  </p:cSld>
  <p:clrMapOvr>
    <a:masterClrMapping/>
  </p:clrMapOvr>
  <p:transition>
    <p:zoom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dissolv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3" presetClass="entr" presetSubtype="16"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plus(in)">
                                      <p:cBhvr>
                                        <p:cTn id="12" dur="20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3" presetClass="entr" presetSubtype="16"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plus(in)">
                                      <p:cBhvr>
                                        <p:cTn id="17" dur="20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3" presetClass="entr" presetSubtype="16" fill="hold" grpId="0"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plus(in)">
                                      <p:cBhvr>
                                        <p:cTn id="22" dur="20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p:cNvSpPr>
          <p:nvPr>
            <p:ph type="title"/>
          </p:nvPr>
        </p:nvSpPr>
        <p:spPr bwMode="auto">
          <a:noFill/>
        </p:spPr>
        <p:txBody>
          <a:bodyPr wrap="square" lIns="91440" tIns="45720" rIns="91440" bIns="45720" numCol="1" anchorCtr="0" compatLnSpc="1">
            <a:prstTxWarp prst="textNoShape">
              <a:avLst/>
            </a:prstTxWarp>
            <a:normAutofit fontScale="90000"/>
          </a:bodyPr>
          <a:lstStyle/>
          <a:p>
            <a:r>
              <a:rPr lang="en-US" sz="3700" dirty="0" smtClean="0">
                <a:effectLst/>
              </a:rPr>
              <a:t>Examine the story bellow and try to determine the genre.</a:t>
            </a:r>
          </a:p>
        </p:txBody>
      </p:sp>
      <p:sp>
        <p:nvSpPr>
          <p:cNvPr id="28675" name="Rectangle 3"/>
          <p:cNvSpPr>
            <a:spLocks noGrp="1"/>
          </p:cNvSpPr>
          <p:nvPr>
            <p:ph type="body" idx="1"/>
          </p:nvPr>
        </p:nvSpPr>
        <p:spPr>
          <a:xfrm>
            <a:off x="457200" y="1752600"/>
            <a:ext cx="8229600" cy="4254500"/>
          </a:xfrm>
        </p:spPr>
        <p:txBody>
          <a:bodyPr/>
          <a:lstStyle/>
          <a:p>
            <a:r>
              <a:rPr lang="en-US" dirty="0" smtClean="0"/>
              <a:t>“The clock on the mantel piece said ten thirty, but someone had suggested recently that the clock was wrong. As the figure of the dead woman lay on the bed in the front room,  no less silent figure glided rapidly from the house. The only sound to be heard were ticking of that clock and loud waiting of an infant.” </a:t>
            </a:r>
          </a:p>
        </p:txBody>
      </p:sp>
    </p:spTree>
  </p:cSld>
  <p:clrMapOvr>
    <a:masterClrMapping/>
  </p:clrMapOvr>
  <p:transition>
    <p:wheel spokes="2"/>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8674"/>
                                        </p:tgtEl>
                                        <p:attrNameLst>
                                          <p:attrName>style.visibility</p:attrName>
                                        </p:attrNameLst>
                                      </p:cBhvr>
                                      <p:to>
                                        <p:strVal val="visible"/>
                                      </p:to>
                                    </p:set>
                                    <p:animEffect transition="in" filter="blinds(horizontal)">
                                      <p:cBhvr>
                                        <p:cTn id="7" dur="500"/>
                                        <p:tgtEl>
                                          <p:spTgt spid="28674"/>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28675">
                                            <p:txEl>
                                              <p:pRg st="0" end="0"/>
                                            </p:txEl>
                                          </p:spTgt>
                                        </p:tgtEl>
                                        <p:attrNameLst>
                                          <p:attrName>style.visibility</p:attrName>
                                        </p:attrNameLst>
                                      </p:cBhvr>
                                      <p:to>
                                        <p:strVal val="visible"/>
                                      </p:to>
                                    </p:set>
                                    <p:animEffect transition="in" filter="checkerboard(across)">
                                      <p:cBhvr>
                                        <p:cTn id="12" dur="500"/>
                                        <p:tgtEl>
                                          <p:spTgt spid="2867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4" grpId="0"/>
      <p:bldP spid="28675"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7" name="Rectangle 3"/>
          <p:cNvSpPr>
            <a:spLocks noGrp="1"/>
          </p:cNvSpPr>
          <p:nvPr>
            <p:ph type="body" idx="1"/>
          </p:nvPr>
        </p:nvSpPr>
        <p:spPr/>
        <p:txBody>
          <a:bodyPr/>
          <a:lstStyle/>
          <a:p>
            <a:r>
              <a:rPr lang="en-US" sz="7200" smtClean="0"/>
              <a:t>Thank You</a:t>
            </a:r>
          </a:p>
          <a:p>
            <a:endParaRPr lang="en-US" sz="7200" smtClean="0"/>
          </a:p>
        </p:txBody>
      </p:sp>
      <p:sp>
        <p:nvSpPr>
          <p:cNvPr id="36866" name="Rectangle 2"/>
          <p:cNvSpPr>
            <a:spLocks noGrp="1"/>
          </p:cNvSpPr>
          <p:nvPr>
            <p:ph type="title"/>
          </p:nvPr>
        </p:nvSpPr>
        <p:spPr bwMode="auto">
          <a:noFill/>
        </p:spPr>
        <p:txBody>
          <a:bodyPr wrap="square" lIns="91440" tIns="45720" rIns="91440" bIns="45720" numCol="1" anchorCtr="0" compatLnSpc="1">
            <a:prstTxWarp prst="textNoShape">
              <a:avLst/>
            </a:prstTxWarp>
          </a:bodyPr>
          <a:lstStyle/>
          <a:p>
            <a:endParaRPr lang="en-US" smtClean="0">
              <a:effectLst/>
            </a:endParaRP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6867">
                                            <p:txEl>
                                              <p:pRg st="0" end="0"/>
                                            </p:txEl>
                                          </p:spTgt>
                                        </p:tgtEl>
                                        <p:attrNameLst>
                                          <p:attrName>style.visibility</p:attrName>
                                        </p:attrNameLst>
                                      </p:cBhvr>
                                      <p:to>
                                        <p:strVal val="visible"/>
                                      </p:to>
                                    </p:set>
                                    <p:anim calcmode="lin" valueType="num">
                                      <p:cBhvr additive="base">
                                        <p:cTn id="7" dur="500" fill="hold"/>
                                        <p:tgtEl>
                                          <p:spTgt spid="3686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686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8" presetClass="emph" presetSubtype="0" fill="hold" grpId="1" nodeType="clickEffect">
                                  <p:stCondLst>
                                    <p:cond delay="0"/>
                                  </p:stCondLst>
                                  <p:childTnLst>
                                    <p:animRot by="21600000">
                                      <p:cBhvr>
                                        <p:cTn id="12" dur="2000" fill="hold"/>
                                        <p:tgtEl>
                                          <p:spTgt spid="36867">
                                            <p:txEl>
                                              <p:pRg st="0" end="0"/>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67" grpId="0" build="p"/>
      <p:bldP spid="36867" grpI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Content Placeholder 2"/>
          <p:cNvSpPr>
            <a:spLocks noGrp="1"/>
          </p:cNvSpPr>
          <p:nvPr>
            <p:ph idx="1"/>
          </p:nvPr>
        </p:nvSpPr>
        <p:spPr/>
        <p:txBody>
          <a:bodyPr/>
          <a:lstStyle/>
          <a:p>
            <a:r>
              <a:rPr lang="en-US" smtClean="0"/>
              <a:t>Narrative Fiction</a:t>
            </a:r>
          </a:p>
          <a:p>
            <a:pPr>
              <a:buFont typeface="Wingdings 3" pitchFamily="18" charset="2"/>
              <a:buNone/>
            </a:pPr>
            <a:endParaRPr lang="en-US" dirty="0" smtClean="0"/>
          </a:p>
          <a:p>
            <a:r>
              <a:rPr lang="en-US" dirty="0" smtClean="0"/>
              <a:t>Poetry</a:t>
            </a:r>
          </a:p>
          <a:p>
            <a:endParaRPr lang="en-US" dirty="0" smtClean="0"/>
          </a:p>
          <a:p>
            <a:r>
              <a:rPr lang="en-US" dirty="0" smtClean="0"/>
              <a:t>Drama</a:t>
            </a:r>
          </a:p>
          <a:p>
            <a:endParaRPr lang="en-US" dirty="0" smtClean="0"/>
          </a:p>
          <a:p>
            <a:r>
              <a:rPr lang="en-US" dirty="0" smtClean="0"/>
              <a:t>Non-fiction</a:t>
            </a:r>
          </a:p>
          <a:p>
            <a:endParaRPr lang="en-US" dirty="0" smtClean="0"/>
          </a:p>
        </p:txBody>
      </p:sp>
      <p:sp>
        <p:nvSpPr>
          <p:cNvPr id="2" name="Title 1"/>
          <p:cNvSpPr>
            <a:spLocks noGrp="1"/>
          </p:cNvSpPr>
          <p:nvPr>
            <p:ph type="title"/>
          </p:nvPr>
        </p:nvSpPr>
        <p:spPr/>
        <p:txBody>
          <a:bodyPr/>
          <a:lstStyle/>
          <a:p>
            <a:pPr fontAlgn="auto">
              <a:spcAft>
                <a:spcPts val="0"/>
              </a:spcAft>
              <a:defRPr/>
            </a:pPr>
            <a:r>
              <a:rPr lang="en-US" dirty="0" smtClean="0"/>
              <a:t>Literary  Genre</a:t>
            </a:r>
            <a:endParaRPr lang="en-US" dirty="0"/>
          </a:p>
        </p:txBody>
      </p:sp>
    </p:spTree>
  </p:cSld>
  <p:clrMapOvr>
    <a:masterClrMapping/>
  </p:clrMapOvr>
  <p:transition>
    <p:check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5" presetClass="entr" presetSubtype="0" fill="hold" grpId="0" nodeType="clickEffect">
                                  <p:stCondLst>
                                    <p:cond delay="0"/>
                                  </p:stCondLst>
                                  <p:iterate type="lt">
                                    <p:tmPct val="10000"/>
                                  </p:iterate>
                                  <p:childTnLst>
                                    <p:set>
                                      <p:cBhvr>
                                        <p:cTn id="11" dur="1" fill="hold">
                                          <p:stCondLst>
                                            <p:cond delay="0"/>
                                          </p:stCondLst>
                                        </p:cTn>
                                        <p:tgtEl>
                                          <p:spTgt spid="9218">
                                            <p:txEl>
                                              <p:pRg st="0" end="0"/>
                                            </p:txEl>
                                          </p:spTgt>
                                        </p:tgtEl>
                                        <p:attrNameLst>
                                          <p:attrName>style.visibility</p:attrName>
                                        </p:attrNameLst>
                                      </p:cBhvr>
                                      <p:to>
                                        <p:strVal val="visible"/>
                                      </p:to>
                                    </p:set>
                                    <p:animEffect transition="in" filter="fade">
                                      <p:cBhvr>
                                        <p:cTn id="12" dur="2000"/>
                                        <p:tgtEl>
                                          <p:spTgt spid="9218">
                                            <p:txEl>
                                              <p:pRg st="0" end="0"/>
                                            </p:txEl>
                                          </p:spTgt>
                                        </p:tgtEl>
                                      </p:cBhvr>
                                    </p:animEffect>
                                    <p:anim calcmode="lin" valueType="num">
                                      <p:cBhvr>
                                        <p:cTn id="13" dur="2000" fill="hold"/>
                                        <p:tgtEl>
                                          <p:spTgt spid="9218">
                                            <p:txEl>
                                              <p:pRg st="0" end="0"/>
                                            </p:txEl>
                                          </p:spTgt>
                                        </p:tgtEl>
                                        <p:attrNameLst>
                                          <p:attrName>ppt_w</p:attrName>
                                        </p:attrNameLst>
                                      </p:cBhvr>
                                      <p:tavLst>
                                        <p:tav tm="0" fmla="#ppt_w*sin(2.5*pi*$)">
                                          <p:val>
                                            <p:fltVal val="0"/>
                                          </p:val>
                                        </p:tav>
                                        <p:tav tm="100000">
                                          <p:val>
                                            <p:fltVal val="1"/>
                                          </p:val>
                                        </p:tav>
                                      </p:tavLst>
                                    </p:anim>
                                    <p:anim calcmode="lin" valueType="num">
                                      <p:cBhvr>
                                        <p:cTn id="14" dur="2000" fill="hold"/>
                                        <p:tgtEl>
                                          <p:spTgt spid="9218">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45" presetClass="entr" presetSubtype="0" fill="hold" grpId="0" nodeType="clickEffect">
                                  <p:stCondLst>
                                    <p:cond delay="0"/>
                                  </p:stCondLst>
                                  <p:iterate type="lt">
                                    <p:tmPct val="10000"/>
                                  </p:iterate>
                                  <p:childTnLst>
                                    <p:set>
                                      <p:cBhvr>
                                        <p:cTn id="18" dur="1" fill="hold">
                                          <p:stCondLst>
                                            <p:cond delay="0"/>
                                          </p:stCondLst>
                                        </p:cTn>
                                        <p:tgtEl>
                                          <p:spTgt spid="9218">
                                            <p:txEl>
                                              <p:pRg st="2" end="2"/>
                                            </p:txEl>
                                          </p:spTgt>
                                        </p:tgtEl>
                                        <p:attrNameLst>
                                          <p:attrName>style.visibility</p:attrName>
                                        </p:attrNameLst>
                                      </p:cBhvr>
                                      <p:to>
                                        <p:strVal val="visible"/>
                                      </p:to>
                                    </p:set>
                                    <p:animEffect transition="in" filter="fade">
                                      <p:cBhvr>
                                        <p:cTn id="19" dur="2000"/>
                                        <p:tgtEl>
                                          <p:spTgt spid="9218">
                                            <p:txEl>
                                              <p:pRg st="2" end="2"/>
                                            </p:txEl>
                                          </p:spTgt>
                                        </p:tgtEl>
                                      </p:cBhvr>
                                    </p:animEffect>
                                    <p:anim calcmode="lin" valueType="num">
                                      <p:cBhvr>
                                        <p:cTn id="20" dur="2000" fill="hold"/>
                                        <p:tgtEl>
                                          <p:spTgt spid="9218">
                                            <p:txEl>
                                              <p:pRg st="2" end="2"/>
                                            </p:txEl>
                                          </p:spTgt>
                                        </p:tgtEl>
                                        <p:attrNameLst>
                                          <p:attrName>ppt_w</p:attrName>
                                        </p:attrNameLst>
                                      </p:cBhvr>
                                      <p:tavLst>
                                        <p:tav tm="0" fmla="#ppt_w*sin(2.5*pi*$)">
                                          <p:val>
                                            <p:fltVal val="0"/>
                                          </p:val>
                                        </p:tav>
                                        <p:tav tm="100000">
                                          <p:val>
                                            <p:fltVal val="1"/>
                                          </p:val>
                                        </p:tav>
                                      </p:tavLst>
                                    </p:anim>
                                    <p:anim calcmode="lin" valueType="num">
                                      <p:cBhvr>
                                        <p:cTn id="21" dur="2000" fill="hold"/>
                                        <p:tgtEl>
                                          <p:spTgt spid="9218">
                                            <p:txEl>
                                              <p:pRg st="2" end="2"/>
                                            </p:txEl>
                                          </p:spTgt>
                                        </p:tgtEl>
                                        <p:attrNameLst>
                                          <p:attrName>ppt_h</p:attrName>
                                        </p:attrNameLst>
                                      </p:cBhvr>
                                      <p:tavLst>
                                        <p:tav tm="0">
                                          <p:val>
                                            <p:strVal val="#ppt_h"/>
                                          </p:val>
                                        </p:tav>
                                        <p:tav tm="100000">
                                          <p:val>
                                            <p:strVal val="#ppt_h"/>
                                          </p:val>
                                        </p:tav>
                                      </p:tavLst>
                                    </p:anim>
                                  </p:childTnLst>
                                </p:cTn>
                              </p:par>
                            </p:childTnLst>
                          </p:cTn>
                        </p:par>
                      </p:childTnLst>
                    </p:cTn>
                  </p:par>
                  <p:par>
                    <p:cTn id="22" fill="hold">
                      <p:stCondLst>
                        <p:cond delay="indefinite"/>
                      </p:stCondLst>
                      <p:childTnLst>
                        <p:par>
                          <p:cTn id="23" fill="hold">
                            <p:stCondLst>
                              <p:cond delay="0"/>
                            </p:stCondLst>
                            <p:childTnLst>
                              <p:par>
                                <p:cTn id="24" presetID="45" presetClass="entr" presetSubtype="0" fill="hold" grpId="0" nodeType="clickEffect">
                                  <p:stCondLst>
                                    <p:cond delay="0"/>
                                  </p:stCondLst>
                                  <p:iterate type="lt">
                                    <p:tmPct val="10000"/>
                                  </p:iterate>
                                  <p:childTnLst>
                                    <p:set>
                                      <p:cBhvr>
                                        <p:cTn id="25" dur="1" fill="hold">
                                          <p:stCondLst>
                                            <p:cond delay="0"/>
                                          </p:stCondLst>
                                        </p:cTn>
                                        <p:tgtEl>
                                          <p:spTgt spid="9218">
                                            <p:txEl>
                                              <p:pRg st="4" end="4"/>
                                            </p:txEl>
                                          </p:spTgt>
                                        </p:tgtEl>
                                        <p:attrNameLst>
                                          <p:attrName>style.visibility</p:attrName>
                                        </p:attrNameLst>
                                      </p:cBhvr>
                                      <p:to>
                                        <p:strVal val="visible"/>
                                      </p:to>
                                    </p:set>
                                    <p:animEffect transition="in" filter="fade">
                                      <p:cBhvr>
                                        <p:cTn id="26" dur="2000"/>
                                        <p:tgtEl>
                                          <p:spTgt spid="9218">
                                            <p:txEl>
                                              <p:pRg st="4" end="4"/>
                                            </p:txEl>
                                          </p:spTgt>
                                        </p:tgtEl>
                                      </p:cBhvr>
                                    </p:animEffect>
                                    <p:anim calcmode="lin" valueType="num">
                                      <p:cBhvr>
                                        <p:cTn id="27" dur="2000" fill="hold"/>
                                        <p:tgtEl>
                                          <p:spTgt spid="9218">
                                            <p:txEl>
                                              <p:pRg st="4" end="4"/>
                                            </p:txEl>
                                          </p:spTgt>
                                        </p:tgtEl>
                                        <p:attrNameLst>
                                          <p:attrName>ppt_w</p:attrName>
                                        </p:attrNameLst>
                                      </p:cBhvr>
                                      <p:tavLst>
                                        <p:tav tm="0" fmla="#ppt_w*sin(2.5*pi*$)">
                                          <p:val>
                                            <p:fltVal val="0"/>
                                          </p:val>
                                        </p:tav>
                                        <p:tav tm="100000">
                                          <p:val>
                                            <p:fltVal val="1"/>
                                          </p:val>
                                        </p:tav>
                                      </p:tavLst>
                                    </p:anim>
                                    <p:anim calcmode="lin" valueType="num">
                                      <p:cBhvr>
                                        <p:cTn id="28" dur="2000" fill="hold"/>
                                        <p:tgtEl>
                                          <p:spTgt spid="9218">
                                            <p:txEl>
                                              <p:pRg st="4" end="4"/>
                                            </p:txEl>
                                          </p:spTgt>
                                        </p:tgtEl>
                                        <p:attrNameLst>
                                          <p:attrName>ppt_h</p:attrName>
                                        </p:attrNameLst>
                                      </p:cBhvr>
                                      <p:tavLst>
                                        <p:tav tm="0">
                                          <p:val>
                                            <p:strVal val="#ppt_h"/>
                                          </p:val>
                                        </p:tav>
                                        <p:tav tm="100000">
                                          <p:val>
                                            <p:strVal val="#ppt_h"/>
                                          </p:val>
                                        </p:tav>
                                      </p:tavLst>
                                    </p:anim>
                                  </p:childTnLst>
                                </p:cTn>
                              </p:par>
                            </p:childTnLst>
                          </p:cTn>
                        </p:par>
                      </p:childTnLst>
                    </p:cTn>
                  </p:par>
                  <p:par>
                    <p:cTn id="29" fill="hold">
                      <p:stCondLst>
                        <p:cond delay="indefinite"/>
                      </p:stCondLst>
                      <p:childTnLst>
                        <p:par>
                          <p:cTn id="30" fill="hold">
                            <p:stCondLst>
                              <p:cond delay="0"/>
                            </p:stCondLst>
                            <p:childTnLst>
                              <p:par>
                                <p:cTn id="31" presetID="45" presetClass="entr" presetSubtype="0" fill="hold" grpId="0" nodeType="clickEffect">
                                  <p:stCondLst>
                                    <p:cond delay="0"/>
                                  </p:stCondLst>
                                  <p:iterate type="lt">
                                    <p:tmPct val="10000"/>
                                  </p:iterate>
                                  <p:childTnLst>
                                    <p:set>
                                      <p:cBhvr>
                                        <p:cTn id="32" dur="1" fill="hold">
                                          <p:stCondLst>
                                            <p:cond delay="0"/>
                                          </p:stCondLst>
                                        </p:cTn>
                                        <p:tgtEl>
                                          <p:spTgt spid="9218">
                                            <p:txEl>
                                              <p:pRg st="6" end="6"/>
                                            </p:txEl>
                                          </p:spTgt>
                                        </p:tgtEl>
                                        <p:attrNameLst>
                                          <p:attrName>style.visibility</p:attrName>
                                        </p:attrNameLst>
                                      </p:cBhvr>
                                      <p:to>
                                        <p:strVal val="visible"/>
                                      </p:to>
                                    </p:set>
                                    <p:animEffect transition="in" filter="fade">
                                      <p:cBhvr>
                                        <p:cTn id="33" dur="2000"/>
                                        <p:tgtEl>
                                          <p:spTgt spid="9218">
                                            <p:txEl>
                                              <p:pRg st="6" end="6"/>
                                            </p:txEl>
                                          </p:spTgt>
                                        </p:tgtEl>
                                      </p:cBhvr>
                                    </p:animEffect>
                                    <p:anim calcmode="lin" valueType="num">
                                      <p:cBhvr>
                                        <p:cTn id="34" dur="2000" fill="hold"/>
                                        <p:tgtEl>
                                          <p:spTgt spid="9218">
                                            <p:txEl>
                                              <p:pRg st="6" end="6"/>
                                            </p:txEl>
                                          </p:spTgt>
                                        </p:tgtEl>
                                        <p:attrNameLst>
                                          <p:attrName>ppt_w</p:attrName>
                                        </p:attrNameLst>
                                      </p:cBhvr>
                                      <p:tavLst>
                                        <p:tav tm="0" fmla="#ppt_w*sin(2.5*pi*$)">
                                          <p:val>
                                            <p:fltVal val="0"/>
                                          </p:val>
                                        </p:tav>
                                        <p:tav tm="100000">
                                          <p:val>
                                            <p:fltVal val="1"/>
                                          </p:val>
                                        </p:tav>
                                      </p:tavLst>
                                    </p:anim>
                                    <p:anim calcmode="lin" valueType="num">
                                      <p:cBhvr>
                                        <p:cTn id="35" dur="2000" fill="hold"/>
                                        <p:tgtEl>
                                          <p:spTgt spid="9218">
                                            <p:txEl>
                                              <p:pRg st="6" end="6"/>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8" grpId="0" build="p"/>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Content Placeholder 2"/>
          <p:cNvSpPr>
            <a:spLocks noGrp="1"/>
          </p:cNvSpPr>
          <p:nvPr>
            <p:ph idx="1"/>
          </p:nvPr>
        </p:nvSpPr>
        <p:spPr/>
        <p:txBody>
          <a:bodyPr/>
          <a:lstStyle/>
          <a:p>
            <a:r>
              <a:rPr lang="en-US" dirty="0" smtClean="0"/>
              <a:t>A narrative is an account of series of events, usually fictional, although sometimes fictional events may be tied to events that are genuinely historical </a:t>
            </a:r>
          </a:p>
          <a:p>
            <a:r>
              <a:rPr lang="en-US" dirty="0" smtClean="0"/>
              <a:t>Example of narrative fiction: </a:t>
            </a:r>
          </a:p>
          <a:p>
            <a:pPr lvl="1"/>
            <a:r>
              <a:rPr lang="en-US" dirty="0" smtClean="0"/>
              <a:t>The most common: Short story and novel</a:t>
            </a:r>
          </a:p>
          <a:p>
            <a:pPr lvl="1"/>
            <a:r>
              <a:rPr lang="en-US" dirty="0" smtClean="0"/>
              <a:t> Myths, parable, romances, and epic</a:t>
            </a:r>
          </a:p>
        </p:txBody>
      </p:sp>
      <p:sp>
        <p:nvSpPr>
          <p:cNvPr id="2" name="Title 1"/>
          <p:cNvSpPr>
            <a:spLocks noGrp="1"/>
          </p:cNvSpPr>
          <p:nvPr>
            <p:ph type="title"/>
          </p:nvPr>
        </p:nvSpPr>
        <p:spPr/>
        <p:txBody>
          <a:bodyPr/>
          <a:lstStyle/>
          <a:p>
            <a:pPr fontAlgn="auto">
              <a:spcAft>
                <a:spcPts val="0"/>
              </a:spcAft>
              <a:defRPr/>
            </a:pPr>
            <a:r>
              <a:rPr lang="en-US" dirty="0" smtClean="0"/>
              <a:t>Narrative Fiction</a:t>
            </a:r>
            <a:endParaRPr lang="en-US" dirty="0"/>
          </a:p>
        </p:txBody>
      </p:sp>
    </p:spTree>
  </p:cSld>
  <p:clrMapOvr>
    <a:masterClrMapping/>
  </p:clrMapOvr>
  <p:transition>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anim calcmode="lin" valueType="num">
                                      <p:cBhvr>
                                        <p:cTn id="8" dur="2000" fill="hold"/>
                                        <p:tgtEl>
                                          <p:spTgt spid="2"/>
                                        </p:tgtEl>
                                        <p:attrNameLst>
                                          <p:attrName>ppt_w</p:attrName>
                                        </p:attrNameLst>
                                      </p:cBhvr>
                                      <p:tavLst>
                                        <p:tav tm="0" fmla="#ppt_w*sin(2.5*pi*$)">
                                          <p:val>
                                            <p:fltVal val="0"/>
                                          </p:val>
                                        </p:tav>
                                        <p:tav tm="100000">
                                          <p:val>
                                            <p:fltVal val="1"/>
                                          </p:val>
                                        </p:tav>
                                      </p:tavLst>
                                    </p:anim>
                                    <p:anim calcmode="lin" valueType="num">
                                      <p:cBhvr>
                                        <p:cTn id="9" dur="2000" fill="hold"/>
                                        <p:tgtEl>
                                          <p:spTgt spid="2"/>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6" presetClass="emph" presetSubtype="0" fill="hold" grpId="0" nodeType="clickEffect">
                                  <p:stCondLst>
                                    <p:cond delay="0"/>
                                  </p:stCondLst>
                                  <p:childTnLst>
                                    <p:animScale>
                                      <p:cBhvr>
                                        <p:cTn id="13" dur="2000" fill="hold"/>
                                        <p:tgtEl>
                                          <p:spTgt spid="10242">
                                            <p:txEl>
                                              <p:pRg st="0" end="0"/>
                                            </p:txEl>
                                          </p:spTgt>
                                        </p:tgtEl>
                                      </p:cBhvr>
                                      <p:by x="150000" y="150000"/>
                                    </p:animScale>
                                  </p:childTnLst>
                                </p:cTn>
                              </p:par>
                            </p:childTnLst>
                          </p:cTn>
                        </p:par>
                      </p:childTnLst>
                    </p:cTn>
                  </p:par>
                  <p:par>
                    <p:cTn id="14" fill="hold">
                      <p:stCondLst>
                        <p:cond delay="indefinite"/>
                      </p:stCondLst>
                      <p:childTnLst>
                        <p:par>
                          <p:cTn id="15" fill="hold">
                            <p:stCondLst>
                              <p:cond delay="0"/>
                            </p:stCondLst>
                            <p:childTnLst>
                              <p:par>
                                <p:cTn id="16" presetID="6" presetClass="emph" presetSubtype="0" fill="hold" grpId="0" nodeType="clickEffect">
                                  <p:stCondLst>
                                    <p:cond delay="0"/>
                                  </p:stCondLst>
                                  <p:childTnLst>
                                    <p:animScale>
                                      <p:cBhvr>
                                        <p:cTn id="17" dur="2000" fill="hold"/>
                                        <p:tgtEl>
                                          <p:spTgt spid="10242">
                                            <p:txEl>
                                              <p:pRg st="1" end="1"/>
                                            </p:txEl>
                                          </p:spTgt>
                                        </p:tgtEl>
                                      </p:cBhvr>
                                      <p:by x="150000" y="150000"/>
                                    </p:animScale>
                                  </p:childTnLst>
                                </p:cTn>
                              </p:par>
                              <p:par>
                                <p:cTn id="18" presetID="6" presetClass="emph" presetSubtype="0" fill="hold" grpId="0" nodeType="withEffect">
                                  <p:stCondLst>
                                    <p:cond delay="0"/>
                                  </p:stCondLst>
                                  <p:childTnLst>
                                    <p:animScale>
                                      <p:cBhvr>
                                        <p:cTn id="19" dur="2000" fill="hold"/>
                                        <p:tgtEl>
                                          <p:spTgt spid="10242">
                                            <p:txEl>
                                              <p:pRg st="2" end="2"/>
                                            </p:txEl>
                                          </p:spTgt>
                                        </p:tgtEl>
                                      </p:cBhvr>
                                      <p:by x="150000" y="150000"/>
                                    </p:animScale>
                                  </p:childTnLst>
                                </p:cTn>
                              </p:par>
                              <p:par>
                                <p:cTn id="20" presetID="6" presetClass="emph" presetSubtype="0" fill="hold" grpId="0" nodeType="withEffect">
                                  <p:stCondLst>
                                    <p:cond delay="0"/>
                                  </p:stCondLst>
                                  <p:childTnLst>
                                    <p:animScale>
                                      <p:cBhvr>
                                        <p:cTn id="21" dur="2000" fill="hold"/>
                                        <p:tgtEl>
                                          <p:spTgt spid="10242">
                                            <p:txEl>
                                              <p:pRg st="3" end="3"/>
                                            </p:txEl>
                                          </p:spTgt>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2" grpId="0" build="p"/>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p:cNvSpPr>
          <p:nvPr>
            <p:ph type="title"/>
          </p:nvPr>
        </p:nvSpPr>
        <p:spPr bwMode="auto">
          <a:noFill/>
        </p:spPr>
        <p:txBody>
          <a:bodyPr wrap="square" lIns="91440" tIns="45720" rIns="91440" bIns="45720" numCol="1" anchorCtr="0" compatLnSpc="1">
            <a:prstTxWarp prst="textNoShape">
              <a:avLst/>
            </a:prstTxWarp>
          </a:bodyPr>
          <a:lstStyle/>
          <a:p>
            <a:r>
              <a:rPr lang="en-US" sz="3700" dirty="0" smtClean="0">
                <a:effectLst/>
              </a:rPr>
              <a:t>Division of Fiction</a:t>
            </a:r>
          </a:p>
        </p:txBody>
      </p:sp>
      <p:sp>
        <p:nvSpPr>
          <p:cNvPr id="30723" name="Rectangle 3"/>
          <p:cNvSpPr>
            <a:spLocks noGrp="1"/>
          </p:cNvSpPr>
          <p:nvPr>
            <p:ph type="body" idx="1"/>
          </p:nvPr>
        </p:nvSpPr>
        <p:spPr/>
        <p:txBody>
          <a:bodyPr/>
          <a:lstStyle/>
          <a:p>
            <a:r>
              <a:rPr lang="en-US" dirty="0" err="1" smtClean="0"/>
              <a:t>Fabel</a:t>
            </a:r>
            <a:r>
              <a:rPr lang="en-US" dirty="0" smtClean="0"/>
              <a:t> : The story about animal and human being, have moral lesson.</a:t>
            </a:r>
          </a:p>
          <a:p>
            <a:r>
              <a:rPr lang="en-US" dirty="0" smtClean="0"/>
              <a:t>Legend: The story related to the existence of certain place</a:t>
            </a:r>
          </a:p>
          <a:p>
            <a:r>
              <a:rPr lang="en-US" dirty="0" smtClean="0"/>
              <a:t>Folktale: traditional related to supernatural events or person. Ex. </a:t>
            </a:r>
            <a:r>
              <a:rPr lang="en-US" dirty="0" err="1" smtClean="0"/>
              <a:t>Aladin</a:t>
            </a:r>
            <a:endParaRPr lang="en-US" dirty="0" smtClean="0"/>
          </a:p>
          <a:p>
            <a:r>
              <a:rPr lang="en-US" dirty="0" smtClean="0"/>
              <a:t>Fairly tale: Untrue story. Ex. Snow White</a:t>
            </a:r>
          </a:p>
          <a:p>
            <a:r>
              <a:rPr lang="en-US" dirty="0" smtClean="0"/>
              <a:t>Epic : Heroism</a:t>
            </a:r>
          </a:p>
          <a:p>
            <a:endParaRPr lang="en-US" dirty="0" smtClean="0"/>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30722"/>
                                        </p:tgtEl>
                                        <p:attrNameLst>
                                          <p:attrName>style.visibility</p:attrName>
                                        </p:attrNameLst>
                                      </p:cBhvr>
                                      <p:to>
                                        <p:strVal val="visible"/>
                                      </p:to>
                                    </p:set>
                                    <p:anim to="" calcmode="lin" valueType="num">
                                      <p:cBhvr>
                                        <p:cTn id="7" dur="1" fill="hold"/>
                                        <p:tgtEl>
                                          <p:spTgt spid="30722"/>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16" presetClass="entr" presetSubtype="26" fill="hold" grpId="0" nodeType="clickEffect">
                                  <p:stCondLst>
                                    <p:cond delay="0"/>
                                  </p:stCondLst>
                                  <p:childTnLst>
                                    <p:set>
                                      <p:cBhvr>
                                        <p:cTn id="11" dur="1" fill="hold">
                                          <p:stCondLst>
                                            <p:cond delay="0"/>
                                          </p:stCondLst>
                                        </p:cTn>
                                        <p:tgtEl>
                                          <p:spTgt spid="30723">
                                            <p:txEl>
                                              <p:pRg st="0" end="0"/>
                                            </p:txEl>
                                          </p:spTgt>
                                        </p:tgtEl>
                                        <p:attrNameLst>
                                          <p:attrName>style.visibility</p:attrName>
                                        </p:attrNameLst>
                                      </p:cBhvr>
                                      <p:to>
                                        <p:strVal val="visible"/>
                                      </p:to>
                                    </p:set>
                                    <p:animEffect transition="in" filter="barn(inHorizontal)">
                                      <p:cBhvr>
                                        <p:cTn id="12" dur="500"/>
                                        <p:tgtEl>
                                          <p:spTgt spid="3072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6" fill="hold" grpId="0" nodeType="clickEffect">
                                  <p:stCondLst>
                                    <p:cond delay="0"/>
                                  </p:stCondLst>
                                  <p:childTnLst>
                                    <p:set>
                                      <p:cBhvr>
                                        <p:cTn id="16" dur="1" fill="hold">
                                          <p:stCondLst>
                                            <p:cond delay="0"/>
                                          </p:stCondLst>
                                        </p:cTn>
                                        <p:tgtEl>
                                          <p:spTgt spid="30723">
                                            <p:txEl>
                                              <p:pRg st="1" end="1"/>
                                            </p:txEl>
                                          </p:spTgt>
                                        </p:tgtEl>
                                        <p:attrNameLst>
                                          <p:attrName>style.visibility</p:attrName>
                                        </p:attrNameLst>
                                      </p:cBhvr>
                                      <p:to>
                                        <p:strVal val="visible"/>
                                      </p:to>
                                    </p:set>
                                    <p:animEffect transition="in" filter="barn(inHorizontal)">
                                      <p:cBhvr>
                                        <p:cTn id="17" dur="500"/>
                                        <p:tgtEl>
                                          <p:spTgt spid="3072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6" fill="hold" grpId="0" nodeType="clickEffect">
                                  <p:stCondLst>
                                    <p:cond delay="0"/>
                                  </p:stCondLst>
                                  <p:childTnLst>
                                    <p:set>
                                      <p:cBhvr>
                                        <p:cTn id="21" dur="1" fill="hold">
                                          <p:stCondLst>
                                            <p:cond delay="0"/>
                                          </p:stCondLst>
                                        </p:cTn>
                                        <p:tgtEl>
                                          <p:spTgt spid="30723">
                                            <p:txEl>
                                              <p:pRg st="2" end="2"/>
                                            </p:txEl>
                                          </p:spTgt>
                                        </p:tgtEl>
                                        <p:attrNameLst>
                                          <p:attrName>style.visibility</p:attrName>
                                        </p:attrNameLst>
                                      </p:cBhvr>
                                      <p:to>
                                        <p:strVal val="visible"/>
                                      </p:to>
                                    </p:set>
                                    <p:animEffect transition="in" filter="barn(inHorizontal)">
                                      <p:cBhvr>
                                        <p:cTn id="22" dur="500"/>
                                        <p:tgtEl>
                                          <p:spTgt spid="3072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6" fill="hold" grpId="0" nodeType="clickEffect">
                                  <p:stCondLst>
                                    <p:cond delay="0"/>
                                  </p:stCondLst>
                                  <p:childTnLst>
                                    <p:set>
                                      <p:cBhvr>
                                        <p:cTn id="26" dur="1" fill="hold">
                                          <p:stCondLst>
                                            <p:cond delay="0"/>
                                          </p:stCondLst>
                                        </p:cTn>
                                        <p:tgtEl>
                                          <p:spTgt spid="30723">
                                            <p:txEl>
                                              <p:pRg st="3" end="3"/>
                                            </p:txEl>
                                          </p:spTgt>
                                        </p:tgtEl>
                                        <p:attrNameLst>
                                          <p:attrName>style.visibility</p:attrName>
                                        </p:attrNameLst>
                                      </p:cBhvr>
                                      <p:to>
                                        <p:strVal val="visible"/>
                                      </p:to>
                                    </p:set>
                                    <p:animEffect transition="in" filter="barn(inHorizontal)">
                                      <p:cBhvr>
                                        <p:cTn id="27" dur="500"/>
                                        <p:tgtEl>
                                          <p:spTgt spid="3072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6" fill="hold" grpId="0" nodeType="clickEffect">
                                  <p:stCondLst>
                                    <p:cond delay="0"/>
                                  </p:stCondLst>
                                  <p:childTnLst>
                                    <p:set>
                                      <p:cBhvr>
                                        <p:cTn id="31" dur="1" fill="hold">
                                          <p:stCondLst>
                                            <p:cond delay="0"/>
                                          </p:stCondLst>
                                        </p:cTn>
                                        <p:tgtEl>
                                          <p:spTgt spid="30723">
                                            <p:txEl>
                                              <p:pRg st="4" end="4"/>
                                            </p:txEl>
                                          </p:spTgt>
                                        </p:tgtEl>
                                        <p:attrNameLst>
                                          <p:attrName>style.visibility</p:attrName>
                                        </p:attrNameLst>
                                      </p:cBhvr>
                                      <p:to>
                                        <p:strVal val="visible"/>
                                      </p:to>
                                    </p:set>
                                    <p:animEffect transition="in" filter="barn(inHorizontal)">
                                      <p:cBhvr>
                                        <p:cTn id="32" dur="500"/>
                                        <p:tgtEl>
                                          <p:spTgt spid="3072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2" grpId="0"/>
      <p:bldP spid="3072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p:cNvSpPr>
          <p:nvPr>
            <p:ph type="title"/>
          </p:nvPr>
        </p:nvSpPr>
        <p:spPr bwMode="auto">
          <a:noFill/>
        </p:spPr>
        <p:txBody>
          <a:bodyPr wrap="square" lIns="91440" tIns="45720" rIns="91440" bIns="45720" numCol="1" anchorCtr="0" compatLnSpc="1">
            <a:prstTxWarp prst="textNoShape">
              <a:avLst/>
            </a:prstTxWarp>
          </a:bodyPr>
          <a:lstStyle/>
          <a:p>
            <a:r>
              <a:rPr lang="en-US" dirty="0" smtClean="0">
                <a:effectLst/>
              </a:rPr>
              <a:t>Modern Fiction</a:t>
            </a:r>
          </a:p>
        </p:txBody>
      </p:sp>
      <p:sp>
        <p:nvSpPr>
          <p:cNvPr id="32771" name="Rectangle 3"/>
          <p:cNvSpPr>
            <a:spLocks noGrp="1"/>
          </p:cNvSpPr>
          <p:nvPr>
            <p:ph type="body" idx="1"/>
          </p:nvPr>
        </p:nvSpPr>
        <p:spPr>
          <a:xfrm>
            <a:off x="457200" y="1793875"/>
            <a:ext cx="8229600" cy="4213225"/>
          </a:xfrm>
        </p:spPr>
        <p:txBody>
          <a:bodyPr/>
          <a:lstStyle/>
          <a:p>
            <a:endParaRPr lang="en-US" dirty="0" smtClean="0"/>
          </a:p>
          <a:p>
            <a:r>
              <a:rPr lang="en-US" dirty="0" smtClean="0"/>
              <a:t>Novel: relatively long (more than 100 pages)</a:t>
            </a:r>
          </a:p>
          <a:p>
            <a:endParaRPr lang="en-US" dirty="0" smtClean="0"/>
          </a:p>
          <a:p>
            <a:r>
              <a:rPr lang="en-US" dirty="0" smtClean="0"/>
              <a:t>Short Story: Relatively short, several pages</a:t>
            </a:r>
          </a:p>
        </p:txBody>
      </p:sp>
    </p:spTree>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3" presetClass="entr" presetSubtype="16" fill="hold" grpId="0" nodeType="clickEffect">
                                  <p:stCondLst>
                                    <p:cond delay="0"/>
                                  </p:stCondLst>
                                  <p:childTnLst>
                                    <p:set>
                                      <p:cBhvr>
                                        <p:cTn id="6" dur="1" fill="hold">
                                          <p:stCondLst>
                                            <p:cond delay="0"/>
                                          </p:stCondLst>
                                        </p:cTn>
                                        <p:tgtEl>
                                          <p:spTgt spid="32770"/>
                                        </p:tgtEl>
                                        <p:attrNameLst>
                                          <p:attrName>style.visibility</p:attrName>
                                        </p:attrNameLst>
                                      </p:cBhvr>
                                      <p:to>
                                        <p:strVal val="visible"/>
                                      </p:to>
                                    </p:set>
                                    <p:animEffect transition="in" filter="plus(in)">
                                      <p:cBhvr>
                                        <p:cTn id="7" dur="2000"/>
                                        <p:tgtEl>
                                          <p:spTgt spid="32770"/>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4" fill="hold" grpId="0" nodeType="clickEffect">
                                  <p:stCondLst>
                                    <p:cond delay="0"/>
                                  </p:stCondLst>
                                  <p:childTnLst>
                                    <p:set>
                                      <p:cBhvr>
                                        <p:cTn id="11" dur="1" fill="hold">
                                          <p:stCondLst>
                                            <p:cond delay="0"/>
                                          </p:stCondLst>
                                        </p:cTn>
                                        <p:tgtEl>
                                          <p:spTgt spid="32771">
                                            <p:txEl>
                                              <p:pRg st="1" end="1"/>
                                            </p:txEl>
                                          </p:spTgt>
                                        </p:tgtEl>
                                        <p:attrNameLst>
                                          <p:attrName>style.visibility</p:attrName>
                                        </p:attrNameLst>
                                      </p:cBhvr>
                                      <p:to>
                                        <p:strVal val="visible"/>
                                      </p:to>
                                    </p:set>
                                    <p:animEffect transition="in" filter="wheel(4)">
                                      <p:cBhvr>
                                        <p:cTn id="12" dur="2000"/>
                                        <p:tgtEl>
                                          <p:spTgt spid="3277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4" fill="hold" grpId="0" nodeType="clickEffect">
                                  <p:stCondLst>
                                    <p:cond delay="0"/>
                                  </p:stCondLst>
                                  <p:childTnLst>
                                    <p:set>
                                      <p:cBhvr>
                                        <p:cTn id="16" dur="1" fill="hold">
                                          <p:stCondLst>
                                            <p:cond delay="0"/>
                                          </p:stCondLst>
                                        </p:cTn>
                                        <p:tgtEl>
                                          <p:spTgt spid="32771">
                                            <p:txEl>
                                              <p:pRg st="3" end="3"/>
                                            </p:txEl>
                                          </p:spTgt>
                                        </p:tgtEl>
                                        <p:attrNameLst>
                                          <p:attrName>style.visibility</p:attrName>
                                        </p:attrNameLst>
                                      </p:cBhvr>
                                      <p:to>
                                        <p:strVal val="visible"/>
                                      </p:to>
                                    </p:set>
                                    <p:animEffect transition="in" filter="wheel(4)">
                                      <p:cBhvr>
                                        <p:cTn id="17" dur="2000"/>
                                        <p:tgtEl>
                                          <p:spTgt spid="3277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0" grpId="0"/>
      <p:bldP spid="32771"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p:cNvSpPr>
          <p:nvPr>
            <p:ph type="title"/>
          </p:nvPr>
        </p:nvSpPr>
        <p:spPr bwMode="auto">
          <a:xfrm>
            <a:off x="606425" y="320675"/>
            <a:ext cx="7989888" cy="561975"/>
          </a:xfrm>
          <a:noFill/>
        </p:spPr>
        <p:txBody>
          <a:bodyPr wrap="square" lIns="91440" tIns="45720" rIns="91440" bIns="45720" numCol="1" anchorCtr="0" compatLnSpc="1">
            <a:prstTxWarp prst="textNoShape">
              <a:avLst/>
            </a:prstTxWarp>
            <a:normAutofit fontScale="90000"/>
          </a:bodyPr>
          <a:lstStyle/>
          <a:p>
            <a:r>
              <a:rPr lang="en-US" sz="3700" dirty="0" smtClean="0">
                <a:effectLst/>
              </a:rPr>
              <a:t>Sub genre of Novel:</a:t>
            </a:r>
          </a:p>
        </p:txBody>
      </p:sp>
      <p:sp>
        <p:nvSpPr>
          <p:cNvPr id="35843" name="Rectangle 3"/>
          <p:cNvSpPr>
            <a:spLocks noGrp="1"/>
          </p:cNvSpPr>
          <p:nvPr>
            <p:ph type="body" idx="1"/>
          </p:nvPr>
        </p:nvSpPr>
        <p:spPr>
          <a:xfrm>
            <a:off x="457200" y="1125538"/>
            <a:ext cx="8229600" cy="5000625"/>
          </a:xfrm>
        </p:spPr>
        <p:txBody>
          <a:bodyPr/>
          <a:lstStyle/>
          <a:p>
            <a:pPr marL="609600" indent="-609600">
              <a:lnSpc>
                <a:spcPct val="80000"/>
              </a:lnSpc>
            </a:pPr>
            <a:r>
              <a:rPr lang="en-US" sz="1800" dirty="0" smtClean="0"/>
              <a:t>Epistolary novel : novel in the form of letter ex. Richardson’s Pamela and Clarissa</a:t>
            </a:r>
          </a:p>
          <a:p>
            <a:pPr marL="609600" indent="-609600">
              <a:lnSpc>
                <a:spcPct val="80000"/>
              </a:lnSpc>
            </a:pPr>
            <a:r>
              <a:rPr lang="en-US" sz="1800" dirty="0" smtClean="0"/>
              <a:t>Picaresque novel: relates the experience of vagrant rouge in his conflict with the social norms of the society. Structured as an episodic narrative, the picaresque novel tries to lay bare social injustice in a satirical way.</a:t>
            </a:r>
          </a:p>
          <a:p>
            <a:pPr marL="609600" indent="-609600">
              <a:lnSpc>
                <a:spcPct val="80000"/>
              </a:lnSpc>
            </a:pPr>
            <a:r>
              <a:rPr lang="en-US" sz="1800" dirty="0" err="1" smtClean="0"/>
              <a:t>Bildungsroman</a:t>
            </a:r>
            <a:r>
              <a:rPr lang="en-US" sz="1800" dirty="0" smtClean="0"/>
              <a:t>: embodied presuppositions about when and how people mature and in turn encourage its reader to see that process of maturation in the terms the novel itself has established. </a:t>
            </a:r>
          </a:p>
          <a:p>
            <a:pPr marL="609600" indent="-609600">
              <a:lnSpc>
                <a:spcPct val="80000"/>
              </a:lnSpc>
            </a:pPr>
            <a:r>
              <a:rPr lang="en-US" sz="1800" dirty="0" smtClean="0"/>
              <a:t>Historical Novel: tell about story with certain historical background</a:t>
            </a:r>
          </a:p>
          <a:p>
            <a:pPr marL="609600" indent="-609600">
              <a:lnSpc>
                <a:spcPct val="80000"/>
              </a:lnSpc>
            </a:pPr>
            <a:r>
              <a:rPr lang="en-US" sz="1800" dirty="0" smtClean="0"/>
              <a:t>New Journalism : the genre of the novel based on real events</a:t>
            </a:r>
          </a:p>
          <a:p>
            <a:pPr marL="609600" indent="-609600">
              <a:lnSpc>
                <a:spcPct val="80000"/>
              </a:lnSpc>
            </a:pPr>
            <a:r>
              <a:rPr lang="en-US" sz="1800" dirty="0" smtClean="0"/>
              <a:t>Satirical Novel :Criticize something (social, politic) ex. Jonathan Swift’s Gulliver travel</a:t>
            </a:r>
          </a:p>
          <a:p>
            <a:pPr marL="609600" indent="-609600">
              <a:lnSpc>
                <a:spcPct val="80000"/>
              </a:lnSpc>
            </a:pPr>
            <a:r>
              <a:rPr lang="en-US" sz="1800" dirty="0" smtClean="0"/>
              <a:t>Gothic Novel: Tell about a strange story related to the beliefs of the Goths. Ex. Dracula</a:t>
            </a:r>
          </a:p>
          <a:p>
            <a:pPr marL="609600" indent="-609600">
              <a:lnSpc>
                <a:spcPct val="80000"/>
              </a:lnSpc>
            </a:pPr>
            <a:r>
              <a:rPr lang="en-US" sz="1800" dirty="0" smtClean="0"/>
              <a:t>Detective Novel: Tell about crime and investigation with the purpose of finding criminal. Ex. Murder in Orient Express (Agatha Christy)</a:t>
            </a:r>
          </a:p>
        </p:txBody>
      </p:sp>
    </p:spTree>
  </p:cSld>
  <p:clrMapOvr>
    <a:masterClrMapping/>
  </p:clrMapOvr>
  <p:transition>
    <p:strips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35842"/>
                                        </p:tgtEl>
                                        <p:attrNameLst>
                                          <p:attrName>style.visibility</p:attrName>
                                        </p:attrNameLst>
                                      </p:cBhvr>
                                      <p:to>
                                        <p:strVal val="visible"/>
                                      </p:to>
                                    </p:set>
                                    <p:animEffect transition="in" filter="slide(fromBottom)">
                                      <p:cBhvr>
                                        <p:cTn id="7" dur="500"/>
                                        <p:tgtEl>
                                          <p:spTgt spid="35842"/>
                                        </p:tgtEl>
                                      </p:cBhvr>
                                    </p:animEffect>
                                  </p:childTnLst>
                                </p:cTn>
                              </p:par>
                            </p:childTnLst>
                          </p:cTn>
                        </p:par>
                      </p:childTnLst>
                    </p:cTn>
                  </p:par>
                  <p:par>
                    <p:cTn id="8" fill="hold">
                      <p:stCondLst>
                        <p:cond delay="indefinite"/>
                      </p:stCondLst>
                      <p:childTnLst>
                        <p:par>
                          <p:cTn id="9" fill="hold">
                            <p:stCondLst>
                              <p:cond delay="0"/>
                            </p:stCondLst>
                            <p:childTnLst>
                              <p:par>
                                <p:cTn id="10" presetID="13" presetClass="entr" presetSubtype="16" fill="hold" grpId="0" nodeType="clickEffect">
                                  <p:stCondLst>
                                    <p:cond delay="0"/>
                                  </p:stCondLst>
                                  <p:childTnLst>
                                    <p:set>
                                      <p:cBhvr>
                                        <p:cTn id="11" dur="1" fill="hold">
                                          <p:stCondLst>
                                            <p:cond delay="0"/>
                                          </p:stCondLst>
                                        </p:cTn>
                                        <p:tgtEl>
                                          <p:spTgt spid="35843">
                                            <p:txEl>
                                              <p:pRg st="0" end="0"/>
                                            </p:txEl>
                                          </p:spTgt>
                                        </p:tgtEl>
                                        <p:attrNameLst>
                                          <p:attrName>style.visibility</p:attrName>
                                        </p:attrNameLst>
                                      </p:cBhvr>
                                      <p:to>
                                        <p:strVal val="visible"/>
                                      </p:to>
                                    </p:set>
                                    <p:animEffect transition="in" filter="plus(in)">
                                      <p:cBhvr>
                                        <p:cTn id="12" dur="2000"/>
                                        <p:tgtEl>
                                          <p:spTgt spid="3584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3" presetClass="entr" presetSubtype="16" fill="hold" grpId="0" nodeType="clickEffect">
                                  <p:stCondLst>
                                    <p:cond delay="0"/>
                                  </p:stCondLst>
                                  <p:childTnLst>
                                    <p:set>
                                      <p:cBhvr>
                                        <p:cTn id="16" dur="1" fill="hold">
                                          <p:stCondLst>
                                            <p:cond delay="0"/>
                                          </p:stCondLst>
                                        </p:cTn>
                                        <p:tgtEl>
                                          <p:spTgt spid="35843">
                                            <p:txEl>
                                              <p:pRg st="1" end="1"/>
                                            </p:txEl>
                                          </p:spTgt>
                                        </p:tgtEl>
                                        <p:attrNameLst>
                                          <p:attrName>style.visibility</p:attrName>
                                        </p:attrNameLst>
                                      </p:cBhvr>
                                      <p:to>
                                        <p:strVal val="visible"/>
                                      </p:to>
                                    </p:set>
                                    <p:animEffect transition="in" filter="plus(in)">
                                      <p:cBhvr>
                                        <p:cTn id="17" dur="2000"/>
                                        <p:tgtEl>
                                          <p:spTgt spid="3584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3" presetClass="entr" presetSubtype="16" fill="hold" grpId="0" nodeType="clickEffect">
                                  <p:stCondLst>
                                    <p:cond delay="0"/>
                                  </p:stCondLst>
                                  <p:childTnLst>
                                    <p:set>
                                      <p:cBhvr>
                                        <p:cTn id="21" dur="1" fill="hold">
                                          <p:stCondLst>
                                            <p:cond delay="0"/>
                                          </p:stCondLst>
                                        </p:cTn>
                                        <p:tgtEl>
                                          <p:spTgt spid="35843">
                                            <p:txEl>
                                              <p:pRg st="2" end="2"/>
                                            </p:txEl>
                                          </p:spTgt>
                                        </p:tgtEl>
                                        <p:attrNameLst>
                                          <p:attrName>style.visibility</p:attrName>
                                        </p:attrNameLst>
                                      </p:cBhvr>
                                      <p:to>
                                        <p:strVal val="visible"/>
                                      </p:to>
                                    </p:set>
                                    <p:animEffect transition="in" filter="plus(in)">
                                      <p:cBhvr>
                                        <p:cTn id="22" dur="2000"/>
                                        <p:tgtEl>
                                          <p:spTgt spid="3584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3" presetClass="entr" presetSubtype="16" fill="hold" grpId="0" nodeType="clickEffect">
                                  <p:stCondLst>
                                    <p:cond delay="0"/>
                                  </p:stCondLst>
                                  <p:childTnLst>
                                    <p:set>
                                      <p:cBhvr>
                                        <p:cTn id="26" dur="1" fill="hold">
                                          <p:stCondLst>
                                            <p:cond delay="0"/>
                                          </p:stCondLst>
                                        </p:cTn>
                                        <p:tgtEl>
                                          <p:spTgt spid="35843">
                                            <p:txEl>
                                              <p:pRg st="3" end="3"/>
                                            </p:txEl>
                                          </p:spTgt>
                                        </p:tgtEl>
                                        <p:attrNameLst>
                                          <p:attrName>style.visibility</p:attrName>
                                        </p:attrNameLst>
                                      </p:cBhvr>
                                      <p:to>
                                        <p:strVal val="visible"/>
                                      </p:to>
                                    </p:set>
                                    <p:animEffect transition="in" filter="plus(in)">
                                      <p:cBhvr>
                                        <p:cTn id="27" dur="2000"/>
                                        <p:tgtEl>
                                          <p:spTgt spid="3584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3" presetClass="entr" presetSubtype="16" fill="hold" grpId="0" nodeType="clickEffect">
                                  <p:stCondLst>
                                    <p:cond delay="0"/>
                                  </p:stCondLst>
                                  <p:childTnLst>
                                    <p:set>
                                      <p:cBhvr>
                                        <p:cTn id="31" dur="1" fill="hold">
                                          <p:stCondLst>
                                            <p:cond delay="0"/>
                                          </p:stCondLst>
                                        </p:cTn>
                                        <p:tgtEl>
                                          <p:spTgt spid="35843">
                                            <p:txEl>
                                              <p:pRg st="4" end="4"/>
                                            </p:txEl>
                                          </p:spTgt>
                                        </p:tgtEl>
                                        <p:attrNameLst>
                                          <p:attrName>style.visibility</p:attrName>
                                        </p:attrNameLst>
                                      </p:cBhvr>
                                      <p:to>
                                        <p:strVal val="visible"/>
                                      </p:to>
                                    </p:set>
                                    <p:animEffect transition="in" filter="plus(in)">
                                      <p:cBhvr>
                                        <p:cTn id="32" dur="2000"/>
                                        <p:tgtEl>
                                          <p:spTgt spid="3584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3" presetClass="entr" presetSubtype="16" fill="hold" grpId="0" nodeType="clickEffect">
                                  <p:stCondLst>
                                    <p:cond delay="0"/>
                                  </p:stCondLst>
                                  <p:childTnLst>
                                    <p:set>
                                      <p:cBhvr>
                                        <p:cTn id="36" dur="1" fill="hold">
                                          <p:stCondLst>
                                            <p:cond delay="0"/>
                                          </p:stCondLst>
                                        </p:cTn>
                                        <p:tgtEl>
                                          <p:spTgt spid="35843">
                                            <p:txEl>
                                              <p:pRg st="5" end="5"/>
                                            </p:txEl>
                                          </p:spTgt>
                                        </p:tgtEl>
                                        <p:attrNameLst>
                                          <p:attrName>style.visibility</p:attrName>
                                        </p:attrNameLst>
                                      </p:cBhvr>
                                      <p:to>
                                        <p:strVal val="visible"/>
                                      </p:to>
                                    </p:set>
                                    <p:animEffect transition="in" filter="plus(in)">
                                      <p:cBhvr>
                                        <p:cTn id="37" dur="2000"/>
                                        <p:tgtEl>
                                          <p:spTgt spid="35843">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3" presetClass="entr" presetSubtype="16" fill="hold" grpId="0" nodeType="clickEffect">
                                  <p:stCondLst>
                                    <p:cond delay="0"/>
                                  </p:stCondLst>
                                  <p:childTnLst>
                                    <p:set>
                                      <p:cBhvr>
                                        <p:cTn id="41" dur="1" fill="hold">
                                          <p:stCondLst>
                                            <p:cond delay="0"/>
                                          </p:stCondLst>
                                        </p:cTn>
                                        <p:tgtEl>
                                          <p:spTgt spid="35843">
                                            <p:txEl>
                                              <p:pRg st="6" end="6"/>
                                            </p:txEl>
                                          </p:spTgt>
                                        </p:tgtEl>
                                        <p:attrNameLst>
                                          <p:attrName>style.visibility</p:attrName>
                                        </p:attrNameLst>
                                      </p:cBhvr>
                                      <p:to>
                                        <p:strVal val="visible"/>
                                      </p:to>
                                    </p:set>
                                    <p:animEffect transition="in" filter="plus(in)">
                                      <p:cBhvr>
                                        <p:cTn id="42" dur="2000"/>
                                        <p:tgtEl>
                                          <p:spTgt spid="35843">
                                            <p:txEl>
                                              <p:pRg st="6" end="6"/>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3" presetClass="entr" presetSubtype="16" fill="hold" grpId="0" nodeType="clickEffect">
                                  <p:stCondLst>
                                    <p:cond delay="0"/>
                                  </p:stCondLst>
                                  <p:childTnLst>
                                    <p:set>
                                      <p:cBhvr>
                                        <p:cTn id="46" dur="1" fill="hold">
                                          <p:stCondLst>
                                            <p:cond delay="0"/>
                                          </p:stCondLst>
                                        </p:cTn>
                                        <p:tgtEl>
                                          <p:spTgt spid="35843">
                                            <p:txEl>
                                              <p:pRg st="7" end="7"/>
                                            </p:txEl>
                                          </p:spTgt>
                                        </p:tgtEl>
                                        <p:attrNameLst>
                                          <p:attrName>style.visibility</p:attrName>
                                        </p:attrNameLst>
                                      </p:cBhvr>
                                      <p:to>
                                        <p:strVal val="visible"/>
                                      </p:to>
                                    </p:set>
                                    <p:animEffect transition="in" filter="plus(in)">
                                      <p:cBhvr>
                                        <p:cTn id="47" dur="2000"/>
                                        <p:tgtEl>
                                          <p:spTgt spid="3584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2" grpId="0"/>
      <p:bldP spid="3584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nSpc>
                <a:spcPct val="80000"/>
              </a:lnSpc>
            </a:pPr>
            <a:r>
              <a:rPr lang="en-US" sz="2300" dirty="0" smtClean="0"/>
              <a:t>Poetry is compress and highly emotional form of expression.</a:t>
            </a:r>
          </a:p>
          <a:p>
            <a:pPr>
              <a:lnSpc>
                <a:spcPct val="80000"/>
              </a:lnSpc>
            </a:pPr>
            <a:endParaRPr lang="en-US" sz="2300" dirty="0" smtClean="0"/>
          </a:p>
          <a:p>
            <a:pPr>
              <a:lnSpc>
                <a:spcPct val="80000"/>
              </a:lnSpc>
            </a:pPr>
            <a:r>
              <a:rPr lang="en-US" sz="2300" dirty="0" smtClean="0"/>
              <a:t>Sonnet, lyric, pastoral, ballad, song, ode, </a:t>
            </a:r>
            <a:r>
              <a:rPr lang="en-US" sz="2300" dirty="0" err="1" smtClean="0"/>
              <a:t>epic,and</a:t>
            </a:r>
            <a:r>
              <a:rPr lang="en-US" sz="2300" dirty="0" smtClean="0"/>
              <a:t> mock epic</a:t>
            </a:r>
          </a:p>
          <a:p>
            <a:pPr>
              <a:lnSpc>
                <a:spcPct val="80000"/>
              </a:lnSpc>
            </a:pPr>
            <a:r>
              <a:rPr lang="en-US" sz="2400" dirty="0" smtClean="0"/>
              <a:t>Poetry relies more heavily than prose on imagery that is on a comparative, allusive, suggestive form of expression that is applicable to a wide number of human situations.</a:t>
            </a:r>
          </a:p>
          <a:p>
            <a:pPr>
              <a:lnSpc>
                <a:spcPct val="80000"/>
              </a:lnSpc>
            </a:pPr>
            <a:r>
              <a:rPr lang="en-US" sz="2400" dirty="0" smtClean="0"/>
              <a:t>The rhythms of poetic (music of poetry) speech become as vital as emotions and ideas.</a:t>
            </a:r>
          </a:p>
          <a:p>
            <a:pPr>
              <a:lnSpc>
                <a:spcPct val="80000"/>
              </a:lnSpc>
            </a:pPr>
            <a:r>
              <a:rPr lang="en-US" sz="2400" dirty="0" smtClean="0"/>
              <a:t>Some poetic forms are fairly free, particularly poetry written since the time of the American Poet ‘Walt Whitman’ </a:t>
            </a:r>
          </a:p>
          <a:p>
            <a:pPr>
              <a:lnSpc>
                <a:spcPct val="80000"/>
              </a:lnSpc>
            </a:pPr>
            <a:endParaRPr lang="en-US" sz="2300" dirty="0" smtClean="0"/>
          </a:p>
          <a:p>
            <a:pPr>
              <a:lnSpc>
                <a:spcPct val="80000"/>
              </a:lnSpc>
            </a:pPr>
            <a:endParaRPr lang="en-US" sz="2300" dirty="0" smtClean="0"/>
          </a:p>
        </p:txBody>
      </p:sp>
      <p:sp>
        <p:nvSpPr>
          <p:cNvPr id="2" name="Title 1"/>
          <p:cNvSpPr>
            <a:spLocks noGrp="1"/>
          </p:cNvSpPr>
          <p:nvPr>
            <p:ph type="title"/>
          </p:nvPr>
        </p:nvSpPr>
        <p:spPr/>
        <p:txBody>
          <a:bodyPr/>
          <a:lstStyle/>
          <a:p>
            <a:pPr fontAlgn="auto">
              <a:spcAft>
                <a:spcPts val="0"/>
              </a:spcAft>
              <a:defRPr/>
            </a:pPr>
            <a:r>
              <a:rPr lang="en-US" dirty="0" smtClean="0"/>
              <a:t>Poetry</a:t>
            </a:r>
            <a:endParaRPr lang="en-US" dirty="0"/>
          </a:p>
        </p:txBody>
      </p:sp>
    </p:spTree>
  </p:cSld>
  <p:clrMapOvr>
    <a:masterClrMapping/>
  </p:clrMapOvr>
  <p:transition>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plus(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slide(fromBottom)">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slide(fromBottom)">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slide(fromBottom)">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slide(fromBottom)">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2" presetClass="entr" presetSubtype="4"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slide(fromBottom)">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p:cNvSpPr>
          <p:nvPr>
            <p:ph type="title"/>
          </p:nvPr>
        </p:nvSpPr>
        <p:spPr bwMode="auto">
          <a:noFill/>
        </p:spPr>
        <p:txBody>
          <a:bodyPr wrap="square" lIns="91440" tIns="45720" rIns="91440" bIns="45720" numCol="1" anchorCtr="0" compatLnSpc="1">
            <a:prstTxWarp prst="textNoShape">
              <a:avLst/>
            </a:prstTxWarp>
          </a:bodyPr>
          <a:lstStyle/>
          <a:p>
            <a:r>
              <a:rPr lang="en-US" dirty="0" smtClean="0">
                <a:effectLst/>
              </a:rPr>
              <a:t>Poetry</a:t>
            </a:r>
          </a:p>
        </p:txBody>
      </p:sp>
      <p:sp>
        <p:nvSpPr>
          <p:cNvPr id="33795" name="Rectangle 3"/>
          <p:cNvSpPr>
            <a:spLocks noGrp="1"/>
          </p:cNvSpPr>
          <p:nvPr>
            <p:ph type="body" idx="1"/>
          </p:nvPr>
        </p:nvSpPr>
        <p:spPr/>
        <p:txBody>
          <a:bodyPr/>
          <a:lstStyle/>
          <a:p>
            <a:pPr>
              <a:lnSpc>
                <a:spcPct val="80000"/>
              </a:lnSpc>
            </a:pPr>
            <a:r>
              <a:rPr lang="en-US" sz="1800" dirty="0" smtClean="0"/>
              <a:t>Elegy	: an expression of bereavement, melancholy or poignant controlled</a:t>
            </a:r>
          </a:p>
          <a:p>
            <a:pPr>
              <a:lnSpc>
                <a:spcPct val="80000"/>
              </a:lnSpc>
            </a:pPr>
            <a:r>
              <a:rPr lang="en-US" sz="1800" dirty="0" smtClean="0"/>
              <a:t>Lyric	: Straightforward expression of feeling, A short expression of personal feeling</a:t>
            </a:r>
          </a:p>
          <a:p>
            <a:pPr>
              <a:lnSpc>
                <a:spcPct val="80000"/>
              </a:lnSpc>
            </a:pPr>
            <a:r>
              <a:rPr lang="en-US" sz="1800" dirty="0" smtClean="0"/>
              <a:t>Pastoral	: it has rural background, with the poet sometimes writing in the character of a countryman, usually a shepherd, and often comparing an uncongenial present with an imagined past Golden Age or at least a vanished social order.</a:t>
            </a:r>
          </a:p>
          <a:p>
            <a:pPr>
              <a:lnSpc>
                <a:spcPct val="80000"/>
              </a:lnSpc>
            </a:pPr>
            <a:r>
              <a:rPr lang="en-US" sz="1800" dirty="0" smtClean="0"/>
              <a:t>Ballad	: Longer poetic form </a:t>
            </a:r>
          </a:p>
          <a:p>
            <a:pPr>
              <a:lnSpc>
                <a:spcPct val="80000"/>
              </a:lnSpc>
            </a:pPr>
            <a:r>
              <a:rPr lang="en-US" sz="1800" dirty="0" smtClean="0"/>
              <a:t>Ode	: Another variant of Lyric, it addresses itself to one subject and often employs stanza-forms with lines of varying length and rhyme schemes which aid in the generally formal and lofty manner</a:t>
            </a:r>
          </a:p>
          <a:p>
            <a:pPr>
              <a:lnSpc>
                <a:spcPct val="80000"/>
              </a:lnSpc>
            </a:pPr>
            <a:r>
              <a:rPr lang="en-US" sz="1800" dirty="0" smtClean="0"/>
              <a:t>Sonnet	: It has a consistent rhyming pattern </a:t>
            </a:r>
          </a:p>
          <a:p>
            <a:pPr>
              <a:lnSpc>
                <a:spcPct val="80000"/>
              </a:lnSpc>
            </a:pPr>
            <a:r>
              <a:rPr lang="en-US" sz="1800" dirty="0" smtClean="0"/>
              <a:t>Epic	: Heroic story</a:t>
            </a:r>
          </a:p>
          <a:p>
            <a:pPr>
              <a:lnSpc>
                <a:spcPct val="80000"/>
              </a:lnSpc>
            </a:pPr>
            <a:r>
              <a:rPr lang="en-US" sz="1800" dirty="0" smtClean="0"/>
              <a:t>Mock Epic	: A mock of heroic story</a:t>
            </a:r>
          </a:p>
          <a:p>
            <a:pPr>
              <a:lnSpc>
                <a:spcPct val="80000"/>
              </a:lnSpc>
              <a:buFont typeface="Wingdings 3" pitchFamily="18" charset="2"/>
              <a:buNone/>
            </a:pPr>
            <a:endParaRPr lang="en-US" sz="1800" dirty="0" smtClean="0"/>
          </a:p>
          <a:p>
            <a:pPr>
              <a:lnSpc>
                <a:spcPct val="80000"/>
              </a:lnSpc>
            </a:pPr>
            <a:endParaRPr lang="en-US" sz="1800" dirty="0" smtClean="0"/>
          </a:p>
          <a:p>
            <a:pPr>
              <a:lnSpc>
                <a:spcPct val="80000"/>
              </a:lnSpc>
            </a:pPr>
            <a:endParaRPr lang="en-US" sz="1800" dirty="0" smtClean="0"/>
          </a:p>
          <a:p>
            <a:pPr>
              <a:lnSpc>
                <a:spcPct val="80000"/>
              </a:lnSpc>
            </a:pPr>
            <a:endParaRPr lang="en-US" sz="1800" dirty="0" smtClean="0"/>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iterate type="lt">
                                    <p:tmPct val="10000"/>
                                  </p:iterate>
                                  <p:childTnLst>
                                    <p:set>
                                      <p:cBhvr>
                                        <p:cTn id="6" dur="1" fill="hold">
                                          <p:stCondLst>
                                            <p:cond delay="0"/>
                                          </p:stCondLst>
                                        </p:cTn>
                                        <p:tgtEl>
                                          <p:spTgt spid="33794"/>
                                        </p:tgtEl>
                                        <p:attrNameLst>
                                          <p:attrName>style.visibility</p:attrName>
                                        </p:attrNameLst>
                                      </p:cBhvr>
                                      <p:to>
                                        <p:strVal val="visible"/>
                                      </p:to>
                                    </p:set>
                                    <p:animEffect transition="in" filter="fade">
                                      <p:cBhvr>
                                        <p:cTn id="7" dur="2000"/>
                                        <p:tgtEl>
                                          <p:spTgt spid="33794"/>
                                        </p:tgtEl>
                                      </p:cBhvr>
                                    </p:animEffect>
                                    <p:anim calcmode="lin" valueType="num">
                                      <p:cBhvr>
                                        <p:cTn id="8" dur="2000" fill="hold"/>
                                        <p:tgtEl>
                                          <p:spTgt spid="33794"/>
                                        </p:tgtEl>
                                        <p:attrNameLst>
                                          <p:attrName>ppt_w</p:attrName>
                                        </p:attrNameLst>
                                      </p:cBhvr>
                                      <p:tavLst>
                                        <p:tav tm="0" fmla="#ppt_w*sin(2.5*pi*$)">
                                          <p:val>
                                            <p:fltVal val="0"/>
                                          </p:val>
                                        </p:tav>
                                        <p:tav tm="100000">
                                          <p:val>
                                            <p:fltVal val="1"/>
                                          </p:val>
                                        </p:tav>
                                      </p:tavLst>
                                    </p:anim>
                                    <p:anim calcmode="lin" valueType="num">
                                      <p:cBhvr>
                                        <p:cTn id="9" dur="2000" fill="hold"/>
                                        <p:tgtEl>
                                          <p:spTgt spid="33794"/>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26" fill="hold" grpId="0" nodeType="clickEffect">
                                  <p:stCondLst>
                                    <p:cond delay="0"/>
                                  </p:stCondLst>
                                  <p:childTnLst>
                                    <p:set>
                                      <p:cBhvr>
                                        <p:cTn id="13" dur="1" fill="hold">
                                          <p:stCondLst>
                                            <p:cond delay="0"/>
                                          </p:stCondLst>
                                        </p:cTn>
                                        <p:tgtEl>
                                          <p:spTgt spid="33795">
                                            <p:txEl>
                                              <p:pRg st="0" end="0"/>
                                            </p:txEl>
                                          </p:spTgt>
                                        </p:tgtEl>
                                        <p:attrNameLst>
                                          <p:attrName>style.visibility</p:attrName>
                                        </p:attrNameLst>
                                      </p:cBhvr>
                                      <p:to>
                                        <p:strVal val="visible"/>
                                      </p:to>
                                    </p:set>
                                    <p:animEffect transition="in" filter="barn(inHorizontal)">
                                      <p:cBhvr>
                                        <p:cTn id="14" dur="500"/>
                                        <p:tgtEl>
                                          <p:spTgt spid="33795">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6" presetClass="entr" presetSubtype="26" fill="hold" grpId="0" nodeType="clickEffect">
                                  <p:stCondLst>
                                    <p:cond delay="0"/>
                                  </p:stCondLst>
                                  <p:childTnLst>
                                    <p:set>
                                      <p:cBhvr>
                                        <p:cTn id="18" dur="1" fill="hold">
                                          <p:stCondLst>
                                            <p:cond delay="0"/>
                                          </p:stCondLst>
                                        </p:cTn>
                                        <p:tgtEl>
                                          <p:spTgt spid="33795">
                                            <p:txEl>
                                              <p:pRg st="1" end="1"/>
                                            </p:txEl>
                                          </p:spTgt>
                                        </p:tgtEl>
                                        <p:attrNameLst>
                                          <p:attrName>style.visibility</p:attrName>
                                        </p:attrNameLst>
                                      </p:cBhvr>
                                      <p:to>
                                        <p:strVal val="visible"/>
                                      </p:to>
                                    </p:set>
                                    <p:animEffect transition="in" filter="barn(inHorizontal)">
                                      <p:cBhvr>
                                        <p:cTn id="19" dur="500"/>
                                        <p:tgtEl>
                                          <p:spTgt spid="33795">
                                            <p:txEl>
                                              <p:pRg st="1" end="1"/>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6" presetClass="entr" presetSubtype="26" fill="hold" grpId="0" nodeType="clickEffect">
                                  <p:stCondLst>
                                    <p:cond delay="0"/>
                                  </p:stCondLst>
                                  <p:childTnLst>
                                    <p:set>
                                      <p:cBhvr>
                                        <p:cTn id="23" dur="1" fill="hold">
                                          <p:stCondLst>
                                            <p:cond delay="0"/>
                                          </p:stCondLst>
                                        </p:cTn>
                                        <p:tgtEl>
                                          <p:spTgt spid="33795">
                                            <p:txEl>
                                              <p:pRg st="2" end="2"/>
                                            </p:txEl>
                                          </p:spTgt>
                                        </p:tgtEl>
                                        <p:attrNameLst>
                                          <p:attrName>style.visibility</p:attrName>
                                        </p:attrNameLst>
                                      </p:cBhvr>
                                      <p:to>
                                        <p:strVal val="visible"/>
                                      </p:to>
                                    </p:set>
                                    <p:animEffect transition="in" filter="barn(inHorizontal)">
                                      <p:cBhvr>
                                        <p:cTn id="24" dur="500"/>
                                        <p:tgtEl>
                                          <p:spTgt spid="33795">
                                            <p:txEl>
                                              <p:pRg st="2" end="2"/>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6" presetClass="entr" presetSubtype="26" fill="hold" grpId="0" nodeType="clickEffect">
                                  <p:stCondLst>
                                    <p:cond delay="0"/>
                                  </p:stCondLst>
                                  <p:childTnLst>
                                    <p:set>
                                      <p:cBhvr>
                                        <p:cTn id="28" dur="1" fill="hold">
                                          <p:stCondLst>
                                            <p:cond delay="0"/>
                                          </p:stCondLst>
                                        </p:cTn>
                                        <p:tgtEl>
                                          <p:spTgt spid="33795">
                                            <p:txEl>
                                              <p:pRg st="3" end="3"/>
                                            </p:txEl>
                                          </p:spTgt>
                                        </p:tgtEl>
                                        <p:attrNameLst>
                                          <p:attrName>style.visibility</p:attrName>
                                        </p:attrNameLst>
                                      </p:cBhvr>
                                      <p:to>
                                        <p:strVal val="visible"/>
                                      </p:to>
                                    </p:set>
                                    <p:animEffect transition="in" filter="barn(inHorizontal)">
                                      <p:cBhvr>
                                        <p:cTn id="29" dur="500"/>
                                        <p:tgtEl>
                                          <p:spTgt spid="33795">
                                            <p:txEl>
                                              <p:pRg st="3" end="3"/>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16" presetClass="entr" presetSubtype="26" fill="hold" grpId="0" nodeType="clickEffect">
                                  <p:stCondLst>
                                    <p:cond delay="0"/>
                                  </p:stCondLst>
                                  <p:childTnLst>
                                    <p:set>
                                      <p:cBhvr>
                                        <p:cTn id="33" dur="1" fill="hold">
                                          <p:stCondLst>
                                            <p:cond delay="0"/>
                                          </p:stCondLst>
                                        </p:cTn>
                                        <p:tgtEl>
                                          <p:spTgt spid="33795">
                                            <p:txEl>
                                              <p:pRg st="4" end="4"/>
                                            </p:txEl>
                                          </p:spTgt>
                                        </p:tgtEl>
                                        <p:attrNameLst>
                                          <p:attrName>style.visibility</p:attrName>
                                        </p:attrNameLst>
                                      </p:cBhvr>
                                      <p:to>
                                        <p:strVal val="visible"/>
                                      </p:to>
                                    </p:set>
                                    <p:animEffect transition="in" filter="barn(inHorizontal)">
                                      <p:cBhvr>
                                        <p:cTn id="34" dur="500"/>
                                        <p:tgtEl>
                                          <p:spTgt spid="33795">
                                            <p:txEl>
                                              <p:pRg st="4" end="4"/>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16" presetClass="entr" presetSubtype="26" fill="hold" grpId="0" nodeType="clickEffect">
                                  <p:stCondLst>
                                    <p:cond delay="0"/>
                                  </p:stCondLst>
                                  <p:childTnLst>
                                    <p:set>
                                      <p:cBhvr>
                                        <p:cTn id="38" dur="1" fill="hold">
                                          <p:stCondLst>
                                            <p:cond delay="0"/>
                                          </p:stCondLst>
                                        </p:cTn>
                                        <p:tgtEl>
                                          <p:spTgt spid="33795">
                                            <p:txEl>
                                              <p:pRg st="5" end="5"/>
                                            </p:txEl>
                                          </p:spTgt>
                                        </p:tgtEl>
                                        <p:attrNameLst>
                                          <p:attrName>style.visibility</p:attrName>
                                        </p:attrNameLst>
                                      </p:cBhvr>
                                      <p:to>
                                        <p:strVal val="visible"/>
                                      </p:to>
                                    </p:set>
                                    <p:animEffect transition="in" filter="barn(inHorizontal)">
                                      <p:cBhvr>
                                        <p:cTn id="39" dur="500"/>
                                        <p:tgtEl>
                                          <p:spTgt spid="33795">
                                            <p:txEl>
                                              <p:pRg st="5" end="5"/>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16" presetClass="entr" presetSubtype="26" fill="hold" grpId="0" nodeType="clickEffect">
                                  <p:stCondLst>
                                    <p:cond delay="0"/>
                                  </p:stCondLst>
                                  <p:childTnLst>
                                    <p:set>
                                      <p:cBhvr>
                                        <p:cTn id="43" dur="1" fill="hold">
                                          <p:stCondLst>
                                            <p:cond delay="0"/>
                                          </p:stCondLst>
                                        </p:cTn>
                                        <p:tgtEl>
                                          <p:spTgt spid="33795">
                                            <p:txEl>
                                              <p:pRg st="6" end="6"/>
                                            </p:txEl>
                                          </p:spTgt>
                                        </p:tgtEl>
                                        <p:attrNameLst>
                                          <p:attrName>style.visibility</p:attrName>
                                        </p:attrNameLst>
                                      </p:cBhvr>
                                      <p:to>
                                        <p:strVal val="visible"/>
                                      </p:to>
                                    </p:set>
                                    <p:animEffect transition="in" filter="barn(inHorizontal)">
                                      <p:cBhvr>
                                        <p:cTn id="44" dur="500"/>
                                        <p:tgtEl>
                                          <p:spTgt spid="33795">
                                            <p:txEl>
                                              <p:pRg st="6" end="6"/>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16" presetClass="entr" presetSubtype="26" fill="hold" grpId="0" nodeType="clickEffect">
                                  <p:stCondLst>
                                    <p:cond delay="0"/>
                                  </p:stCondLst>
                                  <p:childTnLst>
                                    <p:set>
                                      <p:cBhvr>
                                        <p:cTn id="48" dur="1" fill="hold">
                                          <p:stCondLst>
                                            <p:cond delay="0"/>
                                          </p:stCondLst>
                                        </p:cTn>
                                        <p:tgtEl>
                                          <p:spTgt spid="33795">
                                            <p:txEl>
                                              <p:pRg st="7" end="7"/>
                                            </p:txEl>
                                          </p:spTgt>
                                        </p:tgtEl>
                                        <p:attrNameLst>
                                          <p:attrName>style.visibility</p:attrName>
                                        </p:attrNameLst>
                                      </p:cBhvr>
                                      <p:to>
                                        <p:strVal val="visible"/>
                                      </p:to>
                                    </p:set>
                                    <p:animEffect transition="in" filter="barn(inHorizontal)">
                                      <p:cBhvr>
                                        <p:cTn id="49" dur="500"/>
                                        <p:tgtEl>
                                          <p:spTgt spid="33795">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4" grpId="0"/>
      <p:bldP spid="33795"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Content Placeholder 2"/>
          <p:cNvSpPr>
            <a:spLocks noGrp="1"/>
          </p:cNvSpPr>
          <p:nvPr>
            <p:ph idx="1"/>
          </p:nvPr>
        </p:nvSpPr>
        <p:spPr/>
        <p:txBody>
          <a:bodyPr/>
          <a:lstStyle/>
          <a:p>
            <a:r>
              <a:rPr lang="en-US" sz="2800" dirty="0" smtClean="0"/>
              <a:t>Drama/ Play is designated to be performed on a stage by live actors. It consists of dialogue together with direction for action. It focuses on a single character or a small number of characters. Drama does not rely on narration. Drama VS Narrative Fiction: Drama shows you, people talking and doing; however, narrative fiction tells you about these activities.</a:t>
            </a:r>
          </a:p>
          <a:p>
            <a:endParaRPr lang="en-US" dirty="0" smtClean="0"/>
          </a:p>
        </p:txBody>
      </p:sp>
      <p:sp>
        <p:nvSpPr>
          <p:cNvPr id="2" name="Title 1"/>
          <p:cNvSpPr>
            <a:spLocks noGrp="1"/>
          </p:cNvSpPr>
          <p:nvPr>
            <p:ph type="title"/>
          </p:nvPr>
        </p:nvSpPr>
        <p:spPr/>
        <p:txBody>
          <a:bodyPr/>
          <a:lstStyle/>
          <a:p>
            <a:pPr fontAlgn="auto">
              <a:spcAft>
                <a:spcPts val="0"/>
              </a:spcAft>
              <a:defRPr/>
            </a:pPr>
            <a:r>
              <a:rPr lang="en-US" dirty="0" smtClean="0"/>
              <a:t>Drama</a:t>
            </a:r>
            <a:endParaRPr lang="en-US" dirty="0"/>
          </a:p>
        </p:txBody>
      </p:sp>
    </p:spTree>
  </p:cSld>
  <p:clrMapOvr>
    <a:masterClrMapping/>
  </p:clrMapOvr>
  <p:transition>
    <p:strips dir="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4" fill="hold" grpId="0" nodeType="clickEffect">
                                  <p:stCondLst>
                                    <p:cond delay="0"/>
                                  </p:stCondLst>
                                  <p:childTnLst>
                                    <p:set>
                                      <p:cBhvr>
                                        <p:cTn id="11" dur="1" fill="hold">
                                          <p:stCondLst>
                                            <p:cond delay="0"/>
                                          </p:stCondLst>
                                        </p:cTn>
                                        <p:tgtEl>
                                          <p:spTgt spid="13314">
                                            <p:txEl>
                                              <p:pRg st="0" end="0"/>
                                            </p:txEl>
                                          </p:spTgt>
                                        </p:tgtEl>
                                        <p:attrNameLst>
                                          <p:attrName>style.visibility</p:attrName>
                                        </p:attrNameLst>
                                      </p:cBhvr>
                                      <p:to>
                                        <p:strVal val="visible"/>
                                      </p:to>
                                    </p:set>
                                    <p:animEffect transition="in" filter="wheel(4)">
                                      <p:cBhvr>
                                        <p:cTn id="12" dur="2000"/>
                                        <p:tgtEl>
                                          <p:spTgt spid="1331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4" grpId="0" build="p"/>
      <p:bldP spid="2"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447</TotalTime>
  <Words>689</Words>
  <Application>Microsoft Office PowerPoint</Application>
  <PresentationFormat>On-screen Show (4:3)</PresentationFormat>
  <Paragraphs>66</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Concourse</vt:lpstr>
      <vt:lpstr>Literary Genre</vt:lpstr>
      <vt:lpstr>Literary  Genre</vt:lpstr>
      <vt:lpstr>Narrative Fiction</vt:lpstr>
      <vt:lpstr>Division of Fiction</vt:lpstr>
      <vt:lpstr>Modern Fiction</vt:lpstr>
      <vt:lpstr>Sub genre of Novel:</vt:lpstr>
      <vt:lpstr>Poetry</vt:lpstr>
      <vt:lpstr>Poetry</vt:lpstr>
      <vt:lpstr>Drama</vt:lpstr>
      <vt:lpstr>Non-Fiction</vt:lpstr>
      <vt:lpstr>Function of literary genre</vt:lpstr>
      <vt:lpstr>Examine the story bellow and try to determine the genre.</vt:lpstr>
      <vt:lpstr>Slide 13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Literary Genre</dc:title>
  <dc:creator>nci</dc:creator>
  <cp:lastModifiedBy>nci</cp:lastModifiedBy>
  <cp:revision>30</cp:revision>
  <dcterms:created xsi:type="dcterms:W3CDTF">2010-02-10T10:57:30Z</dcterms:created>
  <dcterms:modified xsi:type="dcterms:W3CDTF">2010-02-24T23:59:20Z</dcterms:modified>
</cp:coreProperties>
</file>