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8F1E"/>
    <a:srgbClr val="9509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E07B-121F-45E2-BCC5-8FDA897BF076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A7A0-7D5D-446E-8DB5-3120E2B9E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E07B-121F-45E2-BCC5-8FDA897BF076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A7A0-7D5D-446E-8DB5-3120E2B9E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E07B-121F-45E2-BCC5-8FDA897BF076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A7A0-7D5D-446E-8DB5-3120E2B9E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E07B-121F-45E2-BCC5-8FDA897BF076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A7A0-7D5D-446E-8DB5-3120E2B9E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E07B-121F-45E2-BCC5-8FDA897BF076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A7A0-7D5D-446E-8DB5-3120E2B9E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E07B-121F-45E2-BCC5-8FDA897BF076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A7A0-7D5D-446E-8DB5-3120E2B9E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E07B-121F-45E2-BCC5-8FDA897BF076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A7A0-7D5D-446E-8DB5-3120E2B9E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E07B-121F-45E2-BCC5-8FDA897BF076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A7A0-7D5D-446E-8DB5-3120E2B9E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E07B-121F-45E2-BCC5-8FDA897BF076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A7A0-7D5D-446E-8DB5-3120E2B9E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E07B-121F-45E2-BCC5-8FDA897BF076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A7A0-7D5D-446E-8DB5-3120E2B9E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E07B-121F-45E2-BCC5-8FDA897BF076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A7A0-7D5D-446E-8DB5-3120E2B9EB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E07B-121F-45E2-BCC5-8FDA897BF076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A7A0-7D5D-446E-8DB5-3120E2B9EB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320675"/>
            <a:ext cx="8858312" cy="4651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SPD MASA KOLONIAL BELANDA DAN JEPANG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85791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MASA KOLONIAL BELANDA</a:t>
            </a:r>
          </a:p>
          <a:p>
            <a:pPr marL="177800" indent="-1778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negara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kolonial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diatur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pertama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kalinya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RR 1854 yang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salah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satunya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mengatur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hirarkhi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SPD, yang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Gubernur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Jenderal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Gewest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Afdeeling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Regentschap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-District-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Onderdistrict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77800" indent="-1778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Tiga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tingkatan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pertama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Gewest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Residen-Afdeeling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Asisten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Residen-Onder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Afdeeling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Controleur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kolonial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dijabat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orang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Belanda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peranakan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Belanda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77800" indent="-1778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Sementara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tingkatan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Regentschap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Bupati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hingga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Lurah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asli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dijabat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orang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pribumi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77800" indent="-1778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Jadi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corak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SPD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kolonial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Belanda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77800" indent="-1778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berorientasi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birokrasi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modern yang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menganut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asas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legal-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rasional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prestasi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efisiensi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Berisi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pegawai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Belanda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Binnenlandsch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Bestuur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Ambtenaren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177800" indent="-1778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Sedangkan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lagi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berorientasi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askripsi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kemegahan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kehormatan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upacara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Berisi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priyayi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Inlandsch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Binnenlandsch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Bestuur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Ambtenaren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177800" indent="-1778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Hindia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Belanda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mempertahankan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birokrasi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tradisional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primordial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level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Bupati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bawah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itulah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memobilisasi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rakyat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Para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pejabat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Belanda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perlu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bersentuhan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langsung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rakyat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Indonesia,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melainkan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pejabat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Indonesia,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Bupati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sampai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Lurah</a:t>
            </a:r>
            <a:r>
              <a:rPr lang="en-US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9001156" cy="6572296"/>
          </a:xfrm>
        </p:spPr>
        <p:txBody>
          <a:bodyPr>
            <a:normAutofit lnSpcReduction="10000"/>
          </a:bodyPr>
          <a:lstStyle/>
          <a:p>
            <a:pPr marL="177800" indent="-1778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model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birokrasi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perilaku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dualistis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pula: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berada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model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pertama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terjangkiti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perilaku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aristokratik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enak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menyenangkan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sedangkan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berada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model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kedua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berusaha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bersikap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legal-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rasional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modern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namun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masih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mempertahankan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priviledge</a:t>
            </a:r>
            <a:r>
              <a:rPr lang="en-US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tradisional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kalangan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pejabat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terdidik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pun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terjadi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neofeodalisasi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akibatnya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birokrat-aristokrat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cenderung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bersikap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koruptif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77800" indent="-1778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SPD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DW 1903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16510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Kemungkinan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pembentukan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daerah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membiayai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kebutuhan-kebutuhannya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pengurusannya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sebuah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Raad</a:t>
            </a:r>
            <a:r>
              <a:rPr lang="en-US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Dewan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342900" indent="-16510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daerah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dianggap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memenuhi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syarat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kali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Ordonantie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Pembentukan,dipisahkan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sejumlah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uang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negara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diserahkan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daerah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diberikan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Raad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daerah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ybs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8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16510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Gewestelijke</a:t>
            </a:r>
            <a:r>
              <a:rPr lang="en-US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Raad</a:t>
            </a:r>
            <a:r>
              <a:rPr lang="en-US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jabatan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ketuanya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dipegang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pejabat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pusat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kepala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18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ewest</a:t>
            </a:r>
            <a:r>
              <a:rPr lang="en-US" sz="1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bersangkutan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sedangkan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daerah-daerah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lainnya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ditunjuk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ordonantie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pembentukan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16510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anggota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locale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raad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sebagian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diangkat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sebagian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lagi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duduk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jabatannya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pemerintahan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sebagian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lagi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dipilih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jabatannya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16510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Locale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raad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berwenang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menetapkan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locale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verordeningen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mengenai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hal-hal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menyangkut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kepentingan-kepentingan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daerahnya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sepanjang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belum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diatur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peraturan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perundangan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pusat</a:t>
            </a: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72230"/>
          </a:xfrm>
        </p:spPr>
        <p:txBody>
          <a:bodyPr/>
          <a:lstStyle/>
          <a:p>
            <a:pPr marL="342900" indent="-165100" algn="just">
              <a:spcBef>
                <a:spcPts val="0"/>
              </a:spcBef>
              <a:buFont typeface="+mj-lt"/>
              <a:buAutoNum type="alphaLcPeriod" startAt="6"/>
            </a:pP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Pengawasan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daerah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berupa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kewajiban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daerah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meminta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pengesahan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terlebih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dahulu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keputusannya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maupun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menunda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membatalkan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keputusan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daerah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berada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tangan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Gubernur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Jenderal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Pejabat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berhak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pula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mengatur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hal-hal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dilalaikan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Local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Raad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b="1" dirty="0" smtClean="0">
              <a:solidFill>
                <a:srgbClr val="950998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SPD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DW 1903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Gewest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Residen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Gemeente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Bupati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177800" indent="-1778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Regentschap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Ordonantie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(1924),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Provincies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Ordonantie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(1924),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Staatsgemeente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Ordonantie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(1926),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pengaturan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SPD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Jawa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luar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Jawa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dibedakan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. Di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Jawa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Madura,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daerah-daerah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otonom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dibagi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Provincie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setara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Provinsi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) – Regent (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setara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Karesidenan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Stad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setara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Kabupaten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/Kota),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Lokal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sebelumnya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dihapuskan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77800" indent="-1778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Kawasan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luar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Jawa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strukturnya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Gewest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Volksgemeenschap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setara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Karesidenan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) –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Stadsgemeente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Groepsgemeenschap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setara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Kabupaten</a:t>
            </a:r>
            <a:r>
              <a:rPr lang="en-US" sz="1800" b="1" dirty="0" smtClean="0">
                <a:solidFill>
                  <a:srgbClr val="950998"/>
                </a:solidFill>
                <a:latin typeface="Arial" pitchFamily="34" charset="0"/>
                <a:cs typeface="Arial" pitchFamily="34" charset="0"/>
              </a:rPr>
              <a:t>/Kota).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b="1" dirty="0" smtClean="0">
              <a:solidFill>
                <a:srgbClr val="950998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en-US" sz="1800" b="1" dirty="0" smtClean="0">
              <a:solidFill>
                <a:srgbClr val="950998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800" b="1" dirty="0" smtClean="0">
              <a:solidFill>
                <a:srgbClr val="950998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1800" b="1" dirty="0">
              <a:solidFill>
                <a:srgbClr val="950998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643998" cy="6215106"/>
          </a:xfrm>
        </p:spPr>
        <p:txBody>
          <a:bodyPr/>
          <a:lstStyle/>
          <a:p>
            <a:pPr marL="0" indent="0" algn="r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MASA KOLONIAL JEPANG</a:t>
            </a:r>
          </a:p>
          <a:p>
            <a:pPr marL="0" indent="0" algn="r">
              <a:spcBef>
                <a:spcPts val="0"/>
              </a:spcBef>
              <a:buNone/>
            </a:pPr>
            <a:endParaRPr lang="en-US" sz="2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zaman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pendudukan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Jepang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wilayah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Indonesia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dibagi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wilayah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kekuasaan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militer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16510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Sumatera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dibawah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komando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panglima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AD XXV yang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berkedudukan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Bukittinggi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16510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Jawa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Madura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berada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dibawah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komando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panglima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AD XVI yang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berkedudukan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Jakarta;</a:t>
            </a:r>
          </a:p>
          <a:p>
            <a:pPr marL="342900" indent="-165100" algn="just">
              <a:spcBef>
                <a:spcPts val="0"/>
              </a:spcBef>
              <a:buFont typeface="+mj-lt"/>
              <a:buAutoNum type="alphaLcPeriod"/>
            </a:pP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Daerah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lainnya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berada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dibawah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komando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panglima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AL yang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berkedudukan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Makasar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77800" indent="-1778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Pemerintahan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berada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dibawah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kekuasaan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militer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komandan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angkatan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Gunseikan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, yang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menjalankan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pemerintahan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sipil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menghilangkan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pengaruh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Belanda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memobilisasi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rakyat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memenangkan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perang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melawan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sekutu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77800" indent="-1778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penyeragaman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sejak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11 September 1943,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kekuasaan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pemerintahan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berada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bawah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tangan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Saikosikikan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berkjedudukan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Gubernur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Jenderal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77800" indent="-1778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Keberadaan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Dewan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Belanda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dihapuskan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demikian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pula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Provinsi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Jawa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Afdeeling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luar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Jawa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dihapusakn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Kemudian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dinbentuk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baru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dibawah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Desa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Tonarigumi</a:t>
            </a:r>
            <a:r>
              <a:rPr lang="en-US" sz="1800" b="1" dirty="0" smtClean="0">
                <a:solidFill>
                  <a:srgbClr val="078F1E"/>
                </a:solidFill>
                <a:latin typeface="Arial" pitchFamily="34" charset="0"/>
                <a:cs typeface="Arial" pitchFamily="34" charset="0"/>
              </a:rPr>
              <a:t> (RT).</a:t>
            </a:r>
            <a:endParaRPr lang="en-US" sz="1800" dirty="0">
              <a:solidFill>
                <a:srgbClr val="078F1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657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SPD MASA KOLONIAL BELANDA DAN JEPANG</vt:lpstr>
      <vt:lpstr>Slide 2</vt:lpstr>
      <vt:lpstr>Slide 3</vt:lpstr>
      <vt:lpstr>Slide 4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SPD MASA KOLONIAL BELANDA DAN JEPANG</dc:title>
  <dc:creator>Your User Name</dc:creator>
  <cp:lastModifiedBy>Your User Name</cp:lastModifiedBy>
  <cp:revision>1</cp:revision>
  <dcterms:created xsi:type="dcterms:W3CDTF">2010-03-30T15:35:43Z</dcterms:created>
  <dcterms:modified xsi:type="dcterms:W3CDTF">2010-03-30T15:38:56Z</dcterms:modified>
</cp:coreProperties>
</file>