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9D302-10B0-4E9C-8D74-58AFCBF1BCB3}" type="datetimeFigureOut">
              <a:rPr lang="en-US" smtClean="0"/>
              <a:pPr/>
              <a:t>5/3/2010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8435-C0CD-47F6-B9FC-CEB766269E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9D302-10B0-4E9C-8D74-58AFCBF1BCB3}" type="datetimeFigureOut">
              <a:rPr lang="en-US" smtClean="0"/>
              <a:pPr/>
              <a:t>5/3/2010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8435-C0CD-47F6-B9FC-CEB766269E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9D302-10B0-4E9C-8D74-58AFCBF1BCB3}" type="datetimeFigureOut">
              <a:rPr lang="en-US" smtClean="0"/>
              <a:pPr/>
              <a:t>5/3/2010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8435-C0CD-47F6-B9FC-CEB766269E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9D302-10B0-4E9C-8D74-58AFCBF1BCB3}" type="datetimeFigureOut">
              <a:rPr lang="en-US" smtClean="0"/>
              <a:pPr/>
              <a:t>5/3/2010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8435-C0CD-47F6-B9FC-CEB766269E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9D302-10B0-4E9C-8D74-58AFCBF1BCB3}" type="datetimeFigureOut">
              <a:rPr lang="en-US" smtClean="0"/>
              <a:pPr/>
              <a:t>5/3/2010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8435-C0CD-47F6-B9FC-CEB766269E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9D302-10B0-4E9C-8D74-58AFCBF1BCB3}" type="datetimeFigureOut">
              <a:rPr lang="en-US" smtClean="0"/>
              <a:pPr/>
              <a:t>5/3/2010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8435-C0CD-47F6-B9FC-CEB766269E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9D302-10B0-4E9C-8D74-58AFCBF1BCB3}" type="datetimeFigureOut">
              <a:rPr lang="en-US" smtClean="0"/>
              <a:pPr/>
              <a:t>5/3/2010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8435-C0CD-47F6-B9FC-CEB766269E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9D302-10B0-4E9C-8D74-58AFCBF1BCB3}" type="datetimeFigureOut">
              <a:rPr lang="en-US" smtClean="0"/>
              <a:pPr/>
              <a:t>5/3/2010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8435-C0CD-47F6-B9FC-CEB766269E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9D302-10B0-4E9C-8D74-58AFCBF1BCB3}" type="datetimeFigureOut">
              <a:rPr lang="en-US" smtClean="0"/>
              <a:pPr/>
              <a:t>5/3/2010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8435-C0CD-47F6-B9FC-CEB766269E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9D302-10B0-4E9C-8D74-58AFCBF1BCB3}" type="datetimeFigureOut">
              <a:rPr lang="en-US" smtClean="0"/>
              <a:pPr/>
              <a:t>5/3/2010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8435-C0CD-47F6-B9FC-CEB766269E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9D302-10B0-4E9C-8D74-58AFCBF1BCB3}" type="datetimeFigureOut">
              <a:rPr lang="en-US" smtClean="0"/>
              <a:pPr/>
              <a:t>5/3/2010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8435-C0CD-47F6-B9FC-CEB766269E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29D302-10B0-4E9C-8D74-58AFCBF1BCB3}" type="datetimeFigureOut">
              <a:rPr lang="en-US" smtClean="0"/>
              <a:pPr/>
              <a:t>5/3/2010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A8435-C0CD-47F6-B9FC-CEB766269E5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taryanarx@yahoo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C000"/>
                </a:solidFill>
              </a:rPr>
              <a:t>ARRAY </a:t>
            </a:r>
            <a:br>
              <a:rPr lang="en-US" b="1" dirty="0" smtClean="0">
                <a:solidFill>
                  <a:srgbClr val="FFC000"/>
                </a:solidFill>
              </a:rPr>
            </a:br>
            <a:r>
              <a:rPr lang="en-US" b="1" dirty="0" smtClean="0">
                <a:solidFill>
                  <a:srgbClr val="FFC000"/>
                </a:solidFill>
              </a:rPr>
              <a:t> </a:t>
            </a:r>
            <a:r>
              <a:rPr lang="en-US" b="1" dirty="0" smtClean="0">
                <a:solidFill>
                  <a:srgbClr val="FFC000"/>
                </a:solidFill>
              </a:rPr>
              <a:t>JAVA SCRIPT</a:t>
            </a:r>
            <a:endParaRPr lang="en-US" b="1" dirty="0">
              <a:solidFill>
                <a:srgbClr val="FFC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609600"/>
          </a:xfrm>
        </p:spPr>
        <p:txBody>
          <a:bodyPr>
            <a:noAutofit/>
          </a:bodyPr>
          <a:lstStyle/>
          <a:p>
            <a:r>
              <a:rPr lang="en-US" sz="2400" dirty="0" smtClean="0">
                <a:hlinkClick r:id="rId2"/>
              </a:rPr>
              <a:t>taryanarx@yahoo.com</a:t>
            </a:r>
            <a:endParaRPr lang="en-US" sz="2400" dirty="0" smtClean="0"/>
          </a:p>
          <a:p>
            <a:r>
              <a:rPr lang="en-US" sz="2400" dirty="0" smtClean="0"/>
              <a:t>http://kuliahonline.unikom.ac.id</a:t>
            </a:r>
            <a:endParaRPr lang="en-US" sz="2400" dirty="0"/>
          </a:p>
        </p:txBody>
      </p:sp>
      <p:pic>
        <p:nvPicPr>
          <p:cNvPr id="4" name="Picture 2" descr="C:\Users\Public\Pictures\Sample Pictures\screenshot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2295525" cy="4667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9906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C000"/>
                </a:solidFill>
              </a:rPr>
              <a:t>ARRAY DALAM JSCRIPT</a:t>
            </a:r>
            <a:endParaRPr lang="en-US" b="1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sz="6000" dirty="0" smtClean="0"/>
              <a:t>Array </a:t>
            </a:r>
            <a:r>
              <a:rPr lang="en-US" sz="6000" dirty="0" err="1"/>
              <a:t>adalah</a:t>
            </a:r>
            <a:r>
              <a:rPr lang="en-US" sz="6000" dirty="0"/>
              <a:t> </a:t>
            </a:r>
            <a:r>
              <a:rPr lang="en-US" sz="6000" dirty="0" err="1"/>
              <a:t>sekumpulan</a:t>
            </a:r>
            <a:r>
              <a:rPr lang="en-US" sz="6000" dirty="0"/>
              <a:t> </a:t>
            </a:r>
            <a:r>
              <a:rPr lang="en-US" sz="6000" dirty="0" err="1"/>
              <a:t>variabel</a:t>
            </a:r>
            <a:r>
              <a:rPr lang="en-US" sz="6000" dirty="0"/>
              <a:t> yang </a:t>
            </a:r>
            <a:r>
              <a:rPr lang="en-US" sz="6000" dirty="0" err="1"/>
              <a:t>memiliki</a:t>
            </a:r>
            <a:r>
              <a:rPr lang="en-US" sz="6000" dirty="0"/>
              <a:t> </a:t>
            </a:r>
            <a:r>
              <a:rPr lang="en-US" sz="6000" dirty="0" err="1"/>
              <a:t>tipe</a:t>
            </a:r>
            <a:r>
              <a:rPr lang="en-US" sz="6000" dirty="0"/>
              <a:t> data yang </a:t>
            </a:r>
            <a:r>
              <a:rPr lang="en-US" sz="6000" dirty="0" err="1"/>
              <a:t>sama</a:t>
            </a:r>
            <a:r>
              <a:rPr lang="en-US" sz="6000" dirty="0"/>
              <a:t> </a:t>
            </a:r>
            <a:r>
              <a:rPr lang="en-US" sz="6000" dirty="0" err="1"/>
              <a:t>dan</a:t>
            </a:r>
            <a:r>
              <a:rPr lang="en-US" sz="6000" dirty="0"/>
              <a:t> </a:t>
            </a:r>
            <a:r>
              <a:rPr lang="en-US" sz="6000" dirty="0" err="1"/>
              <a:t>dinyatakan</a:t>
            </a:r>
            <a:r>
              <a:rPr lang="en-US" sz="6000" dirty="0"/>
              <a:t> </a:t>
            </a:r>
            <a:r>
              <a:rPr lang="en-US" sz="6000" dirty="0" err="1"/>
              <a:t>dengan</a:t>
            </a:r>
            <a:r>
              <a:rPr lang="en-US" sz="6000" dirty="0"/>
              <a:t> </a:t>
            </a:r>
            <a:r>
              <a:rPr lang="en-US" sz="6000" dirty="0" err="1"/>
              <a:t>nama</a:t>
            </a:r>
            <a:r>
              <a:rPr lang="en-US" sz="6000" dirty="0"/>
              <a:t> yang </a:t>
            </a:r>
            <a:r>
              <a:rPr lang="en-US" sz="6000" dirty="0" err="1"/>
              <a:t>sama</a:t>
            </a:r>
            <a:r>
              <a:rPr lang="en-US" sz="6000" dirty="0"/>
              <a:t>. Array </a:t>
            </a:r>
            <a:r>
              <a:rPr lang="en-US" sz="6000" dirty="0" err="1"/>
              <a:t>merupakan</a:t>
            </a:r>
            <a:r>
              <a:rPr lang="en-US" sz="6000" dirty="0"/>
              <a:t> </a:t>
            </a:r>
            <a:r>
              <a:rPr lang="en-US" sz="6000" dirty="0" err="1"/>
              <a:t>konsep</a:t>
            </a:r>
            <a:r>
              <a:rPr lang="en-US" sz="6000" dirty="0"/>
              <a:t> yang </a:t>
            </a:r>
            <a:r>
              <a:rPr lang="en-US" sz="6000" dirty="0" err="1"/>
              <a:t>penting</a:t>
            </a:r>
            <a:r>
              <a:rPr lang="en-US" sz="6000" dirty="0"/>
              <a:t> </a:t>
            </a:r>
            <a:r>
              <a:rPr lang="en-US" sz="6000" dirty="0" err="1"/>
              <a:t>dalam</a:t>
            </a:r>
            <a:r>
              <a:rPr lang="en-US" sz="6000" dirty="0"/>
              <a:t> </a:t>
            </a:r>
            <a:r>
              <a:rPr lang="en-US" sz="6000" dirty="0" err="1"/>
              <a:t>pemrograman</a:t>
            </a:r>
            <a:r>
              <a:rPr lang="en-US" sz="6000" dirty="0"/>
              <a:t>, </a:t>
            </a:r>
            <a:r>
              <a:rPr lang="en-US" sz="6000" dirty="0" err="1"/>
              <a:t>karena</a:t>
            </a:r>
            <a:r>
              <a:rPr lang="en-US" sz="6000" dirty="0"/>
              <a:t> array </a:t>
            </a:r>
            <a:r>
              <a:rPr lang="en-US" sz="6000" dirty="0" err="1"/>
              <a:t>memungkinkan</a:t>
            </a:r>
            <a:r>
              <a:rPr lang="en-US" sz="6000" dirty="0"/>
              <a:t> </a:t>
            </a:r>
            <a:r>
              <a:rPr lang="en-US" sz="6000" dirty="0" err="1"/>
              <a:t>untuk</a:t>
            </a:r>
            <a:r>
              <a:rPr lang="en-US" sz="6000" dirty="0"/>
              <a:t> </a:t>
            </a:r>
            <a:r>
              <a:rPr lang="en-US" sz="6000" dirty="0" err="1"/>
              <a:t>menyimpan</a:t>
            </a:r>
            <a:r>
              <a:rPr lang="en-US" sz="6000" dirty="0"/>
              <a:t> data </a:t>
            </a:r>
            <a:r>
              <a:rPr lang="en-US" sz="6000" dirty="0" err="1"/>
              <a:t>maupun</a:t>
            </a:r>
            <a:r>
              <a:rPr lang="en-US" sz="6000" dirty="0"/>
              <a:t> </a:t>
            </a:r>
            <a:r>
              <a:rPr lang="en-US" sz="6000" dirty="0" err="1"/>
              <a:t>referensi</a:t>
            </a:r>
            <a:r>
              <a:rPr lang="en-US" sz="6000" dirty="0"/>
              <a:t> </a:t>
            </a:r>
            <a:r>
              <a:rPr lang="en-US" sz="6000" dirty="0" err="1"/>
              <a:t>objek</a:t>
            </a:r>
            <a:r>
              <a:rPr lang="en-US" sz="6000" dirty="0"/>
              <a:t> </a:t>
            </a:r>
            <a:r>
              <a:rPr lang="en-US" sz="6000" dirty="0" err="1"/>
              <a:t>dalam</a:t>
            </a:r>
            <a:r>
              <a:rPr lang="en-US" sz="6000" dirty="0"/>
              <a:t> </a:t>
            </a:r>
            <a:r>
              <a:rPr lang="en-US" sz="6000" dirty="0" err="1"/>
              <a:t>jumlah</a:t>
            </a:r>
            <a:r>
              <a:rPr lang="en-US" sz="6000" dirty="0"/>
              <a:t> </a:t>
            </a:r>
            <a:r>
              <a:rPr lang="en-US" sz="6000" dirty="0" err="1"/>
              <a:t>banyak</a:t>
            </a:r>
            <a:r>
              <a:rPr lang="en-US" sz="6000" dirty="0"/>
              <a:t> </a:t>
            </a:r>
            <a:r>
              <a:rPr lang="en-US" sz="6000" dirty="0" err="1"/>
              <a:t>dan</a:t>
            </a:r>
            <a:r>
              <a:rPr lang="en-US" sz="6000" dirty="0"/>
              <a:t> </a:t>
            </a:r>
            <a:r>
              <a:rPr lang="en-US" sz="6000" dirty="0" err="1"/>
              <a:t>terindeks</a:t>
            </a:r>
            <a:r>
              <a:rPr lang="en-US" sz="6000" dirty="0"/>
              <a:t>. Array </a:t>
            </a:r>
            <a:r>
              <a:rPr lang="en-US" sz="6000" dirty="0" err="1"/>
              <a:t>menggunakan</a:t>
            </a:r>
            <a:r>
              <a:rPr lang="en-US" sz="6000" dirty="0"/>
              <a:t> </a:t>
            </a:r>
            <a:r>
              <a:rPr lang="en-US" sz="6000" dirty="0" err="1"/>
              <a:t>indeks</a:t>
            </a:r>
            <a:r>
              <a:rPr lang="en-US" sz="6000" dirty="0"/>
              <a:t> integer </a:t>
            </a:r>
            <a:r>
              <a:rPr lang="en-US" sz="6000" dirty="0" err="1"/>
              <a:t>untuk</a:t>
            </a:r>
            <a:r>
              <a:rPr lang="en-US" sz="6000" dirty="0"/>
              <a:t> </a:t>
            </a:r>
            <a:r>
              <a:rPr lang="en-US" sz="6000" dirty="0" err="1"/>
              <a:t>menentukan</a:t>
            </a:r>
            <a:r>
              <a:rPr lang="en-US" sz="6000" dirty="0"/>
              <a:t> </a:t>
            </a:r>
            <a:r>
              <a:rPr lang="en-US" sz="6000" dirty="0" err="1"/>
              <a:t>urutan</a:t>
            </a:r>
            <a:r>
              <a:rPr lang="en-US" sz="6000" dirty="0"/>
              <a:t> </a:t>
            </a:r>
            <a:r>
              <a:rPr lang="en-US" sz="6000" dirty="0" err="1"/>
              <a:t>elemen-elemennya</a:t>
            </a:r>
            <a:r>
              <a:rPr lang="en-US" sz="6000" dirty="0"/>
              <a:t>, </a:t>
            </a:r>
            <a:r>
              <a:rPr lang="en-US" sz="6000" dirty="0" err="1"/>
              <a:t>dimana</a:t>
            </a:r>
            <a:r>
              <a:rPr lang="en-US" sz="6000" dirty="0"/>
              <a:t> </a:t>
            </a:r>
            <a:r>
              <a:rPr lang="en-US" sz="6000" dirty="0" err="1"/>
              <a:t>elemen</a:t>
            </a:r>
            <a:r>
              <a:rPr lang="en-US" sz="6000" dirty="0"/>
              <a:t> </a:t>
            </a:r>
            <a:r>
              <a:rPr lang="en-US" sz="6000" dirty="0" err="1"/>
              <a:t>pertamanya</a:t>
            </a:r>
            <a:r>
              <a:rPr lang="en-US" sz="6000" dirty="0"/>
              <a:t> </a:t>
            </a:r>
            <a:r>
              <a:rPr lang="en-US" sz="6000" dirty="0" err="1"/>
              <a:t>dimulai</a:t>
            </a:r>
            <a:r>
              <a:rPr lang="en-US" sz="6000" dirty="0"/>
              <a:t> </a:t>
            </a:r>
            <a:r>
              <a:rPr lang="en-US" sz="6000" dirty="0" err="1"/>
              <a:t>dari</a:t>
            </a:r>
            <a:r>
              <a:rPr lang="en-US" sz="6000" dirty="0"/>
              <a:t> </a:t>
            </a:r>
            <a:r>
              <a:rPr lang="en-US" sz="6000" dirty="0" err="1"/>
              <a:t>indeks</a:t>
            </a:r>
            <a:r>
              <a:rPr lang="en-US" sz="6000" dirty="0"/>
              <a:t> 0, </a:t>
            </a:r>
            <a:r>
              <a:rPr lang="en-US" sz="6000" dirty="0" err="1"/>
              <a:t>elemen</a:t>
            </a:r>
            <a:r>
              <a:rPr lang="en-US" sz="6000" dirty="0"/>
              <a:t> </a:t>
            </a:r>
            <a:r>
              <a:rPr lang="en-US" sz="6000" dirty="0" err="1"/>
              <a:t>kedua</a:t>
            </a:r>
            <a:r>
              <a:rPr lang="en-US" sz="6000" dirty="0"/>
              <a:t> </a:t>
            </a:r>
            <a:r>
              <a:rPr lang="en-US" sz="6000" dirty="0" err="1"/>
              <a:t>memiliki</a:t>
            </a:r>
            <a:r>
              <a:rPr lang="en-US" sz="6000" dirty="0"/>
              <a:t> </a:t>
            </a:r>
            <a:r>
              <a:rPr lang="en-US" sz="6000" dirty="0" err="1"/>
              <a:t>indeks</a:t>
            </a:r>
            <a:r>
              <a:rPr lang="en-US" sz="6000" dirty="0"/>
              <a:t> 1, </a:t>
            </a:r>
            <a:r>
              <a:rPr lang="en-US" sz="6000" dirty="0" err="1"/>
              <a:t>dan</a:t>
            </a:r>
            <a:r>
              <a:rPr lang="en-US" sz="6000" dirty="0"/>
              <a:t> </a:t>
            </a:r>
            <a:r>
              <a:rPr lang="en-US" sz="6000" dirty="0" err="1"/>
              <a:t>seterusnya</a:t>
            </a:r>
            <a:r>
              <a:rPr lang="en-US" sz="6000" dirty="0"/>
              <a:t>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/>
              <a:t> 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" name="Picture 2" descr="C:\Users\Public\Pictures\Sample Pictures\screensho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295525" cy="4667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saya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sekumpulan</a:t>
            </a:r>
            <a:r>
              <a:rPr lang="en-US" dirty="0" smtClean="0"/>
              <a:t> </a:t>
            </a:r>
            <a:r>
              <a:rPr lang="en-US" dirty="0" err="1" smtClean="0"/>
              <a:t>nama-nama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yang </a:t>
            </a:r>
            <a:r>
              <a:rPr lang="en-US" dirty="0" err="1" smtClean="0"/>
              <a:t>tersimpan</a:t>
            </a:r>
            <a:r>
              <a:rPr lang="en-US" dirty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array </a:t>
            </a:r>
            <a:r>
              <a:rPr lang="en-US" dirty="0" err="1" smtClean="0"/>
              <a:t>barang</a:t>
            </a:r>
            <a:r>
              <a:rPr lang="en-US" dirty="0" smtClean="0"/>
              <a:t>;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err="1" smtClean="0"/>
              <a:t>Deklarasi</a:t>
            </a:r>
            <a:r>
              <a:rPr lang="en-US" b="1" dirty="0" smtClean="0"/>
              <a:t>:</a:t>
            </a:r>
            <a:endParaRPr lang="en-US" dirty="0" smtClean="0"/>
          </a:p>
          <a:p>
            <a:pPr>
              <a:buNone/>
            </a:pPr>
            <a:r>
              <a:rPr lang="en-US" sz="3100" dirty="0" err="1" smtClean="0">
                <a:solidFill>
                  <a:srgbClr val="FFFF00"/>
                </a:solidFill>
              </a:rPr>
              <a:t>var</a:t>
            </a:r>
            <a:r>
              <a:rPr lang="en-US" sz="3100" dirty="0" smtClean="0">
                <a:solidFill>
                  <a:srgbClr val="FFFF00"/>
                </a:solidFill>
              </a:rPr>
              <a:t> </a:t>
            </a:r>
            <a:r>
              <a:rPr lang="en-US" sz="3100" dirty="0" err="1" smtClean="0">
                <a:solidFill>
                  <a:srgbClr val="FFFF00"/>
                </a:solidFill>
              </a:rPr>
              <a:t>barang</a:t>
            </a:r>
            <a:r>
              <a:rPr lang="en-US" sz="3100" dirty="0" smtClean="0">
                <a:solidFill>
                  <a:srgbClr val="FFFF00"/>
                </a:solidFill>
              </a:rPr>
              <a:t> = new Array("</a:t>
            </a:r>
            <a:r>
              <a:rPr lang="en-US" sz="3100" dirty="0" err="1" smtClean="0">
                <a:solidFill>
                  <a:srgbClr val="FFFF00"/>
                </a:solidFill>
              </a:rPr>
              <a:t>Komputer","Printer","Monitor</a:t>
            </a:r>
            <a:r>
              <a:rPr lang="en-US" sz="3100" dirty="0" smtClean="0">
                <a:solidFill>
                  <a:srgbClr val="FFFF00"/>
                </a:solidFill>
              </a:rPr>
              <a:t>");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pPr>
              <a:buNone/>
            </a:pPr>
            <a:r>
              <a:rPr lang="en-US" b="1" dirty="0" err="1" smtClean="0"/>
              <a:t>Menampilkan</a:t>
            </a:r>
            <a:r>
              <a:rPr lang="en-US" b="1" dirty="0" smtClean="0"/>
              <a:t> Data</a:t>
            </a:r>
            <a:endParaRPr lang="en-US" dirty="0" smtClean="0"/>
          </a:p>
          <a:p>
            <a:pPr>
              <a:buNone/>
            </a:pPr>
            <a:r>
              <a:rPr lang="en-US" sz="2200" dirty="0" smtClean="0">
                <a:solidFill>
                  <a:srgbClr val="FFFF00"/>
                </a:solidFill>
                <a:latin typeface="Comic Sans MS" pitchFamily="66" charset="0"/>
              </a:rPr>
              <a:t>&lt;script&gt;</a:t>
            </a:r>
          </a:p>
          <a:p>
            <a:pPr>
              <a:buNone/>
            </a:pPr>
            <a:r>
              <a:rPr lang="en-US" sz="2200" dirty="0" smtClean="0">
                <a:solidFill>
                  <a:srgbClr val="FFFF00"/>
                </a:solidFill>
                <a:latin typeface="Comic Sans MS" pitchFamily="66" charset="0"/>
              </a:rPr>
              <a:t>  </a:t>
            </a:r>
            <a:r>
              <a:rPr lang="en-US" sz="2200" dirty="0" err="1" smtClean="0">
                <a:solidFill>
                  <a:srgbClr val="FFFF00"/>
                </a:solidFill>
                <a:latin typeface="Comic Sans MS" pitchFamily="66" charset="0"/>
              </a:rPr>
              <a:t>document.write</a:t>
            </a:r>
            <a:r>
              <a:rPr lang="en-US" sz="2200" dirty="0" smtClean="0">
                <a:solidFill>
                  <a:srgbClr val="FFFF00"/>
                </a:solidFill>
                <a:latin typeface="Comic Sans MS" pitchFamily="66" charset="0"/>
              </a:rPr>
              <a:t> ("&lt;center&gt;&lt;h1&gt;DAFTAR BARANG&lt;table border=1&gt;");</a:t>
            </a:r>
          </a:p>
          <a:p>
            <a:pPr>
              <a:buNone/>
            </a:pPr>
            <a:r>
              <a:rPr lang="en-US" sz="2200" dirty="0" smtClean="0">
                <a:solidFill>
                  <a:srgbClr val="FFFF00"/>
                </a:solidFill>
                <a:latin typeface="Comic Sans MS" pitchFamily="66" charset="0"/>
              </a:rPr>
              <a:t>  </a:t>
            </a:r>
            <a:r>
              <a:rPr lang="en-US" sz="2200" dirty="0" err="1" smtClean="0">
                <a:solidFill>
                  <a:srgbClr val="FFFF00"/>
                </a:solidFill>
                <a:latin typeface="Comic Sans MS" pitchFamily="66" charset="0"/>
              </a:rPr>
              <a:t>var</a:t>
            </a:r>
            <a:r>
              <a:rPr lang="en-US" sz="2200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US" sz="2200" dirty="0" err="1" smtClean="0">
                <a:solidFill>
                  <a:srgbClr val="FFFF00"/>
                </a:solidFill>
                <a:latin typeface="Comic Sans MS" pitchFamily="66" charset="0"/>
              </a:rPr>
              <a:t>barang</a:t>
            </a:r>
            <a:r>
              <a:rPr lang="en-US" sz="2200" dirty="0" smtClean="0">
                <a:solidFill>
                  <a:srgbClr val="FFFF00"/>
                </a:solidFill>
                <a:latin typeface="Comic Sans MS" pitchFamily="66" charset="0"/>
              </a:rPr>
              <a:t> = new Array("</a:t>
            </a:r>
            <a:r>
              <a:rPr lang="en-US" sz="2200" dirty="0" err="1" smtClean="0">
                <a:solidFill>
                  <a:srgbClr val="FFFF00"/>
                </a:solidFill>
                <a:latin typeface="Comic Sans MS" pitchFamily="66" charset="0"/>
              </a:rPr>
              <a:t>Komputer","Printer","Monitor</a:t>
            </a:r>
            <a:r>
              <a:rPr lang="en-US" sz="2200" dirty="0" smtClean="0">
                <a:solidFill>
                  <a:srgbClr val="FFFF00"/>
                </a:solidFill>
                <a:latin typeface="Comic Sans MS" pitchFamily="66" charset="0"/>
              </a:rPr>
              <a:t>");</a:t>
            </a:r>
          </a:p>
          <a:p>
            <a:pPr>
              <a:buNone/>
            </a:pPr>
            <a:r>
              <a:rPr lang="en-US" sz="2200" dirty="0" smtClean="0">
                <a:solidFill>
                  <a:srgbClr val="FFFF00"/>
                </a:solidFill>
                <a:latin typeface="Comic Sans MS" pitchFamily="66" charset="0"/>
              </a:rPr>
              <a:t>  for (</a:t>
            </a:r>
            <a:r>
              <a:rPr lang="en-US" sz="2200" dirty="0" err="1" smtClean="0">
                <a:solidFill>
                  <a:srgbClr val="FFFF00"/>
                </a:solidFill>
                <a:latin typeface="Comic Sans MS" pitchFamily="66" charset="0"/>
              </a:rPr>
              <a:t>var</a:t>
            </a:r>
            <a:r>
              <a:rPr lang="en-US" sz="2200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US" sz="2200" dirty="0" err="1" smtClean="0">
                <a:solidFill>
                  <a:srgbClr val="FFFF00"/>
                </a:solidFill>
                <a:latin typeface="Comic Sans MS" pitchFamily="66" charset="0"/>
              </a:rPr>
              <a:t>i</a:t>
            </a:r>
            <a:r>
              <a:rPr lang="en-US" sz="2200" dirty="0" smtClean="0">
                <a:solidFill>
                  <a:srgbClr val="FFFF00"/>
                </a:solidFill>
                <a:latin typeface="Comic Sans MS" pitchFamily="66" charset="0"/>
              </a:rPr>
              <a:t>=0;i&lt; </a:t>
            </a:r>
            <a:r>
              <a:rPr lang="en-US" sz="2200" dirty="0" err="1" smtClean="0">
                <a:solidFill>
                  <a:srgbClr val="FFFF00"/>
                </a:solidFill>
                <a:latin typeface="Comic Sans MS" pitchFamily="66" charset="0"/>
              </a:rPr>
              <a:t>barang.length;i</a:t>
            </a:r>
            <a:r>
              <a:rPr lang="en-US" sz="2200" dirty="0" smtClean="0">
                <a:solidFill>
                  <a:srgbClr val="FFFF00"/>
                </a:solidFill>
                <a:latin typeface="Comic Sans MS" pitchFamily="66" charset="0"/>
              </a:rPr>
              <a:t>++)</a:t>
            </a:r>
          </a:p>
          <a:p>
            <a:pPr>
              <a:buNone/>
            </a:pPr>
            <a:r>
              <a:rPr lang="en-US" sz="2200" dirty="0" smtClean="0">
                <a:solidFill>
                  <a:srgbClr val="FFFF00"/>
                </a:solidFill>
                <a:latin typeface="Comic Sans MS" pitchFamily="66" charset="0"/>
              </a:rPr>
              <a:t>  </a:t>
            </a:r>
            <a:r>
              <a:rPr lang="en-US" sz="2200" dirty="0" err="1" smtClean="0">
                <a:solidFill>
                  <a:srgbClr val="FFFF00"/>
                </a:solidFill>
                <a:latin typeface="Comic Sans MS" pitchFamily="66" charset="0"/>
              </a:rPr>
              <a:t>document.writeln</a:t>
            </a:r>
            <a:r>
              <a:rPr lang="en-US" sz="2200" dirty="0" smtClean="0">
                <a:solidFill>
                  <a:srgbClr val="FFFF00"/>
                </a:solidFill>
                <a:latin typeface="Comic Sans MS" pitchFamily="66" charset="0"/>
              </a:rPr>
              <a:t>('&lt;</a:t>
            </a:r>
            <a:r>
              <a:rPr lang="en-US" sz="2200" dirty="0" err="1" smtClean="0">
                <a:solidFill>
                  <a:srgbClr val="FFFF00"/>
                </a:solidFill>
                <a:latin typeface="Comic Sans MS" pitchFamily="66" charset="0"/>
              </a:rPr>
              <a:t>tr</a:t>
            </a:r>
            <a:r>
              <a:rPr lang="en-US" sz="2200" dirty="0" smtClean="0">
                <a:solidFill>
                  <a:srgbClr val="FFFF00"/>
                </a:solidFill>
                <a:latin typeface="Comic Sans MS" pitchFamily="66" charset="0"/>
              </a:rPr>
              <a:t>&gt;&lt;td&gt;',</a:t>
            </a:r>
            <a:r>
              <a:rPr lang="en-US" sz="2200" dirty="0" err="1" smtClean="0">
                <a:solidFill>
                  <a:srgbClr val="FFFF00"/>
                </a:solidFill>
                <a:latin typeface="Comic Sans MS" pitchFamily="66" charset="0"/>
              </a:rPr>
              <a:t>barang</a:t>
            </a:r>
            <a:r>
              <a:rPr lang="en-US" sz="2200" dirty="0" smtClean="0">
                <a:solidFill>
                  <a:srgbClr val="FFFF00"/>
                </a:solidFill>
                <a:latin typeface="Comic Sans MS" pitchFamily="66" charset="0"/>
              </a:rPr>
              <a:t>[</a:t>
            </a:r>
            <a:r>
              <a:rPr lang="en-US" sz="2200" dirty="0" err="1" smtClean="0">
                <a:solidFill>
                  <a:srgbClr val="FFFF00"/>
                </a:solidFill>
                <a:latin typeface="Comic Sans MS" pitchFamily="66" charset="0"/>
              </a:rPr>
              <a:t>i</a:t>
            </a:r>
            <a:r>
              <a:rPr lang="en-US" sz="2200" dirty="0" smtClean="0">
                <a:solidFill>
                  <a:srgbClr val="FFFF00"/>
                </a:solidFill>
                <a:latin typeface="Comic Sans MS" pitchFamily="66" charset="0"/>
              </a:rPr>
              <a:t>]);</a:t>
            </a:r>
          </a:p>
          <a:p>
            <a:pPr>
              <a:buNone/>
            </a:pPr>
            <a:r>
              <a:rPr lang="en-US" sz="2200" dirty="0" smtClean="0">
                <a:solidFill>
                  <a:srgbClr val="FFFF00"/>
                </a:solidFill>
                <a:latin typeface="Comic Sans MS" pitchFamily="66" charset="0"/>
              </a:rPr>
              <a:t>&lt;/script&gt;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" name="Picture 2" descr="C:\Users\Public\Pictures\Sample Pictures\screensho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295525" cy="4667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FFC000"/>
                </a:solidFill>
              </a:rPr>
              <a:t>Latihan</a:t>
            </a:r>
            <a:r>
              <a:rPr lang="en-US" dirty="0" smtClean="0">
                <a:solidFill>
                  <a:srgbClr val="FFC000"/>
                </a:solidFill>
              </a:rPr>
              <a:t> Array</a:t>
            </a:r>
            <a:endParaRPr lang="en-US" dirty="0">
              <a:solidFill>
                <a:srgbClr val="FFC000"/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828800" y="2438400"/>
            <a:ext cx="6144322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2" descr="C:\Users\Public\Pictures\Sample Pictures\screenshot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2295525" cy="466725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066800" y="1676400"/>
            <a:ext cx="77651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array </a:t>
            </a:r>
            <a:r>
              <a:rPr lang="en-US" dirty="0" err="1" smtClean="0"/>
              <a:t>buat</a:t>
            </a:r>
            <a:r>
              <a:rPr lang="en-US" dirty="0" smtClean="0"/>
              <a:t> script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menampilkan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berikut</a:t>
            </a:r>
            <a:r>
              <a:rPr lang="en-US" dirty="0" smtClean="0"/>
              <a:t>: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113</Words>
  <Application>Microsoft Office PowerPoint</Application>
  <PresentationFormat>On-screen Show (4:3)</PresentationFormat>
  <Paragraphs>21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ARRAY   JAVA SCRIPT</vt:lpstr>
      <vt:lpstr>ARRAY DALAM JSCRIPT</vt:lpstr>
      <vt:lpstr>Slide 3</vt:lpstr>
      <vt:lpstr>Latihan Array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ARRAY JAVA SCRIPT</dc:title>
  <dc:creator>unikomcenter</dc:creator>
  <cp:lastModifiedBy>unikomcenter</cp:lastModifiedBy>
  <cp:revision>5</cp:revision>
  <dcterms:created xsi:type="dcterms:W3CDTF">2010-05-03T04:51:09Z</dcterms:created>
  <dcterms:modified xsi:type="dcterms:W3CDTF">2010-05-03T06:43:59Z</dcterms:modified>
</cp:coreProperties>
</file>