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4146B4-2134-4065-AF43-2FCC45C33DF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8E0770-D390-4BDB-9D44-388D8C3BA18E}" type="slidenum">
              <a:rPr lang="id-ID" smtClean="0"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5400" dirty="0" smtClean="0"/>
              <a:t>Enterprise Resource Planning</a:t>
            </a:r>
            <a:br>
              <a:rPr lang="id-ID" sz="5400" dirty="0" smtClean="0"/>
            </a:br>
            <a:r>
              <a:rPr lang="id-ID" sz="5400" dirty="0" smtClean="0"/>
              <a:t>(ERP)</a:t>
            </a:r>
            <a:endParaRPr lang="id-ID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172" b="8125"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758" b="10000"/>
          <a:stretch>
            <a:fillRect/>
          </a:stretch>
        </p:blipFill>
        <p:spPr bwMode="auto">
          <a:xfrm>
            <a:off x="285720" y="142852"/>
            <a:ext cx="857256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172" b="11875"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29642" cy="4572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1875"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1875"/>
          <a:stretch>
            <a:fillRect/>
          </a:stretch>
        </p:blipFill>
        <p:spPr bwMode="auto">
          <a:xfrm>
            <a:off x="357158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0000"/>
          <a:stretch>
            <a:fillRect/>
          </a:stretch>
        </p:blipFill>
        <p:spPr bwMode="auto">
          <a:xfrm>
            <a:off x="357158" y="0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32" t="19687" r="26901" b="10000"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758" b="12812"/>
          <a:stretch>
            <a:fillRect/>
          </a:stretch>
        </p:blipFill>
        <p:spPr bwMode="auto">
          <a:xfrm>
            <a:off x="357158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758" b="16562"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1875"/>
          <a:stretch>
            <a:fillRect/>
          </a:stretch>
        </p:blipFill>
        <p:spPr bwMode="auto">
          <a:xfrm>
            <a:off x="357158" y="142852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172" b="11875"/>
          <a:stretch>
            <a:fillRect/>
          </a:stretch>
        </p:blipFill>
        <p:spPr bwMode="auto">
          <a:xfrm>
            <a:off x="357158" y="142852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758" b="12812"/>
          <a:stretch>
            <a:fillRect/>
          </a:stretch>
        </p:blipFill>
        <p:spPr bwMode="auto">
          <a:xfrm>
            <a:off x="357158" y="142852"/>
            <a:ext cx="835824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640" t="19062" r="25976" b="8750"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562" r="26172" b="10000"/>
          <a:stretch>
            <a:fillRect/>
          </a:stretch>
        </p:blipFill>
        <p:spPr bwMode="auto">
          <a:xfrm>
            <a:off x="285720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3125" r="26172" b="15625"/>
          <a:stretch>
            <a:fillRect/>
          </a:stretch>
        </p:blipFill>
        <p:spPr bwMode="auto">
          <a:xfrm>
            <a:off x="428596" y="142852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5585" b="10000"/>
          <a:stretch>
            <a:fillRect/>
          </a:stretch>
        </p:blipFill>
        <p:spPr bwMode="auto">
          <a:xfrm>
            <a:off x="357158" y="142852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3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Enterprise Resource Planning (ERP)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Resource Planning (ERP)</dc:title>
  <dc:creator>juli abdul ghapur</dc:creator>
  <cp:lastModifiedBy>juli abdul ghapur</cp:lastModifiedBy>
  <cp:revision>2</cp:revision>
  <dcterms:created xsi:type="dcterms:W3CDTF">2010-02-11T03:56:29Z</dcterms:created>
  <dcterms:modified xsi:type="dcterms:W3CDTF">2010-02-11T05:44:41Z</dcterms:modified>
</cp:coreProperties>
</file>