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DC5919-571E-48F6-9F42-9C1035F5994B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2DD14E-37E6-4997-84CB-F5D2B188B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Queue (</a:t>
            </a:r>
            <a:r>
              <a:rPr lang="en-US" dirty="0" err="1" smtClean="0"/>
              <a:t>Antrian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smtClean="0"/>
              <a:t>void </a:t>
            </a:r>
            <a:r>
              <a:rPr lang="en-US" b="1" dirty="0" err="1" smtClean="0"/>
              <a:t>enqueue</a:t>
            </a:r>
            <a:r>
              <a:rPr lang="en-US" b="1" dirty="0" smtClean="0"/>
              <a:t>(</a:t>
            </a:r>
            <a:r>
              <a:rPr lang="en-US" b="1" dirty="0" err="1" smtClean="0"/>
              <a:t>TQueue</a:t>
            </a:r>
            <a:r>
              <a:rPr lang="en-US" b="1" dirty="0" smtClean="0"/>
              <a:t> *Q, </a:t>
            </a:r>
            <a:r>
              <a:rPr lang="en-US" b="1" dirty="0" err="1" smtClean="0"/>
              <a:t>int</a:t>
            </a:r>
            <a:r>
              <a:rPr lang="en-US" b="1" dirty="0" smtClean="0"/>
              <a:t> data)</a:t>
            </a:r>
          </a:p>
          <a:p>
            <a:pPr lvl="1">
              <a:buNone/>
            </a:pP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   if(!</a:t>
            </a:r>
            <a:r>
              <a:rPr lang="en-US" b="1" dirty="0" err="1" smtClean="0"/>
              <a:t>penuh</a:t>
            </a:r>
            <a:r>
              <a:rPr lang="en-US" b="1" dirty="0" smtClean="0"/>
              <a:t>(*Q))</a:t>
            </a:r>
          </a:p>
          <a:p>
            <a:pPr lvl="1">
              <a:buNone/>
            </a:pPr>
            <a:r>
              <a:rPr lang="en-US" b="1" dirty="0" smtClean="0"/>
              <a:t>		if(empty</a:t>
            </a:r>
            <a:r>
              <a:rPr lang="en-US" b="1" dirty="0" smtClean="0"/>
              <a:t>(*Q)</a:t>
            </a:r>
          </a:p>
          <a:p>
            <a:pPr lvl="1">
              <a:buNone/>
            </a:pPr>
            <a:r>
              <a:rPr lang="en-US" b="1" dirty="0" smtClean="0"/>
              <a:t>      </a:t>
            </a:r>
            <a:r>
              <a:rPr lang="en-US" b="1" dirty="0" smtClean="0"/>
              <a:t>    Q.depan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0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    </a:t>
            </a:r>
            <a:r>
              <a:rPr lang="en-US" b="1" dirty="0" smtClean="0"/>
              <a:t>Q.belakang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0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  </a:t>
            </a:r>
            <a:r>
              <a:rPr lang="en-US" b="1" dirty="0" smtClean="0"/>
              <a:t>  </a:t>
            </a:r>
            <a:r>
              <a:rPr lang="en-US" b="1" dirty="0" smtClean="0"/>
              <a:t>else</a:t>
            </a:r>
          </a:p>
          <a:p>
            <a:pPr lvl="1">
              <a:buNone/>
            </a:pPr>
            <a:r>
              <a:rPr lang="en-US" b="1" dirty="0" smtClean="0"/>
              <a:t>      </a:t>
            </a:r>
            <a:r>
              <a:rPr lang="en-US" b="1" dirty="0" smtClean="0"/>
              <a:t>	  </a:t>
            </a:r>
            <a:r>
              <a:rPr lang="en-US" b="1" dirty="0" err="1" smtClean="0"/>
              <a:t>Q.belakang</a:t>
            </a:r>
            <a:r>
              <a:rPr lang="en-US" b="1" dirty="0" smtClean="0"/>
              <a:t>++;</a:t>
            </a:r>
          </a:p>
          <a:p>
            <a:pPr lvl="1">
              <a:buNone/>
            </a:pPr>
            <a:r>
              <a:rPr lang="en-US" b="1" dirty="0" smtClean="0"/>
              <a:t> </a:t>
            </a:r>
            <a:r>
              <a:rPr lang="en-US" b="1" dirty="0" smtClean="0"/>
              <a:t>		end if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Q.antrian</a:t>
            </a:r>
            <a:r>
              <a:rPr lang="en-US" b="1" dirty="0" smtClean="0"/>
              <a:t>[</a:t>
            </a:r>
            <a:r>
              <a:rPr lang="en-US" b="1" dirty="0" err="1" smtClean="0"/>
              <a:t>Q.belakang</a:t>
            </a:r>
            <a:r>
              <a:rPr lang="en-US" b="1" dirty="0" smtClean="0"/>
              <a:t>]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data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smtClean="0"/>
              <a:t>output("</a:t>
            </a:r>
            <a:r>
              <a:rPr lang="en-US" b="1" dirty="0" smtClean="0"/>
              <a:t>Queue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Penuh</a:t>
            </a:r>
            <a:r>
              <a:rPr lang="en-US" b="1" dirty="0" smtClean="0"/>
              <a:t>\n");</a:t>
            </a:r>
          </a:p>
          <a:p>
            <a:pPr lvl="1">
              <a:buNone/>
            </a:pPr>
            <a:r>
              <a:rPr lang="en-US" b="1" dirty="0" smtClean="0"/>
              <a:t>  end if</a:t>
            </a:r>
          </a:p>
          <a:p>
            <a:pPr lvl="1"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queue. </a:t>
            </a:r>
            <a:endParaRPr lang="en-US" dirty="0" smtClean="0"/>
          </a:p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data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ke-2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paling </a:t>
            </a:r>
            <a:r>
              <a:rPr lang="en-US" dirty="0" err="1" smtClean="0"/>
              <a:t>belakang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1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diambil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dequeue</a:t>
            </a:r>
            <a:r>
              <a:rPr lang="en-US" b="1" dirty="0" smtClean="0"/>
              <a:t>(</a:t>
            </a:r>
            <a:r>
              <a:rPr lang="en-US" b="1" dirty="0" err="1" smtClean="0"/>
              <a:t>TQueue</a:t>
            </a:r>
            <a:r>
              <a:rPr lang="en-US" b="1" dirty="0" smtClean="0"/>
              <a:t> *Q)</a:t>
            </a:r>
          </a:p>
          <a:p>
            <a:pPr lvl="1">
              <a:buNone/>
            </a:pP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data,i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b="1" dirty="0" smtClean="0"/>
              <a:t>    if(!</a:t>
            </a:r>
            <a:r>
              <a:rPr lang="en-US" b="1" dirty="0" err="1" smtClean="0"/>
              <a:t>kosong</a:t>
            </a:r>
            <a:r>
              <a:rPr lang="en-US" b="1" dirty="0" smtClean="0"/>
              <a:t>(*Q))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    </a:t>
            </a:r>
            <a:r>
              <a:rPr lang="en-US" b="1" dirty="0" err="1" smtClean="0"/>
              <a:t>data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Q.antrian</a:t>
            </a:r>
            <a:r>
              <a:rPr lang="en-US" b="1" dirty="0" smtClean="0"/>
              <a:t>[</a:t>
            </a:r>
            <a:r>
              <a:rPr lang="en-US" b="1" dirty="0" err="1" smtClean="0"/>
              <a:t>Q.depan</a:t>
            </a:r>
            <a:r>
              <a:rPr lang="en-US" b="1" dirty="0" smtClean="0"/>
              <a:t>];</a:t>
            </a:r>
          </a:p>
          <a:p>
            <a:pPr lvl="1">
              <a:buNone/>
            </a:pPr>
            <a:r>
              <a:rPr lang="en-US" b="1" dirty="0" smtClean="0"/>
              <a:t>        for(</a:t>
            </a:r>
            <a:r>
              <a:rPr lang="en-US" b="1" dirty="0" err="1" smtClean="0"/>
              <a:t>i</a:t>
            </a:r>
            <a:r>
              <a:rPr lang="en-US" b="1" dirty="0" smtClean="0"/>
              <a:t>=0;i&lt;=</a:t>
            </a:r>
            <a:r>
              <a:rPr lang="en-US" b="1" dirty="0" smtClean="0"/>
              <a:t>Q.belakang-1;i</a:t>
            </a:r>
            <a:r>
              <a:rPr lang="en-US" b="1" dirty="0" smtClean="0"/>
              <a:t>++)</a:t>
            </a:r>
          </a:p>
          <a:p>
            <a:pPr lvl="1">
              <a:buNone/>
            </a:pPr>
            <a:r>
              <a:rPr lang="en-US" b="1" dirty="0" smtClean="0"/>
              <a:t>         </a:t>
            </a:r>
            <a:r>
              <a:rPr lang="en-US" b="1" dirty="0" smtClean="0"/>
              <a:t>	 </a:t>
            </a:r>
            <a:r>
              <a:rPr lang="en-US" b="1" dirty="0" err="1" smtClean="0"/>
              <a:t>Q.antrian</a:t>
            </a:r>
            <a:r>
              <a:rPr lang="en-US" b="1" dirty="0" smtClean="0"/>
              <a:t>[</a:t>
            </a:r>
            <a:r>
              <a:rPr lang="en-US" b="1" dirty="0" err="1" smtClean="0"/>
              <a:t>i</a:t>
            </a:r>
            <a:r>
              <a:rPr lang="en-US" b="1" dirty="0" smtClean="0"/>
              <a:t>]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err="1" smtClean="0">
                <a:sym typeface="Wingdings" pitchFamily="2" charset="2"/>
              </a:rPr>
              <a:t>Q.</a:t>
            </a:r>
            <a:r>
              <a:rPr lang="en-US" b="1" dirty="0" err="1" smtClean="0"/>
              <a:t>antrian</a:t>
            </a:r>
            <a:r>
              <a:rPr lang="en-US" b="1" dirty="0" smtClean="0"/>
              <a:t>[i+1]</a:t>
            </a:r>
          </a:p>
          <a:p>
            <a:pPr lvl="1">
              <a:buNone/>
            </a:pPr>
            <a:r>
              <a:rPr lang="en-US" b="1" dirty="0" smtClean="0"/>
              <a:t>	 </a:t>
            </a:r>
            <a:r>
              <a:rPr lang="en-US" b="1" dirty="0" smtClean="0"/>
              <a:t>   end for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    </a:t>
            </a:r>
            <a:r>
              <a:rPr lang="en-US" b="1" dirty="0" err="1" smtClean="0"/>
              <a:t>Q.belakang</a:t>
            </a:r>
            <a:r>
              <a:rPr lang="en-US" b="1" dirty="0" smtClean="0"/>
              <a:t>-</a:t>
            </a:r>
            <a:r>
              <a:rPr lang="en-US" b="1" dirty="0" smtClean="0"/>
              <a:t>-;</a:t>
            </a:r>
          </a:p>
          <a:p>
            <a:pPr lvl="1">
              <a:buNone/>
            </a:pPr>
            <a:r>
              <a:rPr lang="en-US" b="1" dirty="0" smtClean="0"/>
              <a:t>        return data;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else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    output("</a:t>
            </a:r>
            <a:r>
              <a:rPr lang="en-US" b="1" dirty="0" smtClean="0"/>
              <a:t>Queue </a:t>
            </a:r>
            <a:r>
              <a:rPr lang="en-US" b="1" dirty="0" err="1" smtClean="0"/>
              <a:t>Kosong</a:t>
            </a:r>
            <a:r>
              <a:rPr lang="en-US" b="1" dirty="0" smtClean="0"/>
              <a:t>.\n");</a:t>
            </a:r>
          </a:p>
          <a:p>
            <a:pPr lvl="1">
              <a:buNone/>
            </a:pPr>
            <a:r>
              <a:rPr lang="en-US" b="1" dirty="0" smtClean="0"/>
              <a:t>        return 0;</a:t>
            </a:r>
          </a:p>
          <a:p>
            <a:pPr lvl="1">
              <a:buNone/>
            </a:pPr>
            <a:r>
              <a:rPr lang="en-US" b="1" dirty="0" smtClean="0"/>
              <a:t>    </a:t>
            </a:r>
            <a:r>
              <a:rPr lang="en-US" b="1" dirty="0" smtClean="0"/>
              <a:t>end if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}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penambahannya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b="1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paling </a:t>
            </a:r>
            <a:r>
              <a:rPr lang="en-US" b="1" dirty="0" err="1" smtClean="0"/>
              <a:t>depan</a:t>
            </a:r>
            <a:r>
              <a:rPr lang="en-US" dirty="0" smtClean="0"/>
              <a:t> (front)</a:t>
            </a:r>
            <a:endParaRPr lang="de-DE" dirty="0" smtClean="0"/>
          </a:p>
          <a:p>
            <a:r>
              <a:rPr lang="de-DE" dirty="0" smtClean="0"/>
              <a:t>Bersifat FIFO</a:t>
            </a:r>
          </a:p>
          <a:p>
            <a:r>
              <a:rPr lang="de-DE" dirty="0" smtClean="0"/>
              <a:t>Elemen yang </a:t>
            </a:r>
            <a:r>
              <a:rPr lang="de-DE" b="1" dirty="0" smtClean="0"/>
              <a:t>pertama masuk</a:t>
            </a:r>
            <a:r>
              <a:rPr lang="de-DE" dirty="0" smtClean="0"/>
              <a:t> ke antrian akan </a:t>
            </a:r>
            <a:r>
              <a:rPr lang="de-DE" b="1" dirty="0" smtClean="0"/>
              <a:t>keluar pertama</a:t>
            </a:r>
            <a:r>
              <a:rPr lang="de-DE" dirty="0" smtClean="0"/>
              <a:t> kalinya</a:t>
            </a:r>
          </a:p>
          <a:p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05263"/>
            <a:ext cx="72723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Enqueue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 smtClean="0"/>
          </a:p>
          <a:p>
            <a:pPr lvl="0"/>
            <a:r>
              <a:rPr lang="en-US" dirty="0" err="1" smtClean="0"/>
              <a:t>Dequeue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 lvl="0"/>
            <a:r>
              <a:rPr lang="en-US" dirty="0" smtClean="0"/>
              <a:t> 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queue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queue </a:t>
            </a:r>
            <a:r>
              <a:rPr lang="en-US" dirty="0" err="1" smtClean="0"/>
              <a:t>penuh</a:t>
            </a:r>
            <a:r>
              <a:rPr lang="en-US" dirty="0" smtClean="0"/>
              <a:t> (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).</a:t>
            </a:r>
          </a:p>
          <a:p>
            <a:pPr lvl="0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 queue (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Terdapat satu buah pintu masuk di suatu ujung dan satu buah pintu keluar di ujung satunya</a:t>
            </a:r>
          </a:p>
          <a:p>
            <a:r>
              <a:rPr lang="de-DE" dirty="0" smtClean="0"/>
              <a:t>Sehingga membutuhkan 2 variabel: Depan dan </a:t>
            </a:r>
            <a:r>
              <a:rPr lang="en-US" dirty="0" err="1" smtClean="0"/>
              <a:t>Belakang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3505200"/>
          <a:ext cx="5486400" cy="1447800"/>
        </p:xfrm>
        <a:graphic>
          <a:graphicData uri="http://schemas.openxmlformats.org/drawingml/2006/table">
            <a:tbl>
              <a:tblPr/>
              <a:tblGrid>
                <a:gridCol w="1097280"/>
                <a:gridCol w="1097280"/>
                <a:gridCol w="1097280"/>
                <a:gridCol w="1097280"/>
                <a:gridCol w="1097280"/>
              </a:tblGrid>
              <a:tr h="965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</a:rPr>
                        <a:t>Depan=1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</a:rPr>
                        <a:t>Belakang=4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Pendeklarasian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smtClean="0"/>
              <a:t>	#define </a:t>
            </a:r>
            <a:r>
              <a:rPr lang="en-US" b="1" dirty="0" err="1" smtClean="0"/>
              <a:t>maks</a:t>
            </a:r>
            <a:r>
              <a:rPr lang="en-US" b="1" dirty="0" smtClean="0"/>
              <a:t> 5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typedef</a:t>
            </a:r>
            <a:r>
              <a:rPr lang="en-US" b="1" dirty="0" smtClean="0"/>
              <a:t>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b="1" dirty="0" err="1" smtClean="0"/>
              <a:t>TQueue</a:t>
            </a: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	             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depan,belakang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                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maks_queue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                  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antrian</a:t>
            </a:r>
            <a:r>
              <a:rPr lang="en-US" b="1" dirty="0" smtClean="0"/>
              <a:t>[</a:t>
            </a:r>
            <a:r>
              <a:rPr lang="en-US" b="1" dirty="0" err="1" smtClean="0"/>
              <a:t>maks</a:t>
            </a:r>
            <a:r>
              <a:rPr lang="en-US" b="1" dirty="0" smtClean="0"/>
              <a:t>];</a:t>
            </a:r>
          </a:p>
          <a:p>
            <a:pPr>
              <a:buNone/>
            </a:pPr>
            <a:r>
              <a:rPr lang="en-US" b="1" dirty="0" smtClean="0"/>
              <a:t>                  }; </a:t>
            </a:r>
            <a:r>
              <a:rPr lang="en-US" b="1" dirty="0" err="1" smtClean="0"/>
              <a:t>TQueue</a:t>
            </a:r>
            <a:r>
              <a:rPr lang="en-US" b="1" dirty="0" smtClean="0"/>
              <a:t> </a:t>
            </a:r>
            <a:r>
              <a:rPr lang="en-US" b="1" dirty="0" err="1" smtClean="0"/>
              <a:t>Antrian</a:t>
            </a:r>
            <a:endParaRPr lang="en-US" b="1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Inisialisasi</a:t>
            </a:r>
            <a:r>
              <a:rPr lang="en-US" b="1" dirty="0" smtClean="0"/>
              <a:t>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0 </a:t>
            </a:r>
            <a:r>
              <a:rPr lang="en-US" dirty="0" err="1" smtClean="0"/>
              <a:t>untuk</a:t>
            </a:r>
            <a:r>
              <a:rPr lang="en-US" dirty="0" smtClean="0"/>
              <a:t> field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queue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maks_queue</a:t>
            </a:r>
            <a:r>
              <a:rPr lang="en-US" dirty="0" smtClean="0"/>
              <a:t> yang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queue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C</a:t>
            </a:r>
            <a:r>
              <a:rPr lang="en-US" b="1" dirty="0" smtClean="0"/>
              <a:t>	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void </a:t>
            </a:r>
            <a:r>
              <a:rPr lang="en-US" b="1" dirty="0" err="1" smtClean="0"/>
              <a:t>inisialisasi</a:t>
            </a:r>
            <a:r>
              <a:rPr lang="en-US" b="1" dirty="0" smtClean="0"/>
              <a:t>(</a:t>
            </a:r>
            <a:r>
              <a:rPr lang="en-US" b="1" dirty="0" err="1" smtClean="0"/>
              <a:t>TQueue</a:t>
            </a:r>
            <a:r>
              <a:rPr lang="en-US" b="1" dirty="0" smtClean="0"/>
              <a:t> </a:t>
            </a:r>
            <a:r>
              <a:rPr lang="en-US" b="1" dirty="0" smtClean="0"/>
              <a:t>*Q)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{</a:t>
            </a:r>
          </a:p>
          <a:p>
            <a:pPr algn="just">
              <a:buNone/>
            </a:pPr>
            <a:r>
              <a:rPr lang="en-US" b="1" dirty="0" smtClean="0"/>
              <a:t>	    </a:t>
            </a:r>
            <a:r>
              <a:rPr lang="en-US" b="1" dirty="0" err="1" smtClean="0"/>
              <a:t>Q.maks_queue</a:t>
            </a:r>
            <a:r>
              <a:rPr lang="en-US" b="1" dirty="0" err="1" smtClean="0">
                <a:sym typeface="Wingdings" pitchFamily="2" charset="2"/>
              </a:rPr>
              <a:t></a:t>
            </a:r>
            <a:r>
              <a:rPr lang="en-US" b="1" dirty="0" err="1" smtClean="0"/>
              <a:t>maks</a:t>
            </a:r>
            <a:r>
              <a:rPr lang="en-US" b="1" dirty="0" smtClean="0"/>
              <a:t>; //</a:t>
            </a:r>
          </a:p>
          <a:p>
            <a:pPr algn="just">
              <a:buNone/>
            </a:pPr>
            <a:r>
              <a:rPr lang="en-US" b="1" dirty="0" smtClean="0"/>
              <a:t>	    </a:t>
            </a:r>
            <a:r>
              <a:rPr lang="en-US" b="1" dirty="0" err="1" smtClean="0"/>
              <a:t>Q.depan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-1</a:t>
            </a:r>
            <a:r>
              <a:rPr lang="en-US" b="1" dirty="0" smtClean="0"/>
              <a:t>;</a:t>
            </a:r>
          </a:p>
          <a:p>
            <a:pPr algn="just">
              <a:buNone/>
            </a:pPr>
            <a:r>
              <a:rPr lang="en-US" b="1" dirty="0" smtClean="0"/>
              <a:t>	    </a:t>
            </a:r>
            <a:r>
              <a:rPr lang="en-US" b="1" dirty="0" smtClean="0"/>
              <a:t>Q.belakang</a:t>
            </a:r>
            <a:r>
              <a:rPr lang="en-US" b="1" dirty="0" smtClean="0">
                <a:sym typeface="Wingdings" pitchFamily="2" charset="2"/>
              </a:rPr>
              <a:t></a:t>
            </a:r>
            <a:r>
              <a:rPr lang="en-US" b="1" dirty="0" smtClean="0"/>
              <a:t>1</a:t>
            </a:r>
            <a:r>
              <a:rPr lang="en-US" b="1" dirty="0" smtClean="0"/>
              <a:t>;</a:t>
            </a:r>
          </a:p>
          <a:p>
            <a:pPr algn="just">
              <a:buNone/>
            </a:pPr>
            <a:r>
              <a:rPr lang="en-US" b="1" dirty="0" smtClean="0"/>
              <a:t>	}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queue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field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queue. </a:t>
            </a:r>
            <a:r>
              <a:rPr lang="en-US" dirty="0" err="1" smtClean="0"/>
              <a:t>Jika</a:t>
            </a:r>
            <a:r>
              <a:rPr lang="en-US" dirty="0" smtClean="0"/>
              <a:t> field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0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queue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0 </a:t>
            </a:r>
            <a:r>
              <a:rPr lang="en-US" dirty="0" smtClean="0"/>
              <a:t>ma</a:t>
            </a:r>
          </a:p>
          <a:p>
            <a:pPr algn="just"/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C</a:t>
            </a:r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(</a:t>
            </a:r>
            <a:r>
              <a:rPr lang="en-US" b="1" dirty="0" err="1" smtClean="0"/>
              <a:t>TQueue</a:t>
            </a:r>
            <a:r>
              <a:rPr lang="en-US" b="1" dirty="0" smtClean="0"/>
              <a:t> Q)</a:t>
            </a:r>
          </a:p>
          <a:p>
            <a:pPr algn="just">
              <a:buNone/>
            </a:pPr>
            <a:r>
              <a:rPr lang="en-US" b="1" dirty="0" smtClean="0"/>
              <a:t>	{</a:t>
            </a: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     </a:t>
            </a:r>
            <a:r>
              <a:rPr lang="en-US" b="1" dirty="0" smtClean="0"/>
              <a:t>if (</a:t>
            </a:r>
            <a:r>
              <a:rPr lang="en-US" b="1" dirty="0" err="1" smtClean="0"/>
              <a:t>Q.belakang</a:t>
            </a:r>
            <a:r>
              <a:rPr lang="en-US" b="1" dirty="0" smtClean="0"/>
              <a:t>==-1)</a:t>
            </a:r>
          </a:p>
          <a:p>
            <a:pPr algn="just">
              <a:buNone/>
            </a:pPr>
            <a:r>
              <a:rPr lang="en-US" b="1" dirty="0" smtClean="0"/>
              <a:t>	        </a:t>
            </a:r>
            <a:r>
              <a:rPr lang="en-US" b="1" dirty="0" smtClean="0"/>
              <a:t>return 1;</a:t>
            </a:r>
          </a:p>
          <a:p>
            <a:pPr algn="just">
              <a:buNone/>
            </a:pPr>
            <a:r>
              <a:rPr lang="en-US" b="1" dirty="0" smtClean="0"/>
              <a:t>	     </a:t>
            </a:r>
            <a:r>
              <a:rPr lang="en-US" b="1" dirty="0" smtClean="0"/>
              <a:t>else</a:t>
            </a:r>
          </a:p>
          <a:p>
            <a:pPr algn="just">
              <a:buNone/>
            </a:pPr>
            <a:r>
              <a:rPr lang="en-US" b="1" dirty="0" smtClean="0"/>
              <a:t>	        </a:t>
            </a:r>
            <a:r>
              <a:rPr lang="en-US" b="1" dirty="0" smtClean="0"/>
              <a:t>return 0;</a:t>
            </a:r>
          </a:p>
          <a:p>
            <a:pPr algn="just">
              <a:buNone/>
            </a:pPr>
            <a:r>
              <a:rPr lang="en-US" b="1" dirty="0" smtClean="0"/>
              <a:t>	     end if	</a:t>
            </a:r>
          </a:p>
          <a:p>
            <a:pPr algn="just">
              <a:buNone/>
            </a:pPr>
            <a:r>
              <a:rPr lang="en-US" b="1" dirty="0" smtClean="0"/>
              <a:t>    }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queue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enqueue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(true) </a:t>
            </a:r>
            <a:r>
              <a:rPr lang="en-US" dirty="0" err="1" smtClean="0"/>
              <a:t>jika</a:t>
            </a:r>
            <a:r>
              <a:rPr lang="en-US" dirty="0" smtClean="0"/>
              <a:t> field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maks_queue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smtClean="0"/>
              <a:t>de</a:t>
            </a:r>
          </a:p>
          <a:p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C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penuh</a:t>
            </a:r>
            <a:r>
              <a:rPr lang="en-US" b="1" dirty="0" smtClean="0"/>
              <a:t>(</a:t>
            </a:r>
            <a:r>
              <a:rPr lang="en-US" b="1" dirty="0" err="1" smtClean="0"/>
              <a:t>TQueue</a:t>
            </a:r>
            <a:r>
              <a:rPr lang="en-US" b="1" dirty="0" smtClean="0"/>
              <a:t> Q)</a:t>
            </a:r>
          </a:p>
          <a:p>
            <a:pPr>
              <a:buNone/>
            </a:pPr>
            <a:r>
              <a:rPr lang="en-US" b="1" dirty="0" smtClean="0"/>
              <a:t>	{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     </a:t>
            </a:r>
            <a:r>
              <a:rPr lang="en-US" b="1" dirty="0" smtClean="0"/>
              <a:t>if(</a:t>
            </a:r>
            <a:r>
              <a:rPr lang="en-US" b="1" dirty="0" err="1" smtClean="0"/>
              <a:t>Q.belakang</a:t>
            </a:r>
            <a:r>
              <a:rPr lang="en-US" b="1" dirty="0" smtClean="0"/>
              <a:t>==Q.maks_queue-1)</a:t>
            </a:r>
          </a:p>
          <a:p>
            <a:pPr>
              <a:buNone/>
            </a:pPr>
            <a:r>
              <a:rPr lang="en-US" b="1" dirty="0" smtClean="0"/>
              <a:t>	        </a:t>
            </a:r>
            <a:r>
              <a:rPr lang="en-US" b="1" dirty="0" smtClean="0"/>
              <a:t>return 1;</a:t>
            </a:r>
          </a:p>
          <a:p>
            <a:pPr>
              <a:buNone/>
            </a:pPr>
            <a:r>
              <a:rPr lang="en-US" b="1" dirty="0" smtClean="0"/>
              <a:t>	     </a:t>
            </a:r>
            <a:r>
              <a:rPr lang="en-US" b="1" dirty="0" smtClean="0"/>
              <a:t>else</a:t>
            </a:r>
          </a:p>
          <a:p>
            <a:pPr>
              <a:buNone/>
            </a:pPr>
            <a:r>
              <a:rPr lang="en-US" b="1" dirty="0" smtClean="0"/>
              <a:t>	        </a:t>
            </a:r>
            <a:r>
              <a:rPr lang="en-US" b="1" dirty="0" smtClean="0"/>
              <a:t>return 0;</a:t>
            </a:r>
          </a:p>
          <a:p>
            <a:pPr>
              <a:buNone/>
            </a:pPr>
            <a:r>
              <a:rPr lang="en-US" b="1" dirty="0" smtClean="0"/>
              <a:t>	     end if	</a:t>
            </a:r>
          </a:p>
          <a:p>
            <a:pPr>
              <a:buNone/>
            </a:pPr>
            <a:r>
              <a:rPr lang="en-US" b="1" dirty="0" smtClean="0"/>
              <a:t>	}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queue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field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1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1. </a:t>
            </a:r>
            <a:r>
              <a:rPr lang="en-US" dirty="0" err="1" smtClean="0"/>
              <a:t>Kemudian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array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349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Queue (Antrian)</vt:lpstr>
      <vt:lpstr>Pengertian Queue</vt:lpstr>
      <vt:lpstr>Operasi</vt:lpstr>
      <vt:lpstr>Representasi dengan Array</vt:lpstr>
      <vt:lpstr>Pendeklarasian sebuah queue</vt:lpstr>
      <vt:lpstr>Inisialisasi Queue</vt:lpstr>
      <vt:lpstr>Fungsi Kosong</vt:lpstr>
      <vt:lpstr>Fungsi Penuh</vt:lpstr>
      <vt:lpstr>Enqueue</vt:lpstr>
      <vt:lpstr>Slide 10</vt:lpstr>
      <vt:lpstr>Dequeue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 (Antrian)</dc:title>
  <dc:creator>Sri Nurhayati</dc:creator>
  <cp:lastModifiedBy>Sri Nurhayati</cp:lastModifiedBy>
  <cp:revision>3</cp:revision>
  <dcterms:created xsi:type="dcterms:W3CDTF">2010-05-10T00:39:47Z</dcterms:created>
  <dcterms:modified xsi:type="dcterms:W3CDTF">2010-05-10T01:10:06Z</dcterms:modified>
</cp:coreProperties>
</file>